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comments/comment5.xml" ContentType="application/vnd.openxmlformats-officedocument.presentationml.comments+xml"/>
  <Override PartName="/ppt/notesSlides/notesSlide18.xml" ContentType="application/vnd.openxmlformats-officedocument.presentationml.notesSlide+xml"/>
  <Override PartName="/ppt/comments/comment6.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7.xml" ContentType="application/vnd.openxmlformats-officedocument.presentationml.comments+xml"/>
  <Override PartName="/ppt/notesSlides/notesSlide21.xml" ContentType="application/vnd.openxmlformats-officedocument.presentationml.notesSlide+xml"/>
  <Override PartName="/ppt/comments/comment8.xml" ContentType="application/vnd.openxmlformats-officedocument.presentationml.comments+xml"/>
  <Override PartName="/ppt/notesSlides/notesSlide22.xml" ContentType="application/vnd.openxmlformats-officedocument.presentationml.notesSlide+xml"/>
  <Override PartName="/ppt/comments/comment9.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0.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11.xml" ContentType="application/vnd.openxmlformats-officedocument.presentationml.comments+xml"/>
  <Override PartName="/ppt/notesSlides/notesSlide63.xml" ContentType="application/vnd.openxmlformats-officedocument.presentationml.notesSlide+xml"/>
  <Override PartName="/ppt/comments/comment12.xml" ContentType="application/vnd.openxmlformats-officedocument.presentationml.comments+xml"/>
  <Override PartName="/ppt/notesSlides/notesSlide64.xml" ContentType="application/vnd.openxmlformats-officedocument.presentationml.notesSlide+xml"/>
  <Override PartName="/ppt/comments/comment13.xml" ContentType="application/vnd.openxmlformats-officedocument.presentationml.comments+xml"/>
  <Override PartName="/ppt/notesSlides/notesSlide65.xml" ContentType="application/vnd.openxmlformats-officedocument.presentationml.notesSlide+xml"/>
  <Override PartName="/ppt/comments/comment14.xml" ContentType="application/vnd.openxmlformats-officedocument.presentationml.comments+xml"/>
  <Override PartName="/ppt/notesSlides/notesSlide66.xml" ContentType="application/vnd.openxmlformats-officedocument.presentationml.notesSlide+xml"/>
  <Override PartName="/ppt/comments/comment15.xml" ContentType="application/vnd.openxmlformats-officedocument.presentationml.comments+xml"/>
  <Override PartName="/ppt/notesSlides/notesSlide67.xml" ContentType="application/vnd.openxmlformats-officedocument.presentationml.notesSlide+xml"/>
  <Override PartName="/ppt/comments/comment16.xml" ContentType="application/vnd.openxmlformats-officedocument.presentationml.comments+xml"/>
  <Override PartName="/ppt/notesSlides/notesSlide68.xml" ContentType="application/vnd.openxmlformats-officedocument.presentationml.notesSlide+xml"/>
  <Override PartName="/ppt/comments/comment17.xml" ContentType="application/vnd.openxmlformats-officedocument.presentationml.comments+xml"/>
  <Override PartName="/ppt/notesSlides/notesSlide69.xml" ContentType="application/vnd.openxmlformats-officedocument.presentationml.notesSlide+xml"/>
  <Override PartName="/ppt/comments/comment18.xml" ContentType="application/vnd.openxmlformats-officedocument.presentationml.comments+xml"/>
  <Override PartName="/ppt/notesSlides/notesSlide70.xml" ContentType="application/vnd.openxmlformats-officedocument.presentationml.notesSlide+xml"/>
  <Override PartName="/ppt/comments/comment19.xml" ContentType="application/vnd.openxmlformats-officedocument.presentationml.comments+xml"/>
  <Override PartName="/ppt/notesSlides/notesSlide71.xml" ContentType="application/vnd.openxmlformats-officedocument.presentationml.notesSlide+xml"/>
  <Override PartName="/ppt/comments/comment20.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omments/comment21.xml" ContentType="application/vnd.openxmlformats-officedocument.presentationml.comments+xml"/>
  <Override PartName="/ppt/notesSlides/notesSlide74.xml" ContentType="application/vnd.openxmlformats-officedocument.presentationml.notesSlide+xml"/>
  <Override PartName="/ppt/comments/comment22.xml" ContentType="application/vnd.openxmlformats-officedocument.presentationml.comments+xml"/>
  <Override PartName="/ppt/notesSlides/notesSlide75.xml" ContentType="application/vnd.openxmlformats-officedocument.presentationml.notesSlide+xml"/>
  <Override PartName="/ppt/comments/comment23.xml" ContentType="application/vnd.openxmlformats-officedocument.presentationml.comments+xml"/>
  <Override PartName="/ppt/notesSlides/notesSlide76.xml" ContentType="application/vnd.openxmlformats-officedocument.presentationml.notesSlide+xml"/>
  <Override PartName="/ppt/comments/comment24.xml" ContentType="application/vnd.openxmlformats-officedocument.presentationml.comments+xml"/>
  <Override PartName="/ppt/notesSlides/notesSlide77.xml" ContentType="application/vnd.openxmlformats-officedocument.presentationml.notesSlide+xml"/>
  <Override PartName="/ppt/comments/comment25.xml" ContentType="application/vnd.openxmlformats-officedocument.presentationml.comment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omments/comment26.xml" ContentType="application/vnd.openxmlformats-officedocument.presentationml.comments+xml"/>
  <Override PartName="/ppt/notesSlides/notesSlide84.xml" ContentType="application/vnd.openxmlformats-officedocument.presentationml.notesSlide+xml"/>
  <Override PartName="/ppt/comments/comment27.xml" ContentType="application/vnd.openxmlformats-officedocument.presentationml.comments+xml"/>
  <Override PartName="/ppt/notesSlides/notesSlide85.xml" ContentType="application/vnd.openxmlformats-officedocument.presentationml.notesSlide+xml"/>
  <Override PartName="/ppt/comments/comment28.xml" ContentType="application/vnd.openxmlformats-officedocument.presentationml.comments+xml"/>
  <Override PartName="/ppt/notesSlides/notesSlide86.xml" ContentType="application/vnd.openxmlformats-officedocument.presentationml.notesSlide+xml"/>
  <Override PartName="/ppt/comments/comment29.xml" ContentType="application/vnd.openxmlformats-officedocument.presentationml.comments+xml"/>
  <Override PartName="/ppt/notesSlides/notesSlide87.xml" ContentType="application/vnd.openxmlformats-officedocument.presentationml.notesSlide+xml"/>
  <Override PartName="/ppt/comments/comment30.xml" ContentType="application/vnd.openxmlformats-officedocument.presentationml.comments+xml"/>
  <Override PartName="/ppt/notesSlides/notesSlide88.xml" ContentType="application/vnd.openxmlformats-officedocument.presentationml.notesSlide+xml"/>
  <Override PartName="/ppt/comments/comment31.xml" ContentType="application/vnd.openxmlformats-officedocument.presentationml.comments+xml"/>
  <Override PartName="/ppt/comments/comment3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omments/comment33.xml" ContentType="application/vnd.openxmlformats-officedocument.presentationml.comments+xml"/>
  <Override PartName="/ppt/notesSlides/notesSlide92.xml" ContentType="application/vnd.openxmlformats-officedocument.presentationml.notesSlide+xml"/>
  <Override PartName="/ppt/comments/comment34.xml" ContentType="application/vnd.openxmlformats-officedocument.presentationml.comments+xml"/>
  <Override PartName="/ppt/comments/comment35.xml" ContentType="application/vnd.openxmlformats-officedocument.presentationml.comment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omments/comment36.xml" ContentType="application/vnd.openxmlformats-officedocument.presentationml.comments+xml"/>
  <Override PartName="/ppt/notesSlides/notesSlide101.xml" ContentType="application/vnd.openxmlformats-officedocument.presentationml.notesSlide+xml"/>
  <Override PartName="/ppt/comments/comment37.xml" ContentType="application/vnd.openxmlformats-officedocument.presentationml.comments+xml"/>
  <Override PartName="/ppt/notesSlides/notesSlide102.xml" ContentType="application/vnd.openxmlformats-officedocument.presentationml.notesSlide+xml"/>
  <Override PartName="/ppt/comments/comment38.xml" ContentType="application/vnd.openxmlformats-officedocument.presentationml.comments+xml"/>
  <Override PartName="/ppt/notesSlides/notesSlide103.xml" ContentType="application/vnd.openxmlformats-officedocument.presentationml.notesSlide+xml"/>
  <Override PartName="/ppt/comments/comment39.xml" ContentType="application/vnd.openxmlformats-officedocument.presentationml.comments+xml"/>
  <Override PartName="/ppt/notesSlides/notesSlide104.xml" ContentType="application/vnd.openxmlformats-officedocument.presentationml.notesSlide+xml"/>
  <Override PartName="/ppt/comments/comment40.xml" ContentType="application/vnd.openxmlformats-officedocument.presentationml.comments+xml"/>
  <Override PartName="/ppt/notesSlides/notesSlide105.xml" ContentType="application/vnd.openxmlformats-officedocument.presentationml.notesSlide+xml"/>
  <Override PartName="/ppt/comments/comment41.xml" ContentType="application/vnd.openxmlformats-officedocument.presentationml.comments+xml"/>
  <Override PartName="/ppt/notesSlides/notesSlide106.xml" ContentType="application/vnd.openxmlformats-officedocument.presentationml.notesSlide+xml"/>
  <Override PartName="/ppt/comments/comment42.xml" ContentType="application/vnd.openxmlformats-officedocument.presentationml.comments+xml"/>
  <Override PartName="/ppt/comments/comment43.xml" ContentType="application/vnd.openxmlformats-officedocument.presentationml.comments+xml"/>
  <Override PartName="/ppt/comments/comment44.xml" ContentType="application/vnd.openxmlformats-officedocument.presentationml.comments+xml"/>
  <Override PartName="/ppt/notesSlides/notesSlide107.xml" ContentType="application/vnd.openxmlformats-officedocument.presentationml.notesSlide+xml"/>
  <Override PartName="/ppt/comments/comment45.xml" ContentType="application/vnd.openxmlformats-officedocument.presentationml.comments+xml"/>
  <Override PartName="/ppt/notesSlides/notesSlide108.xml" ContentType="application/vnd.openxmlformats-officedocument.presentationml.notesSlide+xml"/>
  <Override PartName="/ppt/comments/comment46.xml" ContentType="application/vnd.openxmlformats-officedocument.presentationml.comments+xml"/>
  <Override PartName="/ppt/comments/comment47.xml" ContentType="application/vnd.openxmlformats-officedocument.presentationml.comment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omments/comment48.xml" ContentType="application/vnd.openxmlformats-officedocument.presentationml.comment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omments/comment49.xml" ContentType="application/vnd.openxmlformats-officedocument.presentationml.comment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omments/comment50.xml" ContentType="application/vnd.openxmlformats-officedocument.presentationml.comment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omments/comment51.xml" ContentType="application/vnd.openxmlformats-officedocument.presentationml.comments+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omments/comment52.xml" ContentType="application/vnd.openxmlformats-officedocument.presentationml.comments+xml"/>
  <Override PartName="/ppt/notesSlides/notesSlide137.xml" ContentType="application/vnd.openxmlformats-officedocument.presentationml.notesSlide+xml"/>
  <Override PartName="/ppt/comments/comment53.xml" ContentType="application/vnd.openxmlformats-officedocument.presentationml.comments+xml"/>
  <Override PartName="/ppt/notesSlides/notesSlide138.xml" ContentType="application/vnd.openxmlformats-officedocument.presentationml.notesSlide+xml"/>
  <Override PartName="/ppt/comments/comment54.xml" ContentType="application/vnd.openxmlformats-officedocument.presentationml.comments+xml"/>
  <Override PartName="/ppt/notesSlides/notesSlide139.xml" ContentType="application/vnd.openxmlformats-officedocument.presentationml.notesSlide+xml"/>
  <Override PartName="/ppt/comments/comment55.xml" ContentType="application/vnd.openxmlformats-officedocument.presentationml.comments+xml"/>
  <Override PartName="/ppt/notesSlides/notesSlide140.xml" ContentType="application/vnd.openxmlformats-officedocument.presentationml.notesSlide+xml"/>
  <Override PartName="/ppt/comments/comment56.xml" ContentType="application/vnd.openxmlformats-officedocument.presentationml.comments+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comments/comment57.xml" ContentType="application/vnd.openxmlformats-officedocument.presentationml.comments+xml"/>
  <Override PartName="/ppt/notesSlides/notesSlide143.xml" ContentType="application/vnd.openxmlformats-officedocument.presentationml.notesSlide+xml"/>
  <Override PartName="/ppt/comments/comment58.xml" ContentType="application/vnd.openxmlformats-officedocument.presentationml.comments+xml"/>
  <Override PartName="/ppt/notesSlides/notesSlide144.xml" ContentType="application/vnd.openxmlformats-officedocument.presentationml.notesSlide+xml"/>
  <Override PartName="/ppt/comments/comment59.xml" ContentType="application/vnd.openxmlformats-officedocument.presentationml.comments+xml"/>
  <Override PartName="/ppt/notesSlides/notesSlide145.xml" ContentType="application/vnd.openxmlformats-officedocument.presentationml.notesSlide+xml"/>
  <Override PartName="/ppt/comments/comment60.xml" ContentType="application/vnd.openxmlformats-officedocument.presentationml.comments+xml"/>
  <Override PartName="/ppt/notesSlides/notesSlide146.xml" ContentType="application/vnd.openxmlformats-officedocument.presentationml.notesSlide+xml"/>
  <Override PartName="/ppt/comments/comment61.xml" ContentType="application/vnd.openxmlformats-officedocument.presentationml.comments+xml"/>
  <Override PartName="/ppt/notesSlides/notesSlide147.xml" ContentType="application/vnd.openxmlformats-officedocument.presentationml.notesSlide+xml"/>
  <Override PartName="/ppt/comments/comment62.xml" ContentType="application/vnd.openxmlformats-officedocument.presentationml.comments+xml"/>
  <Override PartName="/ppt/notesSlides/notesSlide148.xml" ContentType="application/vnd.openxmlformats-officedocument.presentationml.notesSlide+xml"/>
  <Override PartName="/ppt/comments/comment63.xml" ContentType="application/vnd.openxmlformats-officedocument.presentationml.comments+xml"/>
  <Override PartName="/ppt/notesSlides/notesSlide149.xml" ContentType="application/vnd.openxmlformats-officedocument.presentationml.notesSlide+xml"/>
  <Override PartName="/ppt/comments/comment64.xml" ContentType="application/vnd.openxmlformats-officedocument.presentationml.comments+xml"/>
  <Override PartName="/ppt/notesSlides/notesSlide150.xml" ContentType="application/vnd.openxmlformats-officedocument.presentationml.notesSlide+xml"/>
  <Override PartName="/ppt/comments/comment65.xml" ContentType="application/vnd.openxmlformats-officedocument.presentationml.comments+xml"/>
  <Override PartName="/ppt/notesSlides/notesSlide151.xml" ContentType="application/vnd.openxmlformats-officedocument.presentationml.notesSlide+xml"/>
  <Override PartName="/ppt/comments/comment66.xml" ContentType="application/vnd.openxmlformats-officedocument.presentationml.comments+xml"/>
  <Override PartName="/ppt/notesSlides/notesSlide152.xml" ContentType="application/vnd.openxmlformats-officedocument.presentationml.notesSlide+xml"/>
  <Override PartName="/ppt/comments/comment67.xml" ContentType="application/vnd.openxmlformats-officedocument.presentationml.comments+xml"/>
  <Override PartName="/ppt/notesSlides/notesSlide153.xml" ContentType="application/vnd.openxmlformats-officedocument.presentationml.notesSlide+xml"/>
  <Override PartName="/ppt/comments/comment68.xml" ContentType="application/vnd.openxmlformats-officedocument.presentationml.comments+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comments/comment69.xml" ContentType="application/vnd.openxmlformats-officedocument.presentationml.comments+xml"/>
  <Override PartName="/ppt/notesSlides/notesSlide192.xml" ContentType="application/vnd.openxmlformats-officedocument.presentationml.notesSlide+xml"/>
  <Override PartName="/ppt/comments/comment70.xml" ContentType="application/vnd.openxmlformats-officedocument.presentationml.comments+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comments/comment71.xml" ContentType="application/vnd.openxmlformats-officedocument.presentationml.comments+xml"/>
  <Override PartName="/ppt/notesSlides/notesSlide195.xml" ContentType="application/vnd.openxmlformats-officedocument.presentationml.notesSlide+xml"/>
  <Override PartName="/ppt/comments/comment72.xml" ContentType="application/vnd.openxmlformats-officedocument.presentationml.comments+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comments/comment73.xml" ContentType="application/vnd.openxmlformats-officedocument.presentationml.comments+xml"/>
  <Override PartName="/ppt/comments/comment74.xml" ContentType="application/vnd.openxmlformats-officedocument.presentationml.comments+xml"/>
  <Override PartName="/ppt/notesSlides/notesSlide198.xml" ContentType="application/vnd.openxmlformats-officedocument.presentationml.notesSlide+xml"/>
  <Override PartName="/ppt/comments/comment75.xml" ContentType="application/vnd.openxmlformats-officedocument.presentationml.comments+xml"/>
  <Override PartName="/ppt/comments/comment76.xml" ContentType="application/vnd.openxmlformats-officedocument.presentationml.comments+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comments/comment77.xml" ContentType="application/vnd.openxmlformats-officedocument.presentationml.comments+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comments/comment78.xml" ContentType="application/vnd.openxmlformats-officedocument.presentationml.comments+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22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3" r:id="rId1"/>
    <p:sldMasterId id="2147483715" r:id="rId2"/>
    <p:sldMasterId id="2147483764" r:id="rId3"/>
  </p:sldMasterIdLst>
  <p:notesMasterIdLst>
    <p:notesMasterId r:id="rId488"/>
  </p:notesMasterIdLst>
  <p:sldIdLst>
    <p:sldId id="387" r:id="rId4"/>
    <p:sldId id="391" r:id="rId5"/>
    <p:sldId id="1510" r:id="rId6"/>
    <p:sldId id="389" r:id="rId7"/>
    <p:sldId id="1511" r:id="rId8"/>
    <p:sldId id="1404" r:id="rId9"/>
    <p:sldId id="1504" r:id="rId10"/>
    <p:sldId id="1515" r:id="rId11"/>
    <p:sldId id="1516" r:id="rId12"/>
    <p:sldId id="1517" r:id="rId13"/>
    <p:sldId id="1518" r:id="rId14"/>
    <p:sldId id="1519" r:id="rId15"/>
    <p:sldId id="1521" r:id="rId16"/>
    <p:sldId id="1520" r:id="rId17"/>
    <p:sldId id="1575" r:id="rId18"/>
    <p:sldId id="1522" r:id="rId19"/>
    <p:sldId id="1523" r:id="rId20"/>
    <p:sldId id="1524" r:id="rId21"/>
    <p:sldId id="1525" r:id="rId22"/>
    <p:sldId id="1526" r:id="rId23"/>
    <p:sldId id="1452" r:id="rId24"/>
    <p:sldId id="1106" r:id="rId25"/>
    <p:sldId id="1105" r:id="rId26"/>
    <p:sldId id="1405" r:id="rId27"/>
    <p:sldId id="1429" r:id="rId28"/>
    <p:sldId id="1159" r:id="rId29"/>
    <p:sldId id="1419" r:id="rId30"/>
    <p:sldId id="1418" r:id="rId31"/>
    <p:sldId id="1420" r:id="rId32"/>
    <p:sldId id="1421" r:id="rId33"/>
    <p:sldId id="1422" r:id="rId34"/>
    <p:sldId id="1423" r:id="rId35"/>
    <p:sldId id="1430" r:id="rId36"/>
    <p:sldId id="1424" r:id="rId37"/>
    <p:sldId id="1432" r:id="rId38"/>
    <p:sldId id="1427" r:id="rId39"/>
    <p:sldId id="1425" r:id="rId40"/>
    <p:sldId id="1434" r:id="rId41"/>
    <p:sldId id="1163" r:id="rId42"/>
    <p:sldId id="1426" r:id="rId43"/>
    <p:sldId id="1431" r:id="rId44"/>
    <p:sldId id="1433" r:id="rId45"/>
    <p:sldId id="1435" r:id="rId46"/>
    <p:sldId id="1456" r:id="rId47"/>
    <p:sldId id="1590" r:id="rId48"/>
    <p:sldId id="1591" r:id="rId49"/>
    <p:sldId id="1592" r:id="rId50"/>
    <p:sldId id="1071" r:id="rId51"/>
    <p:sldId id="994" r:id="rId52"/>
    <p:sldId id="1593" r:id="rId53"/>
    <p:sldId id="1088" r:id="rId54"/>
    <p:sldId id="1594" r:id="rId55"/>
    <p:sldId id="1209" r:id="rId56"/>
    <p:sldId id="1210" r:id="rId57"/>
    <p:sldId id="1509" r:id="rId58"/>
    <p:sldId id="1632" r:id="rId59"/>
    <p:sldId id="1527" r:id="rId60"/>
    <p:sldId id="1441" r:id="rId61"/>
    <p:sldId id="1529" r:id="rId62"/>
    <p:sldId id="1595" r:id="rId63"/>
    <p:sldId id="359" r:id="rId64"/>
    <p:sldId id="1410" r:id="rId65"/>
    <p:sldId id="1446" r:id="rId66"/>
    <p:sldId id="1447" r:id="rId67"/>
    <p:sldId id="1448" r:id="rId68"/>
    <p:sldId id="1445" r:id="rId69"/>
    <p:sldId id="1463" r:id="rId70"/>
    <p:sldId id="1462" r:id="rId71"/>
    <p:sldId id="1461" r:id="rId72"/>
    <p:sldId id="1466" r:id="rId73"/>
    <p:sldId id="1465" r:id="rId74"/>
    <p:sldId id="1464" r:id="rId75"/>
    <p:sldId id="1436" r:id="rId76"/>
    <p:sldId id="357" r:id="rId77"/>
    <p:sldId id="358" r:id="rId78"/>
    <p:sldId id="1488" r:id="rId79"/>
    <p:sldId id="1439" r:id="rId80"/>
    <p:sldId id="1579" r:id="rId81"/>
    <p:sldId id="1580" r:id="rId82"/>
    <p:sldId id="1440" r:id="rId83"/>
    <p:sldId id="369" r:id="rId84"/>
    <p:sldId id="354" r:id="rId85"/>
    <p:sldId id="1682" r:id="rId86"/>
    <p:sldId id="355" r:id="rId87"/>
    <p:sldId id="370" r:id="rId88"/>
    <p:sldId id="356" r:id="rId89"/>
    <p:sldId id="1538" r:id="rId90"/>
    <p:sldId id="1596" r:id="rId91"/>
    <p:sldId id="1597" r:id="rId92"/>
    <p:sldId id="1598" r:id="rId93"/>
    <p:sldId id="333" r:id="rId94"/>
    <p:sldId id="1512" r:id="rId95"/>
    <p:sldId id="368" r:id="rId96"/>
    <p:sldId id="1539" r:id="rId97"/>
    <p:sldId id="1540" r:id="rId98"/>
    <p:sldId id="1622" r:id="rId99"/>
    <p:sldId id="1679" r:id="rId100"/>
    <p:sldId id="1623" r:id="rId101"/>
    <p:sldId id="1680" r:id="rId102"/>
    <p:sldId id="1681" r:id="rId103"/>
    <p:sldId id="1541" r:id="rId104"/>
    <p:sldId id="1677" r:id="rId105"/>
    <p:sldId id="1678" r:id="rId106"/>
    <p:sldId id="1542" r:id="rId107"/>
    <p:sldId id="1543" r:id="rId108"/>
    <p:sldId id="1661" r:id="rId109"/>
    <p:sldId id="1663" r:id="rId110"/>
    <p:sldId id="1662" r:id="rId111"/>
    <p:sldId id="1443" r:id="rId112"/>
    <p:sldId id="1442" r:id="rId113"/>
    <p:sldId id="1444" r:id="rId114"/>
    <p:sldId id="1455" r:id="rId115"/>
    <p:sldId id="1449" r:id="rId116"/>
    <p:sldId id="1450" r:id="rId117"/>
    <p:sldId id="1451" r:id="rId118"/>
    <p:sldId id="1454" r:id="rId119"/>
    <p:sldId id="1468" r:id="rId120"/>
    <p:sldId id="1467" r:id="rId121"/>
    <p:sldId id="1090" r:id="rId122"/>
    <p:sldId id="1091" r:id="rId123"/>
    <p:sldId id="1092" r:id="rId124"/>
    <p:sldId id="1093" r:id="rId125"/>
    <p:sldId id="1094" r:id="rId126"/>
    <p:sldId id="1095" r:id="rId127"/>
    <p:sldId id="1096" r:id="rId128"/>
    <p:sldId id="1097" r:id="rId129"/>
    <p:sldId id="1098" r:id="rId130"/>
    <p:sldId id="1489" r:id="rId131"/>
    <p:sldId id="1108" r:id="rId132"/>
    <p:sldId id="1503" r:id="rId133"/>
    <p:sldId id="1101" r:id="rId134"/>
    <p:sldId id="1107" r:id="rId135"/>
    <p:sldId id="1120" r:id="rId136"/>
    <p:sldId id="1121" r:id="rId137"/>
    <p:sldId id="1671" r:id="rId138"/>
    <p:sldId id="1670" r:id="rId139"/>
    <p:sldId id="1673" r:id="rId140"/>
    <p:sldId id="1572" r:id="rId141"/>
    <p:sldId id="1672" r:id="rId142"/>
    <p:sldId id="1573" r:id="rId143"/>
    <p:sldId id="1574" r:id="rId144"/>
    <p:sldId id="1576" r:id="rId145"/>
    <p:sldId id="1119" r:id="rId146"/>
    <p:sldId id="1500" r:id="rId147"/>
    <p:sldId id="1226" r:id="rId148"/>
    <p:sldId id="1228" r:id="rId149"/>
    <p:sldId id="1234" r:id="rId150"/>
    <p:sldId id="1501" r:id="rId151"/>
    <p:sldId id="1235" r:id="rId152"/>
    <p:sldId id="1236" r:id="rId153"/>
    <p:sldId id="1237" r:id="rId154"/>
    <p:sldId id="1238" r:id="rId155"/>
    <p:sldId id="1122" r:id="rId156"/>
    <p:sldId id="1125" r:id="rId157"/>
    <p:sldId id="1530" r:id="rId158"/>
    <p:sldId id="1126" r:id="rId159"/>
    <p:sldId id="1531" r:id="rId160"/>
    <p:sldId id="1128" r:id="rId161"/>
    <p:sldId id="1127" r:id="rId162"/>
    <p:sldId id="1129" r:id="rId163"/>
    <p:sldId id="1109" r:id="rId164"/>
    <p:sldId id="1477" r:id="rId165"/>
    <p:sldId id="1478" r:id="rId166"/>
    <p:sldId id="1532" r:id="rId167"/>
    <p:sldId id="1130" r:id="rId168"/>
    <p:sldId id="1102" r:id="rId169"/>
    <p:sldId id="1132" r:id="rId170"/>
    <p:sldId id="1131" r:id="rId171"/>
    <p:sldId id="1344" r:id="rId172"/>
    <p:sldId id="1346" r:id="rId173"/>
    <p:sldId id="1345" r:id="rId174"/>
    <p:sldId id="1341" r:id="rId175"/>
    <p:sldId id="1390" r:id="rId176"/>
    <p:sldId id="1391" r:id="rId177"/>
    <p:sldId id="1347" r:id="rId178"/>
    <p:sldId id="1366" r:id="rId179"/>
    <p:sldId id="1368" r:id="rId180"/>
    <p:sldId id="1375" r:id="rId181"/>
    <p:sldId id="1136" r:id="rId182"/>
    <p:sldId id="1139" r:id="rId183"/>
    <p:sldId id="1140" r:id="rId184"/>
    <p:sldId id="1666" r:id="rId185"/>
    <p:sldId id="1667" r:id="rId186"/>
    <p:sldId id="1138" r:id="rId187"/>
    <p:sldId id="1141" r:id="rId188"/>
    <p:sldId id="1669" r:id="rId189"/>
    <p:sldId id="1134" r:id="rId190"/>
    <p:sldId id="1133" r:id="rId191"/>
    <p:sldId id="1142" r:id="rId192"/>
    <p:sldId id="1144" r:id="rId193"/>
    <p:sldId id="1143" r:id="rId194"/>
    <p:sldId id="1490" r:id="rId195"/>
    <p:sldId id="1491" r:id="rId196"/>
    <p:sldId id="1471" r:id="rId197"/>
    <p:sldId id="1145" r:id="rId198"/>
    <p:sldId id="1135" r:id="rId199"/>
    <p:sldId id="1146" r:id="rId200"/>
    <p:sldId id="1103" r:id="rId201"/>
    <p:sldId id="1147" r:id="rId202"/>
    <p:sldId id="1469" r:id="rId203"/>
    <p:sldId id="1470" r:id="rId204"/>
    <p:sldId id="1476" r:id="rId205"/>
    <p:sldId id="1104" r:id="rId206"/>
    <p:sldId id="1117" r:id="rId207"/>
    <p:sldId id="1118" r:id="rId208"/>
    <p:sldId id="1148" r:id="rId209"/>
    <p:sldId id="1472" r:id="rId210"/>
    <p:sldId id="1473" r:id="rId211"/>
    <p:sldId id="1116" r:id="rId212"/>
    <p:sldId id="1137" r:id="rId213"/>
    <p:sldId id="1479" r:id="rId214"/>
    <p:sldId id="1480" r:id="rId215"/>
    <p:sldId id="1474" r:id="rId216"/>
    <p:sldId id="1587" r:id="rId217"/>
    <p:sldId id="564" r:id="rId218"/>
    <p:sldId id="1481" r:id="rId219"/>
    <p:sldId id="1113" r:id="rId220"/>
    <p:sldId id="1111" r:id="rId221"/>
    <p:sldId id="1110" r:id="rId222"/>
    <p:sldId id="1114" r:id="rId223"/>
    <p:sldId id="1588" r:id="rId224"/>
    <p:sldId id="1482" r:id="rId225"/>
    <p:sldId id="1112" r:id="rId226"/>
    <p:sldId id="1115" r:id="rId227"/>
    <p:sldId id="1545" r:id="rId228"/>
    <p:sldId id="1546" r:id="rId229"/>
    <p:sldId id="1124" r:id="rId230"/>
    <p:sldId id="1483" r:id="rId231"/>
    <p:sldId id="1547" r:id="rId232"/>
    <p:sldId id="1548" r:id="rId233"/>
    <p:sldId id="1589" r:id="rId234"/>
    <p:sldId id="1549" r:id="rId235"/>
    <p:sldId id="1544" r:id="rId236"/>
    <p:sldId id="1674" r:id="rId237"/>
    <p:sldId id="1676" r:id="rId238"/>
    <p:sldId id="1550" r:id="rId239"/>
    <p:sldId id="1553" r:id="rId240"/>
    <p:sldId id="1552" r:id="rId241"/>
    <p:sldId id="1555" r:id="rId242"/>
    <p:sldId id="1554" r:id="rId243"/>
    <p:sldId id="1556" r:id="rId244"/>
    <p:sldId id="1557" r:id="rId245"/>
    <p:sldId id="1558" r:id="rId246"/>
    <p:sldId id="1559" r:id="rId247"/>
    <p:sldId id="1560" r:id="rId248"/>
    <p:sldId id="1562" r:id="rId249"/>
    <p:sldId id="1561" r:id="rId250"/>
    <p:sldId id="1563" r:id="rId251"/>
    <p:sldId id="1564" r:id="rId252"/>
    <p:sldId id="1566" r:id="rId253"/>
    <p:sldId id="1565" r:id="rId254"/>
    <p:sldId id="1568" r:id="rId255"/>
    <p:sldId id="1569" r:id="rId256"/>
    <p:sldId id="1567" r:id="rId257"/>
    <p:sldId id="1570" r:id="rId258"/>
    <p:sldId id="1571" r:id="rId259"/>
    <p:sldId id="1551" r:id="rId260"/>
    <p:sldId id="654" r:id="rId261"/>
    <p:sldId id="360" r:id="rId262"/>
    <p:sldId id="446" r:id="rId263"/>
    <p:sldId id="361" r:id="rId264"/>
    <p:sldId id="362" r:id="rId265"/>
    <p:sldId id="1693" r:id="rId266"/>
    <p:sldId id="652" r:id="rId267"/>
    <p:sldId id="372" r:id="rId268"/>
    <p:sldId id="366" r:id="rId269"/>
    <p:sldId id="475" r:id="rId270"/>
    <p:sldId id="373" r:id="rId271"/>
    <p:sldId id="1694" r:id="rId272"/>
    <p:sldId id="1665" r:id="rId273"/>
    <p:sldId id="371" r:id="rId274"/>
    <p:sldId id="1685" r:id="rId275"/>
    <p:sldId id="1686" r:id="rId276"/>
    <p:sldId id="1687" r:id="rId277"/>
    <p:sldId id="1688" r:id="rId278"/>
    <p:sldId id="1689" r:id="rId279"/>
    <p:sldId id="1690" r:id="rId280"/>
    <p:sldId id="426" r:id="rId281"/>
    <p:sldId id="425" r:id="rId282"/>
    <p:sldId id="429" r:id="rId283"/>
    <p:sldId id="428" r:id="rId284"/>
    <p:sldId id="430" r:id="rId285"/>
    <p:sldId id="1664" r:id="rId286"/>
    <p:sldId id="431" r:id="rId287"/>
    <p:sldId id="433" r:id="rId288"/>
    <p:sldId id="434" r:id="rId289"/>
    <p:sldId id="436" r:id="rId290"/>
    <p:sldId id="435" r:id="rId291"/>
    <p:sldId id="438" r:id="rId292"/>
    <p:sldId id="437" r:id="rId293"/>
    <p:sldId id="440" r:id="rId294"/>
    <p:sldId id="442" r:id="rId295"/>
    <p:sldId id="439" r:id="rId296"/>
    <p:sldId id="445" r:id="rId297"/>
    <p:sldId id="1621" r:id="rId298"/>
    <p:sldId id="1691" r:id="rId299"/>
    <p:sldId id="441" r:id="rId300"/>
    <p:sldId id="458" r:id="rId301"/>
    <p:sldId id="461" r:id="rId302"/>
    <p:sldId id="474" r:id="rId303"/>
    <p:sldId id="462" r:id="rId304"/>
    <p:sldId id="469" r:id="rId305"/>
    <p:sldId id="470" r:id="rId306"/>
    <p:sldId id="471" r:id="rId307"/>
    <p:sldId id="472" r:id="rId308"/>
    <p:sldId id="473" r:id="rId309"/>
    <p:sldId id="464" r:id="rId310"/>
    <p:sldId id="476" r:id="rId311"/>
    <p:sldId id="465" r:id="rId312"/>
    <p:sldId id="466" r:id="rId313"/>
    <p:sldId id="467" r:id="rId314"/>
    <p:sldId id="468" r:id="rId315"/>
    <p:sldId id="1533" r:id="rId316"/>
    <p:sldId id="1534" r:id="rId317"/>
    <p:sldId id="1535" r:id="rId318"/>
    <p:sldId id="1536" r:id="rId319"/>
    <p:sldId id="1683" r:id="rId320"/>
    <p:sldId id="1684" r:id="rId321"/>
    <p:sldId id="1657" r:id="rId322"/>
    <p:sldId id="1658" r:id="rId323"/>
    <p:sldId id="1660" r:id="rId324"/>
    <p:sldId id="1655" r:id="rId325"/>
    <p:sldId id="1537" r:id="rId326"/>
    <p:sldId id="1656" r:id="rId327"/>
    <p:sldId id="1659" r:id="rId328"/>
    <p:sldId id="1528" r:id="rId329"/>
    <p:sldId id="1577" r:id="rId330"/>
    <p:sldId id="1578" r:id="rId331"/>
    <p:sldId id="1514" r:id="rId332"/>
    <p:sldId id="570" r:id="rId333"/>
    <p:sldId id="566" r:id="rId334"/>
    <p:sldId id="567" r:id="rId335"/>
    <p:sldId id="698" r:id="rId336"/>
    <p:sldId id="1599" r:id="rId337"/>
    <p:sldId id="1616" r:id="rId338"/>
    <p:sldId id="1619" r:id="rId339"/>
    <p:sldId id="1617" r:id="rId340"/>
    <p:sldId id="695" r:id="rId341"/>
    <p:sldId id="696" r:id="rId342"/>
    <p:sldId id="697" r:id="rId343"/>
    <p:sldId id="1692" r:id="rId344"/>
    <p:sldId id="1600" r:id="rId345"/>
    <p:sldId id="1601" r:id="rId346"/>
    <p:sldId id="1603" r:id="rId347"/>
    <p:sldId id="1602" r:id="rId348"/>
    <p:sldId id="1608" r:id="rId349"/>
    <p:sldId id="1609" r:id="rId350"/>
    <p:sldId id="1610" r:id="rId351"/>
    <p:sldId id="1611" r:id="rId352"/>
    <p:sldId id="1612" r:id="rId353"/>
    <p:sldId id="1614" r:id="rId354"/>
    <p:sldId id="1613" r:id="rId355"/>
    <p:sldId id="1604" r:id="rId356"/>
    <p:sldId id="1606" r:id="rId357"/>
    <p:sldId id="1605" r:id="rId358"/>
    <p:sldId id="1607" r:id="rId359"/>
    <p:sldId id="1618" r:id="rId360"/>
    <p:sldId id="592" r:id="rId361"/>
    <p:sldId id="1624" r:id="rId362"/>
    <p:sldId id="1627" r:id="rId363"/>
    <p:sldId id="1625" r:id="rId364"/>
    <p:sldId id="1626" r:id="rId365"/>
    <p:sldId id="1628" r:id="rId366"/>
    <p:sldId id="1629" r:id="rId367"/>
    <p:sldId id="1630" r:id="rId368"/>
    <p:sldId id="1631" r:id="rId369"/>
    <p:sldId id="1620" r:id="rId370"/>
    <p:sldId id="1695" r:id="rId371"/>
    <p:sldId id="1582" r:id="rId372"/>
    <p:sldId id="661" r:id="rId373"/>
    <p:sldId id="1583" r:id="rId374"/>
    <p:sldId id="590" r:id="rId375"/>
    <p:sldId id="1584" r:id="rId376"/>
    <p:sldId id="489" r:id="rId377"/>
    <p:sldId id="1702" r:id="rId378"/>
    <p:sldId id="491" r:id="rId379"/>
    <p:sldId id="1704" r:id="rId380"/>
    <p:sldId id="1703" r:id="rId381"/>
    <p:sldId id="1699" r:id="rId382"/>
    <p:sldId id="492" r:id="rId383"/>
    <p:sldId id="493" r:id="rId384"/>
    <p:sldId id="1696" r:id="rId385"/>
    <p:sldId id="494" r:id="rId386"/>
    <p:sldId id="1697" r:id="rId387"/>
    <p:sldId id="1586" r:id="rId388"/>
    <p:sldId id="1698" r:id="rId389"/>
    <p:sldId id="1585" r:id="rId390"/>
    <p:sldId id="1700" r:id="rId391"/>
    <p:sldId id="1701" r:id="rId392"/>
    <p:sldId id="1634" r:id="rId393"/>
    <p:sldId id="1635" r:id="rId394"/>
    <p:sldId id="1636" r:id="rId395"/>
    <p:sldId id="1643" r:id="rId396"/>
    <p:sldId id="1644" r:id="rId397"/>
    <p:sldId id="1645" r:id="rId398"/>
    <p:sldId id="1649" r:id="rId399"/>
    <p:sldId id="1650" r:id="rId400"/>
    <p:sldId id="1646" r:id="rId401"/>
    <p:sldId id="1647" r:id="rId402"/>
    <p:sldId id="1648" r:id="rId403"/>
    <p:sldId id="1651" r:id="rId404"/>
    <p:sldId id="1652" r:id="rId405"/>
    <p:sldId id="1653" r:id="rId406"/>
    <p:sldId id="1654" r:id="rId407"/>
    <p:sldId id="478" r:id="rId408"/>
    <p:sldId id="671" r:id="rId409"/>
    <p:sldId id="1633" r:id="rId410"/>
    <p:sldId id="693" r:id="rId411"/>
    <p:sldId id="560" r:id="rId412"/>
    <p:sldId id="574" r:id="rId413"/>
    <p:sldId id="561" r:id="rId414"/>
    <p:sldId id="562" r:id="rId415"/>
    <p:sldId id="563" r:id="rId416"/>
    <p:sldId id="532" r:id="rId417"/>
    <p:sldId id="533" r:id="rId418"/>
    <p:sldId id="694" r:id="rId419"/>
    <p:sldId id="542" r:id="rId420"/>
    <p:sldId id="543" r:id="rId421"/>
    <p:sldId id="544" r:id="rId422"/>
    <p:sldId id="545" r:id="rId423"/>
    <p:sldId id="575" r:id="rId424"/>
    <p:sldId id="546" r:id="rId425"/>
    <p:sldId id="576" r:id="rId426"/>
    <p:sldId id="593" r:id="rId427"/>
    <p:sldId id="663" r:id="rId428"/>
    <p:sldId id="655" r:id="rId429"/>
    <p:sldId id="413" r:id="rId430"/>
    <p:sldId id="578" r:id="rId431"/>
    <p:sldId id="412" r:id="rId432"/>
    <p:sldId id="583" r:id="rId433"/>
    <p:sldId id="584" r:id="rId434"/>
    <p:sldId id="392" r:id="rId435"/>
    <p:sldId id="415" r:id="rId436"/>
    <p:sldId id="586" r:id="rId437"/>
    <p:sldId id="588" r:id="rId438"/>
    <p:sldId id="589" r:id="rId439"/>
    <p:sldId id="417" r:id="rId440"/>
    <p:sldId id="585" r:id="rId441"/>
    <p:sldId id="406" r:id="rId442"/>
    <p:sldId id="421" r:id="rId443"/>
    <p:sldId id="419" r:id="rId444"/>
    <p:sldId id="416" r:id="rId445"/>
    <p:sldId id="601" r:id="rId446"/>
    <p:sldId id="420" r:id="rId447"/>
    <p:sldId id="407" r:id="rId448"/>
    <p:sldId id="670" r:id="rId449"/>
    <p:sldId id="604" r:id="rId450"/>
    <p:sldId id="414" r:id="rId451"/>
    <p:sldId id="603" r:id="rId452"/>
    <p:sldId id="606" r:id="rId453"/>
    <p:sldId id="605" r:id="rId454"/>
    <p:sldId id="600" r:id="rId455"/>
    <p:sldId id="602" r:id="rId456"/>
    <p:sldId id="422" r:id="rId457"/>
    <p:sldId id="498" r:id="rId458"/>
    <p:sldId id="499" r:id="rId459"/>
    <p:sldId id="500" r:id="rId460"/>
    <p:sldId id="666" r:id="rId461"/>
    <p:sldId id="667" r:id="rId462"/>
    <p:sldId id="418" r:id="rId463"/>
    <p:sldId id="691" r:id="rId464"/>
    <p:sldId id="689" r:id="rId465"/>
    <p:sldId id="692" r:id="rId466"/>
    <p:sldId id="1637" r:id="rId467"/>
    <p:sldId id="1638" r:id="rId468"/>
    <p:sldId id="1639" r:id="rId469"/>
    <p:sldId id="706" r:id="rId470"/>
    <p:sldId id="1640" r:id="rId471"/>
    <p:sldId id="700" r:id="rId472"/>
    <p:sldId id="701" r:id="rId473"/>
    <p:sldId id="702" r:id="rId474"/>
    <p:sldId id="1641" r:id="rId475"/>
    <p:sldId id="703" r:id="rId476"/>
    <p:sldId id="699" r:id="rId477"/>
    <p:sldId id="705" r:id="rId478"/>
    <p:sldId id="1642" r:id="rId479"/>
    <p:sldId id="704" r:id="rId480"/>
    <p:sldId id="712" r:id="rId481"/>
    <p:sldId id="679" r:id="rId482"/>
    <p:sldId id="707" r:id="rId483"/>
    <p:sldId id="301" r:id="rId484"/>
    <p:sldId id="1505" r:id="rId485"/>
    <p:sldId id="1507" r:id="rId486"/>
    <p:sldId id="1508" r:id="rId48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Usabilidad y accesibilidad" id="{2199E2CE-583B-41C2-81B1-15825C0511B2}">
          <p14:sldIdLst>
            <p14:sldId id="387"/>
            <p14:sldId id="391"/>
            <p14:sldId id="1510"/>
            <p14:sldId id="389"/>
            <p14:sldId id="1511"/>
            <p14:sldId id="1404"/>
          </p14:sldIdLst>
        </p14:section>
        <p14:section name="********** Introducción" id="{D58E3929-354F-4128-9167-6371BB0321A3}">
          <p14:sldIdLst>
            <p14:sldId id="1504"/>
          </p14:sldIdLst>
        </p14:section>
        <p14:section name="UX/UI" id="{FC3A6F94-30E7-4233-AB78-34B8910A0065}">
          <p14:sldIdLst>
            <p14:sldId id="1515"/>
            <p14:sldId id="1516"/>
            <p14:sldId id="1517"/>
            <p14:sldId id="1518"/>
            <p14:sldId id="1519"/>
            <p14:sldId id="1521"/>
            <p14:sldId id="1520"/>
            <p14:sldId id="1575"/>
            <p14:sldId id="1522"/>
            <p14:sldId id="1523"/>
            <p14:sldId id="1524"/>
            <p14:sldId id="1525"/>
            <p14:sldId id="1526"/>
            <p14:sldId id="1452"/>
          </p14:sldIdLst>
        </p14:section>
        <p14:section name="Diseño Web. Modelos y evolución" id="{69CBBB66-B1E7-4259-91A6-BDEFC8DC31B0}">
          <p14:sldIdLst>
            <p14:sldId id="1106"/>
            <p14:sldId id="1105"/>
            <p14:sldId id="1405"/>
            <p14:sldId id="1429"/>
            <p14:sldId id="1159"/>
            <p14:sldId id="1419"/>
            <p14:sldId id="1418"/>
            <p14:sldId id="1420"/>
            <p14:sldId id="1421"/>
            <p14:sldId id="1422"/>
            <p14:sldId id="1423"/>
            <p14:sldId id="1430"/>
            <p14:sldId id="1424"/>
            <p14:sldId id="1432"/>
            <p14:sldId id="1427"/>
            <p14:sldId id="1425"/>
            <p14:sldId id="1434"/>
            <p14:sldId id="1163"/>
            <p14:sldId id="1426"/>
            <p14:sldId id="1431"/>
            <p14:sldId id="1433"/>
            <p14:sldId id="1435"/>
            <p14:sldId id="1456"/>
            <p14:sldId id="1590"/>
            <p14:sldId id="1591"/>
            <p14:sldId id="1592"/>
            <p14:sldId id="1071"/>
            <p14:sldId id="994"/>
            <p14:sldId id="1593"/>
            <p14:sldId id="1088"/>
            <p14:sldId id="1594"/>
            <p14:sldId id="1209"/>
            <p14:sldId id="1210"/>
            <p14:sldId id="1509"/>
            <p14:sldId id="1632"/>
          </p14:sldIdLst>
        </p14:section>
        <p14:section name="******* UX y usabilidadd" id="{0F4BAAFB-5C6A-4062-9A6E-4B1C7B409052}">
          <p14:sldIdLst>
            <p14:sldId id="1527"/>
          </p14:sldIdLst>
        </p14:section>
        <p14:section name="Experiencia de Usuario (UX)" id="{BC285E3A-72D1-47E1-8D01-C070A54E5768}">
          <p14:sldIdLst>
            <p14:sldId id="1441"/>
            <p14:sldId id="1529"/>
            <p14:sldId id="1595"/>
            <p14:sldId id="359"/>
          </p14:sldIdLst>
        </p14:section>
        <p14:section name="Planos del diseño UX" id="{7F278BC0-F3BD-4A81-9C32-9C587C5DAA34}">
          <p14:sldIdLst>
            <p14:sldId id="1410"/>
            <p14:sldId id="1446"/>
            <p14:sldId id="1447"/>
            <p14:sldId id="1448"/>
            <p14:sldId id="1445"/>
            <p14:sldId id="1463"/>
            <p14:sldId id="1462"/>
            <p14:sldId id="1461"/>
            <p14:sldId id="1466"/>
            <p14:sldId id="1465"/>
            <p14:sldId id="1464"/>
          </p14:sldIdLst>
        </p14:section>
        <p14:section name="Usabilidad" id="{BE9C439E-6257-48F6-B507-04ADF19C0467}">
          <p14:sldIdLst>
            <p14:sldId id="1436"/>
            <p14:sldId id="357"/>
            <p14:sldId id="358"/>
            <p14:sldId id="1488"/>
            <p14:sldId id="1439"/>
            <p14:sldId id="1579"/>
            <p14:sldId id="1580"/>
            <p14:sldId id="1440"/>
            <p14:sldId id="369"/>
            <p14:sldId id="354"/>
            <p14:sldId id="1682"/>
            <p14:sldId id="355"/>
            <p14:sldId id="370"/>
            <p14:sldId id="356"/>
            <p14:sldId id="1538"/>
            <p14:sldId id="1596"/>
            <p14:sldId id="1597"/>
            <p14:sldId id="1598"/>
            <p14:sldId id="333"/>
            <p14:sldId id="1512"/>
            <p14:sldId id="368"/>
          </p14:sldIdLst>
        </p14:section>
        <p14:section name="Medidas de Usabilidad" id="{1236F747-993C-459B-8B2B-66104FE162D5}">
          <p14:sldIdLst>
            <p14:sldId id="1539"/>
            <p14:sldId id="1540"/>
            <p14:sldId id="1622"/>
            <p14:sldId id="1679"/>
            <p14:sldId id="1623"/>
            <p14:sldId id="1680"/>
            <p14:sldId id="1681"/>
            <p14:sldId id="1541"/>
            <p14:sldId id="1677"/>
            <p14:sldId id="1678"/>
            <p14:sldId id="1542"/>
            <p14:sldId id="1543"/>
          </p14:sldIdLst>
        </p14:section>
        <p14:section name="Recursos: Usabilidad" id="{D79EBD47-6091-4EB7-BCBF-5A8AB7597919}">
          <p14:sldIdLst>
            <p14:sldId id="1661"/>
            <p14:sldId id="1663"/>
            <p14:sldId id="1662"/>
          </p14:sldIdLst>
        </p14:section>
        <p14:section name="Enfoques del Diseño Web" id="{E5F41A0B-D41D-4126-AB16-9FE8094A2123}">
          <p14:sldIdLst>
            <p14:sldId id="1443"/>
            <p14:sldId id="1442"/>
            <p14:sldId id="1444"/>
            <p14:sldId id="1455"/>
            <p14:sldId id="1449"/>
            <p14:sldId id="1450"/>
            <p14:sldId id="1451"/>
            <p14:sldId id="1454"/>
          </p14:sldIdLst>
        </p14:section>
        <p14:section name="Diseño Web. Etapas" id="{9557ECAA-B384-4663-BBD1-CF2C163797E4}">
          <p14:sldIdLst>
            <p14:sldId id="1468"/>
            <p14:sldId id="1467"/>
            <p14:sldId id="1090"/>
            <p14:sldId id="1091"/>
            <p14:sldId id="1092"/>
            <p14:sldId id="1093"/>
            <p14:sldId id="1094"/>
            <p14:sldId id="1095"/>
            <p14:sldId id="1096"/>
            <p14:sldId id="1097"/>
            <p14:sldId id="1098"/>
            <p14:sldId id="1489"/>
            <p14:sldId id="1108"/>
          </p14:sldIdLst>
        </p14:section>
        <p14:section name="****** UX: Planificación del proyecto" id="{FAD77F89-D854-4A11-A1EF-6592318D4D02}">
          <p14:sldIdLst>
            <p14:sldId id="1503"/>
            <p14:sldId id="1101"/>
          </p14:sldIdLst>
        </p14:section>
        <p14:section name="Gestión del proyecto" id="{2D4F93BE-D585-4E5B-8FEE-F855311DC86B}">
          <p14:sldIdLst>
            <p14:sldId id="1107"/>
            <p14:sldId id="1120"/>
            <p14:sldId id="1121"/>
            <p14:sldId id="1671"/>
            <p14:sldId id="1670"/>
            <p14:sldId id="1673"/>
            <p14:sldId id="1572"/>
            <p14:sldId id="1672"/>
            <p14:sldId id="1573"/>
            <p14:sldId id="1574"/>
            <p14:sldId id="1576"/>
            <p14:sldId id="1119"/>
          </p14:sldIdLst>
        </p14:section>
        <p14:section name="Alojamiento y publicación" id="{5DD223F7-3C98-48C8-B8B1-D711224341E1}">
          <p14:sldIdLst>
            <p14:sldId id="1500"/>
            <p14:sldId id="1226"/>
            <p14:sldId id="1228"/>
            <p14:sldId id="1234"/>
            <p14:sldId id="1501"/>
            <p14:sldId id="1235"/>
            <p14:sldId id="1236"/>
            <p14:sldId id="1237"/>
            <p14:sldId id="1238"/>
          </p14:sldIdLst>
        </p14:section>
        <p14:section name="Arquitectura Infromación" id="{498A13CC-79EE-44A7-AD8E-C20D2BB27764}">
          <p14:sldIdLst>
            <p14:sldId id="1122"/>
            <p14:sldId id="1125"/>
            <p14:sldId id="1530"/>
            <p14:sldId id="1126"/>
            <p14:sldId id="1531"/>
            <p14:sldId id="1128"/>
          </p14:sldIdLst>
        </p14:section>
        <p14:section name="AI: Organización" id="{B037D7BD-B5FC-4123-8B0B-45A6C2209196}">
          <p14:sldIdLst>
            <p14:sldId id="1127"/>
            <p14:sldId id="1129"/>
            <p14:sldId id="1109"/>
            <p14:sldId id="1477"/>
            <p14:sldId id="1478"/>
            <p14:sldId id="1532"/>
            <p14:sldId id="1130"/>
            <p14:sldId id="1102"/>
            <p14:sldId id="1132"/>
          </p14:sldIdLst>
        </p14:section>
        <p14:section name="AI en la Web 2.0" id="{0A697F4C-C2B9-4BBA-A94F-31588BD88E1B}">
          <p14:sldIdLst>
            <p14:sldId id="1131"/>
            <p14:sldId id="1344"/>
            <p14:sldId id="1346"/>
            <p14:sldId id="1345"/>
            <p14:sldId id="1341"/>
            <p14:sldId id="1390"/>
            <p14:sldId id="1391"/>
            <p14:sldId id="1347"/>
            <p14:sldId id="1366"/>
            <p14:sldId id="1368"/>
            <p14:sldId id="1375"/>
          </p14:sldIdLst>
        </p14:section>
        <p14:section name="AI: Card Sorting" id="{10EBF1DB-0898-43EB-9752-36F848C9B440}">
          <p14:sldIdLst>
            <p14:sldId id="1136"/>
            <p14:sldId id="1139"/>
            <p14:sldId id="1140"/>
            <p14:sldId id="1666"/>
            <p14:sldId id="1667"/>
            <p14:sldId id="1138"/>
            <p14:sldId id="1141"/>
            <p14:sldId id="1669"/>
          </p14:sldIdLst>
        </p14:section>
        <p14:section name="AI: Otros elementos" id="{91DC4DF6-CCF6-4430-898C-FFA6E8DEDE0E}">
          <p14:sldIdLst>
            <p14:sldId id="1134"/>
            <p14:sldId id="1133"/>
            <p14:sldId id="1142"/>
            <p14:sldId id="1144"/>
            <p14:sldId id="1143"/>
            <p14:sldId id="1490"/>
            <p14:sldId id="1491"/>
          </p14:sldIdLst>
        </p14:section>
        <p14:section name="AI: Recursos" id="{173E6C15-4A5F-433E-8928-969C08D8F9ED}">
          <p14:sldIdLst>
            <p14:sldId id="1471"/>
          </p14:sldIdLst>
        </p14:section>
        <p14:section name="Metodología y Documentación" id="{5EB2664F-8CFE-42BC-8061-CACFB78F3C30}">
          <p14:sldIdLst>
            <p14:sldId id="1145"/>
            <p14:sldId id="1135"/>
            <p14:sldId id="1146"/>
            <p14:sldId id="1103"/>
          </p14:sldIdLst>
        </p14:section>
        <p14:section name="Planos / Mapas del sitio" id="{A99FB0A3-F3BB-4E85-9039-42BE9BDC14C3}">
          <p14:sldIdLst>
            <p14:sldId id="1147"/>
            <p14:sldId id="1469"/>
            <p14:sldId id="1470"/>
            <p14:sldId id="1476"/>
            <p14:sldId id="1104"/>
            <p14:sldId id="1117"/>
            <p14:sldId id="1118"/>
            <p14:sldId id="1148"/>
            <p14:sldId id="1472"/>
            <p14:sldId id="1473"/>
            <p14:sldId id="1116"/>
            <p14:sldId id="1137"/>
            <p14:sldId id="1479"/>
            <p14:sldId id="1480"/>
          </p14:sldIdLst>
        </p14:section>
        <p14:section name="Esquemas" id="{24C2C20A-AA6C-4354-B7DE-5000C79644F1}">
          <p14:sldIdLst>
            <p14:sldId id="1474"/>
            <p14:sldId id="1587"/>
            <p14:sldId id="564"/>
            <p14:sldId id="1481"/>
            <p14:sldId id="1113"/>
            <p14:sldId id="1111"/>
            <p14:sldId id="1110"/>
            <p14:sldId id="1114"/>
            <p14:sldId id="1588"/>
            <p14:sldId id="1482"/>
            <p14:sldId id="1112"/>
            <p14:sldId id="1115"/>
            <p14:sldId id="1545"/>
            <p14:sldId id="1546"/>
            <p14:sldId id="1124"/>
            <p14:sldId id="1483"/>
            <p14:sldId id="1547"/>
            <p14:sldId id="1548"/>
            <p14:sldId id="1589"/>
            <p14:sldId id="1549"/>
            <p14:sldId id="1544"/>
            <p14:sldId id="1674"/>
            <p14:sldId id="1676"/>
          </p14:sldIdLst>
        </p14:section>
        <p14:section name="Axure" id="{C1120A34-9782-4036-BB97-20123B8668B6}">
          <p14:sldIdLst>
            <p14:sldId id="1550"/>
            <p14:sldId id="1553"/>
            <p14:sldId id="1552"/>
            <p14:sldId id="1555"/>
            <p14:sldId id="1554"/>
            <p14:sldId id="1556"/>
            <p14:sldId id="1557"/>
            <p14:sldId id="1558"/>
            <p14:sldId id="1559"/>
            <p14:sldId id="1560"/>
            <p14:sldId id="1562"/>
            <p14:sldId id="1561"/>
            <p14:sldId id="1563"/>
            <p14:sldId id="1564"/>
            <p14:sldId id="1566"/>
            <p14:sldId id="1565"/>
            <p14:sldId id="1568"/>
            <p14:sldId id="1569"/>
            <p14:sldId id="1567"/>
            <p14:sldId id="1570"/>
            <p14:sldId id="1571"/>
          </p14:sldIdLst>
        </p14:section>
        <p14:section name="Adobe XD CC" id="{38D2A36E-91CD-4341-A942-0D2F7CAFCEB6}">
          <p14:sldIdLst>
            <p14:sldId id="1551"/>
          </p14:sldIdLst>
        </p14:section>
        <p14:section name="***** Accesibilidad Web" id="{C8010428-E260-48BF-AE4D-ACF38A9180C5}">
          <p14:sldIdLst>
            <p14:sldId id="654"/>
          </p14:sldIdLst>
        </p14:section>
        <p14:section name="Conceptos de accesibilidad" id="{98F8C05F-916B-45F8-983F-FAE82076A14B}">
          <p14:sldIdLst>
            <p14:sldId id="360"/>
            <p14:sldId id="446"/>
            <p14:sldId id="361"/>
            <p14:sldId id="362"/>
            <p14:sldId id="1693"/>
            <p14:sldId id="652"/>
            <p14:sldId id="372"/>
            <p14:sldId id="366"/>
            <p14:sldId id="475"/>
            <p14:sldId id="373"/>
            <p14:sldId id="1694"/>
            <p14:sldId id="1665"/>
          </p14:sldIdLst>
        </p14:section>
        <p14:section name="Elementos de accesibilidad" id="{ABAC2508-3041-4786-A118-38389C04348F}">
          <p14:sldIdLst>
            <p14:sldId id="371"/>
            <p14:sldId id="1685"/>
            <p14:sldId id="1686"/>
            <p14:sldId id="1687"/>
            <p14:sldId id="1688"/>
            <p14:sldId id="1689"/>
            <p14:sldId id="1690"/>
            <p14:sldId id="426"/>
            <p14:sldId id="425"/>
            <p14:sldId id="429"/>
            <p14:sldId id="428"/>
            <p14:sldId id="430"/>
            <p14:sldId id="1664"/>
            <p14:sldId id="431"/>
            <p14:sldId id="433"/>
            <p14:sldId id="434"/>
            <p14:sldId id="436"/>
            <p14:sldId id="435"/>
            <p14:sldId id="438"/>
            <p14:sldId id="437"/>
            <p14:sldId id="440"/>
            <p14:sldId id="442"/>
            <p14:sldId id="439"/>
            <p14:sldId id="445"/>
            <p14:sldId id="1621"/>
            <p14:sldId id="1691"/>
            <p14:sldId id="441"/>
          </p14:sldIdLst>
        </p14:section>
        <p14:section name="WAI-ARIA" id="{268E097E-5E8C-417A-84B4-B06841E64795}">
          <p14:sldIdLst>
            <p14:sldId id="458"/>
            <p14:sldId id="461"/>
            <p14:sldId id="474"/>
            <p14:sldId id="462"/>
            <p14:sldId id="469"/>
            <p14:sldId id="470"/>
            <p14:sldId id="471"/>
            <p14:sldId id="472"/>
            <p14:sldId id="473"/>
            <p14:sldId id="464"/>
            <p14:sldId id="476"/>
            <p14:sldId id="465"/>
            <p14:sldId id="466"/>
            <p14:sldId id="467"/>
            <p14:sldId id="468"/>
          </p14:sldIdLst>
        </p14:section>
        <p14:section name="Medidas de accesibilidad" id="{C71A17C4-93DF-4959-A7B3-216BB47ADEC1}">
          <p14:sldIdLst>
            <p14:sldId id="1533"/>
            <p14:sldId id="1534"/>
            <p14:sldId id="1535"/>
            <p14:sldId id="1536"/>
            <p14:sldId id="1683"/>
            <p14:sldId id="1684"/>
          </p14:sldIdLst>
        </p14:section>
        <p14:section name="Recursos" id="{4F4CF14A-D758-4B64-B34D-6DF50A023ABD}">
          <p14:sldIdLst>
            <p14:sldId id="1657"/>
            <p14:sldId id="1658"/>
            <p14:sldId id="1660"/>
            <p14:sldId id="1655"/>
            <p14:sldId id="1537"/>
            <p14:sldId id="1656"/>
            <p14:sldId id="1659"/>
          </p14:sldIdLst>
        </p14:section>
        <p14:section name="****** Diseño de Interfaces" id="{A09008A7-EF69-4DB0-BE49-BD25963F84F4}">
          <p14:sldIdLst>
            <p14:sldId id="1528"/>
          </p14:sldIdLst>
        </p14:section>
        <p14:section name="UI: Introducción" id="{D7A2C110-548C-40E8-929E-82E11AAA292F}">
          <p14:sldIdLst>
            <p14:sldId id="1577"/>
            <p14:sldId id="1578"/>
            <p14:sldId id="1514"/>
            <p14:sldId id="570"/>
            <p14:sldId id="566"/>
            <p14:sldId id="567"/>
            <p14:sldId id="698"/>
          </p14:sldIdLst>
        </p14:section>
        <p14:section name="Metodo en el diseño UX" id="{2976814B-992D-4188-B558-6A505B09B6AF}">
          <p14:sldIdLst>
            <p14:sldId id="1599"/>
            <p14:sldId id="1616"/>
            <p14:sldId id="1619"/>
            <p14:sldId id="1617"/>
          </p14:sldIdLst>
        </p14:section>
        <p14:section name="Metodo: Investigación" id="{29BDBCE9-CAB9-4D92-A4C2-D4504E651848}">
          <p14:sldIdLst>
            <p14:sldId id="695"/>
            <p14:sldId id="696"/>
            <p14:sldId id="697"/>
            <p14:sldId id="1692"/>
            <p14:sldId id="1600"/>
            <p14:sldId id="1601"/>
            <p14:sldId id="1603"/>
            <p14:sldId id="1602"/>
            <p14:sldId id="1608"/>
            <p14:sldId id="1609"/>
            <p14:sldId id="1610"/>
            <p14:sldId id="1611"/>
            <p14:sldId id="1612"/>
            <p14:sldId id="1614"/>
            <p14:sldId id="1613"/>
            <p14:sldId id="1604"/>
            <p14:sldId id="1606"/>
            <p14:sldId id="1605"/>
            <p14:sldId id="1607"/>
          </p14:sldIdLst>
        </p14:section>
        <p14:section name="Metodo: Recursos" id="{F0B39C9F-235A-454B-B1DA-5C2A1589C053}">
          <p14:sldIdLst>
            <p14:sldId id="1618"/>
            <p14:sldId id="592"/>
            <p14:sldId id="1624"/>
            <p14:sldId id="1627"/>
            <p14:sldId id="1625"/>
            <p14:sldId id="1626"/>
            <p14:sldId id="1628"/>
            <p14:sldId id="1629"/>
            <p14:sldId id="1630"/>
            <p14:sldId id="1631"/>
          </p14:sldIdLst>
        </p14:section>
        <p14:section name="Elementos de diseño" id="{816A41D9-A42D-4477-A546-43D74F197DA9}">
          <p14:sldIdLst>
            <p14:sldId id="1620"/>
            <p14:sldId id="1695"/>
            <p14:sldId id="1582"/>
            <p14:sldId id="661"/>
            <p14:sldId id="1583"/>
            <p14:sldId id="590"/>
            <p14:sldId id="1584"/>
            <p14:sldId id="489"/>
            <p14:sldId id="1702"/>
            <p14:sldId id="491"/>
            <p14:sldId id="1704"/>
            <p14:sldId id="1703"/>
            <p14:sldId id="1699"/>
            <p14:sldId id="492"/>
            <p14:sldId id="493"/>
            <p14:sldId id="1696"/>
            <p14:sldId id="494"/>
            <p14:sldId id="1697"/>
            <p14:sldId id="1586"/>
            <p14:sldId id="1698"/>
            <p14:sldId id="1585"/>
            <p14:sldId id="1700"/>
            <p14:sldId id="1701"/>
          </p14:sldIdLst>
        </p14:section>
        <p14:section name="Guias de estilos" id="{458B2AB0-BB1D-4248-823D-6B39A9A094E7}">
          <p14:sldIdLst>
            <p14:sldId id="1634"/>
            <p14:sldId id="1635"/>
            <p14:sldId id="1636"/>
            <p14:sldId id="1643"/>
            <p14:sldId id="1644"/>
            <p14:sldId id="1645"/>
            <p14:sldId id="1649"/>
            <p14:sldId id="1650"/>
            <p14:sldId id="1646"/>
            <p14:sldId id="1647"/>
            <p14:sldId id="1648"/>
            <p14:sldId id="1651"/>
            <p14:sldId id="1652"/>
            <p14:sldId id="1653"/>
            <p14:sldId id="1654"/>
            <p14:sldId id="478"/>
            <p14:sldId id="671"/>
          </p14:sldIdLst>
        </p14:section>
        <p14:section name="***** Implementación del diseño" id="{A3C055B8-2D52-40E3-B341-478D238A4DEB}">
          <p14:sldIdLst>
            <p14:sldId id="1633"/>
          </p14:sldIdLst>
        </p14:section>
        <p14:section name="Estructura Web" id="{F02426AA-086D-4E08-86E7-5E71F8EBDD57}">
          <p14:sldIdLst>
            <p14:sldId id="693"/>
            <p14:sldId id="560"/>
            <p14:sldId id="574"/>
            <p14:sldId id="561"/>
            <p14:sldId id="562"/>
            <p14:sldId id="563"/>
            <p14:sldId id="532"/>
            <p14:sldId id="533"/>
            <p14:sldId id="694"/>
            <p14:sldId id="542"/>
            <p14:sldId id="543"/>
            <p14:sldId id="544"/>
            <p14:sldId id="545"/>
            <p14:sldId id="575"/>
            <p14:sldId id="546"/>
            <p14:sldId id="576"/>
            <p14:sldId id="593"/>
            <p14:sldId id="663"/>
            <p14:sldId id="655"/>
            <p14:sldId id="413"/>
            <p14:sldId id="578"/>
            <p14:sldId id="412"/>
            <p14:sldId id="583"/>
            <p14:sldId id="584"/>
            <p14:sldId id="392"/>
            <p14:sldId id="415"/>
            <p14:sldId id="586"/>
            <p14:sldId id="588"/>
            <p14:sldId id="589"/>
            <p14:sldId id="417"/>
            <p14:sldId id="585"/>
            <p14:sldId id="406"/>
            <p14:sldId id="421"/>
            <p14:sldId id="419"/>
          </p14:sldIdLst>
        </p14:section>
        <p14:section name="Diseños adaptables" id="{D5A65751-32CF-4E31-BAF7-CDBC7D7CCB92}">
          <p14:sldIdLst>
            <p14:sldId id="416"/>
            <p14:sldId id="601"/>
            <p14:sldId id="420"/>
            <p14:sldId id="407"/>
            <p14:sldId id="670"/>
            <p14:sldId id="604"/>
            <p14:sldId id="414"/>
            <p14:sldId id="603"/>
            <p14:sldId id="606"/>
            <p14:sldId id="605"/>
            <p14:sldId id="600"/>
            <p14:sldId id="602"/>
            <p14:sldId id="422"/>
            <p14:sldId id="498"/>
            <p14:sldId id="499"/>
            <p14:sldId id="500"/>
            <p14:sldId id="666"/>
            <p14:sldId id="667"/>
            <p14:sldId id="418"/>
          </p14:sldIdLst>
        </p14:section>
        <p14:section name="WPO" id="{3489594E-6D12-43FB-9609-6DC09D9DB8D1}">
          <p14:sldIdLst>
            <p14:sldId id="691"/>
            <p14:sldId id="689"/>
            <p14:sldId id="692"/>
            <p14:sldId id="1637"/>
            <p14:sldId id="1638"/>
            <p14:sldId id="1639"/>
            <p14:sldId id="706"/>
            <p14:sldId id="1640"/>
            <p14:sldId id="700"/>
            <p14:sldId id="701"/>
            <p14:sldId id="702"/>
            <p14:sldId id="1641"/>
            <p14:sldId id="703"/>
            <p14:sldId id="699"/>
            <p14:sldId id="705"/>
            <p14:sldId id="1642"/>
            <p14:sldId id="704"/>
            <p14:sldId id="712"/>
            <p14:sldId id="679"/>
            <p14:sldId id="707"/>
          </p14:sldIdLst>
        </p14:section>
        <p14:section name="Cierre" id="{39CB3570-3E75-4EE4-9025-58170DC13D4B}">
          <p14:sldIdLst>
            <p14:sldId id="301"/>
          </p14:sldIdLst>
        </p14:section>
        <p14:section name="Sección de resumen" id="{44F14689-1B70-4921-8D01-9A6E4C7BDF50}">
          <p14:sldIdLst>
            <p14:sldId id="1505"/>
            <p14:sldId id="1507"/>
            <p14:sldId id="1508"/>
          </p14:sldIdLst>
        </p14:section>
      </p14:sectionLst>
    </p:ext>
    <p:ext uri="{EFAFB233-063F-42B5-8137-9DF3F51BA10A}">
      <p15:sldGuideLst xmlns:p15="http://schemas.microsoft.com/office/powerpoint/2012/main">
        <p15:guide id="1" orient="horz" pos="2137" userDrawn="1">
          <p15:clr>
            <a:srgbClr val="A4A3A4"/>
          </p15:clr>
        </p15:guide>
        <p15:guide id="2" pos="1769" userDrawn="1">
          <p15:clr>
            <a:srgbClr val="A4A3A4"/>
          </p15:clr>
        </p15:guide>
        <p15:guide id="3" pos="3606" userDrawn="1">
          <p15:clr>
            <a:srgbClr val="A4A3A4"/>
          </p15:clr>
        </p15:guide>
        <p15:guide id="4" pos="7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veWeb" initials="LiveWeb" lastIdx="3" clrIdx="0"/>
  <p:cmAuthor id="2" name="Alejandro Cerezo" initials="AC"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6600"/>
    <a:srgbClr val="FFCC99"/>
    <a:srgbClr val="000000"/>
    <a:srgbClr val="FFFF00"/>
    <a:srgbClr val="AAAB85"/>
    <a:srgbClr val="FFFFCC"/>
    <a:srgbClr val="B1D9ED"/>
    <a:srgbClr val="ED7D31"/>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3606DE-98E3-4A60-B2D9-07CEF01C25DF}" v="1436" dt="2019-02-12T16:04:11.45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66" autoAdjust="0"/>
    <p:restoredTop sz="82737" autoAdjust="0"/>
  </p:normalViewPr>
  <p:slideViewPr>
    <p:cSldViewPr snapToGrid="0">
      <p:cViewPr varScale="1">
        <p:scale>
          <a:sx n="74" d="100"/>
          <a:sy n="74" d="100"/>
        </p:scale>
        <p:origin x="1278" y="66"/>
      </p:cViewPr>
      <p:guideLst>
        <p:guide orient="horz" pos="2137"/>
        <p:guide pos="1769"/>
        <p:guide pos="3606"/>
        <p:guide pos="748"/>
      </p:guideLst>
    </p:cSldViewPr>
  </p:slideViewPr>
  <p:outlineViewPr>
    <p:cViewPr>
      <p:scale>
        <a:sx n="33" d="100"/>
        <a:sy n="33" d="100"/>
      </p:scale>
      <p:origin x="0" y="-576"/>
    </p:cViewPr>
  </p:outlineViewPr>
  <p:notesTextViewPr>
    <p:cViewPr>
      <p:scale>
        <a:sx n="3" d="2"/>
        <a:sy n="3" d="2"/>
      </p:scale>
      <p:origin x="0" y="0"/>
    </p:cViewPr>
  </p:notesTextViewPr>
  <p:sorterViewPr>
    <p:cViewPr varScale="1">
      <p:scale>
        <a:sx n="100" d="100"/>
        <a:sy n="100" d="100"/>
      </p:scale>
      <p:origin x="0" y="-3732"/>
    </p:cViewPr>
  </p:sorterViewPr>
  <p:notesViewPr>
    <p:cSldViewPr snapToGrid="0">
      <p:cViewPr varScale="1">
        <p:scale>
          <a:sx n="110" d="100"/>
          <a:sy n="110" d="100"/>
        </p:scale>
        <p:origin x="558"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slide" Target="slides/slide321.xml"/><Relationship Id="rId366" Type="http://schemas.openxmlformats.org/officeDocument/2006/relationships/slide" Target="slides/slide363.xml"/><Relationship Id="rId170" Type="http://schemas.openxmlformats.org/officeDocument/2006/relationships/slide" Target="slides/slide167.xml"/><Relationship Id="rId226" Type="http://schemas.openxmlformats.org/officeDocument/2006/relationships/slide" Target="slides/slide223.xml"/><Relationship Id="rId433" Type="http://schemas.openxmlformats.org/officeDocument/2006/relationships/slide" Target="slides/slide430.xml"/><Relationship Id="rId268" Type="http://schemas.openxmlformats.org/officeDocument/2006/relationships/slide" Target="slides/slide265.xml"/><Relationship Id="rId475" Type="http://schemas.openxmlformats.org/officeDocument/2006/relationships/slide" Target="slides/slide472.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335" Type="http://schemas.openxmlformats.org/officeDocument/2006/relationships/slide" Target="slides/slide332.xml"/><Relationship Id="rId377" Type="http://schemas.openxmlformats.org/officeDocument/2006/relationships/slide" Target="slides/slide374.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402" Type="http://schemas.openxmlformats.org/officeDocument/2006/relationships/slide" Target="slides/slide399.xml"/><Relationship Id="rId279" Type="http://schemas.openxmlformats.org/officeDocument/2006/relationships/slide" Target="slides/slide276.xml"/><Relationship Id="rId444" Type="http://schemas.openxmlformats.org/officeDocument/2006/relationships/slide" Target="slides/slide441.xml"/><Relationship Id="rId486" Type="http://schemas.openxmlformats.org/officeDocument/2006/relationships/slide" Target="slides/slide483.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346" Type="http://schemas.openxmlformats.org/officeDocument/2006/relationships/slide" Target="slides/slide343.xml"/><Relationship Id="rId388" Type="http://schemas.openxmlformats.org/officeDocument/2006/relationships/slide" Target="slides/slide385.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413" Type="http://schemas.openxmlformats.org/officeDocument/2006/relationships/slide" Target="slides/slide410.xml"/><Relationship Id="rId248" Type="http://schemas.openxmlformats.org/officeDocument/2006/relationships/slide" Target="slides/slide245.xml"/><Relationship Id="rId455" Type="http://schemas.openxmlformats.org/officeDocument/2006/relationships/slide" Target="slides/slide452.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357" Type="http://schemas.openxmlformats.org/officeDocument/2006/relationships/slide" Target="slides/slide354.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399" Type="http://schemas.openxmlformats.org/officeDocument/2006/relationships/slide" Target="slides/slide396.xml"/><Relationship Id="rId259" Type="http://schemas.openxmlformats.org/officeDocument/2006/relationships/slide" Target="slides/slide256.xml"/><Relationship Id="rId424" Type="http://schemas.openxmlformats.org/officeDocument/2006/relationships/slide" Target="slides/slide421.xml"/><Relationship Id="rId466" Type="http://schemas.openxmlformats.org/officeDocument/2006/relationships/slide" Target="slides/slide463.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slide" Target="slides/slide323.xml"/><Relationship Id="rId65" Type="http://schemas.openxmlformats.org/officeDocument/2006/relationships/slide" Target="slides/slide62.xml"/><Relationship Id="rId130" Type="http://schemas.openxmlformats.org/officeDocument/2006/relationships/slide" Target="slides/slide127.xml"/><Relationship Id="rId368" Type="http://schemas.openxmlformats.org/officeDocument/2006/relationships/slide" Target="slides/slide365.xml"/><Relationship Id="rId172" Type="http://schemas.openxmlformats.org/officeDocument/2006/relationships/slide" Target="slides/slide169.xml"/><Relationship Id="rId228" Type="http://schemas.openxmlformats.org/officeDocument/2006/relationships/slide" Target="slides/slide225.xml"/><Relationship Id="rId435" Type="http://schemas.openxmlformats.org/officeDocument/2006/relationships/slide" Target="slides/slide432.xml"/><Relationship Id="rId477" Type="http://schemas.openxmlformats.org/officeDocument/2006/relationships/slide" Target="slides/slide474.xml"/><Relationship Id="rId281" Type="http://schemas.openxmlformats.org/officeDocument/2006/relationships/slide" Target="slides/slide278.xml"/><Relationship Id="rId337" Type="http://schemas.openxmlformats.org/officeDocument/2006/relationships/slide" Target="slides/slide334.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379" Type="http://schemas.openxmlformats.org/officeDocument/2006/relationships/slide" Target="slides/slide376.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390" Type="http://schemas.openxmlformats.org/officeDocument/2006/relationships/slide" Target="slides/slide387.xml"/><Relationship Id="rId404" Type="http://schemas.openxmlformats.org/officeDocument/2006/relationships/slide" Target="slides/slide401.xml"/><Relationship Id="rId446" Type="http://schemas.openxmlformats.org/officeDocument/2006/relationships/slide" Target="slides/slide443.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488" Type="http://schemas.openxmlformats.org/officeDocument/2006/relationships/notesMaster" Target="notesMasters/notesMaster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327" Type="http://schemas.openxmlformats.org/officeDocument/2006/relationships/slide" Target="slides/slide324.xml"/><Relationship Id="rId348" Type="http://schemas.openxmlformats.org/officeDocument/2006/relationships/slide" Target="slides/slide345.xml"/><Relationship Id="rId369" Type="http://schemas.openxmlformats.org/officeDocument/2006/relationships/slide" Target="slides/slide366.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380" Type="http://schemas.openxmlformats.org/officeDocument/2006/relationships/slide" Target="slides/slide377.xml"/><Relationship Id="rId415" Type="http://schemas.openxmlformats.org/officeDocument/2006/relationships/slide" Target="slides/slide412.xml"/><Relationship Id="rId436" Type="http://schemas.openxmlformats.org/officeDocument/2006/relationships/slide" Target="slides/slide433.xml"/><Relationship Id="rId457" Type="http://schemas.openxmlformats.org/officeDocument/2006/relationships/slide" Target="slides/slide454.xml"/><Relationship Id="rId240" Type="http://schemas.openxmlformats.org/officeDocument/2006/relationships/slide" Target="slides/slide237.xml"/><Relationship Id="rId261" Type="http://schemas.openxmlformats.org/officeDocument/2006/relationships/slide" Target="slides/slide258.xml"/><Relationship Id="rId478" Type="http://schemas.openxmlformats.org/officeDocument/2006/relationships/slide" Target="slides/slide475.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slide" Target="slides/slide314.xml"/><Relationship Id="rId338" Type="http://schemas.openxmlformats.org/officeDocument/2006/relationships/slide" Target="slides/slide335.xml"/><Relationship Id="rId359" Type="http://schemas.openxmlformats.org/officeDocument/2006/relationships/slide" Target="slides/slide356.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370" Type="http://schemas.openxmlformats.org/officeDocument/2006/relationships/slide" Target="slides/slide367.xml"/><Relationship Id="rId391" Type="http://schemas.openxmlformats.org/officeDocument/2006/relationships/slide" Target="slides/slide388.xml"/><Relationship Id="rId405" Type="http://schemas.openxmlformats.org/officeDocument/2006/relationships/slide" Target="slides/slide402.xml"/><Relationship Id="rId426" Type="http://schemas.openxmlformats.org/officeDocument/2006/relationships/slide" Target="slides/slide423.xml"/><Relationship Id="rId447" Type="http://schemas.openxmlformats.org/officeDocument/2006/relationships/slide" Target="slides/slide444.xml"/><Relationship Id="rId230" Type="http://schemas.openxmlformats.org/officeDocument/2006/relationships/slide" Target="slides/slide227.xml"/><Relationship Id="rId251" Type="http://schemas.openxmlformats.org/officeDocument/2006/relationships/slide" Target="slides/slide248.xml"/><Relationship Id="rId468" Type="http://schemas.openxmlformats.org/officeDocument/2006/relationships/slide" Target="slides/slide465.xml"/><Relationship Id="rId489" Type="http://schemas.openxmlformats.org/officeDocument/2006/relationships/commentAuthors" Target="commentAuthor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328" Type="http://schemas.openxmlformats.org/officeDocument/2006/relationships/slide" Target="slides/slide325.xml"/><Relationship Id="rId349" Type="http://schemas.openxmlformats.org/officeDocument/2006/relationships/slide" Target="slides/slide346.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360" Type="http://schemas.openxmlformats.org/officeDocument/2006/relationships/slide" Target="slides/slide357.xml"/><Relationship Id="rId381" Type="http://schemas.openxmlformats.org/officeDocument/2006/relationships/slide" Target="slides/slide378.xml"/><Relationship Id="rId416" Type="http://schemas.openxmlformats.org/officeDocument/2006/relationships/slide" Target="slides/slide413.xml"/><Relationship Id="rId220" Type="http://schemas.openxmlformats.org/officeDocument/2006/relationships/slide" Target="slides/slide217.xml"/><Relationship Id="rId241" Type="http://schemas.openxmlformats.org/officeDocument/2006/relationships/slide" Target="slides/slide238.xml"/><Relationship Id="rId437" Type="http://schemas.openxmlformats.org/officeDocument/2006/relationships/slide" Target="slides/slide434.xml"/><Relationship Id="rId458" Type="http://schemas.openxmlformats.org/officeDocument/2006/relationships/slide" Target="slides/slide455.xml"/><Relationship Id="rId479" Type="http://schemas.openxmlformats.org/officeDocument/2006/relationships/slide" Target="slides/slide4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slide" Target="slides/slide315.xml"/><Relationship Id="rId339" Type="http://schemas.openxmlformats.org/officeDocument/2006/relationships/slide" Target="slides/slide336.xml"/><Relationship Id="rId490" Type="http://schemas.openxmlformats.org/officeDocument/2006/relationships/presProps" Target="presProps.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350" Type="http://schemas.openxmlformats.org/officeDocument/2006/relationships/slide" Target="slides/slide347.xml"/><Relationship Id="rId371" Type="http://schemas.openxmlformats.org/officeDocument/2006/relationships/slide" Target="slides/slide368.xml"/><Relationship Id="rId406" Type="http://schemas.openxmlformats.org/officeDocument/2006/relationships/slide" Target="slides/slide403.xml"/><Relationship Id="rId9" Type="http://schemas.openxmlformats.org/officeDocument/2006/relationships/slide" Target="slides/slide6.xml"/><Relationship Id="rId210" Type="http://schemas.openxmlformats.org/officeDocument/2006/relationships/slide" Target="slides/slide207.xml"/><Relationship Id="rId392" Type="http://schemas.openxmlformats.org/officeDocument/2006/relationships/slide" Target="slides/slide389.xml"/><Relationship Id="rId427" Type="http://schemas.openxmlformats.org/officeDocument/2006/relationships/slide" Target="slides/slide424.xml"/><Relationship Id="rId448" Type="http://schemas.openxmlformats.org/officeDocument/2006/relationships/slide" Target="slides/slide445.xml"/><Relationship Id="rId469" Type="http://schemas.openxmlformats.org/officeDocument/2006/relationships/slide" Target="slides/slide466.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329" Type="http://schemas.openxmlformats.org/officeDocument/2006/relationships/slide" Target="slides/slide326.xml"/><Relationship Id="rId480" Type="http://schemas.openxmlformats.org/officeDocument/2006/relationships/slide" Target="slides/slide477.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340" Type="http://schemas.openxmlformats.org/officeDocument/2006/relationships/slide" Target="slides/slide337.xml"/><Relationship Id="rId361" Type="http://schemas.openxmlformats.org/officeDocument/2006/relationships/slide" Target="slides/slide358.xml"/><Relationship Id="rId196" Type="http://schemas.openxmlformats.org/officeDocument/2006/relationships/slide" Target="slides/slide193.xml"/><Relationship Id="rId200" Type="http://schemas.openxmlformats.org/officeDocument/2006/relationships/slide" Target="slides/slide197.xml"/><Relationship Id="rId382" Type="http://schemas.openxmlformats.org/officeDocument/2006/relationships/slide" Target="slides/slide379.xml"/><Relationship Id="rId417" Type="http://schemas.openxmlformats.org/officeDocument/2006/relationships/slide" Target="slides/slide414.xml"/><Relationship Id="rId438" Type="http://schemas.openxmlformats.org/officeDocument/2006/relationships/slide" Target="slides/slide435.xml"/><Relationship Id="rId459" Type="http://schemas.openxmlformats.org/officeDocument/2006/relationships/slide" Target="slides/slide456.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slide" Target="slides/slide316.xml"/><Relationship Id="rId470" Type="http://schemas.openxmlformats.org/officeDocument/2006/relationships/slide" Target="slides/slide467.xml"/><Relationship Id="rId491" Type="http://schemas.openxmlformats.org/officeDocument/2006/relationships/viewProps" Target="view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330" Type="http://schemas.openxmlformats.org/officeDocument/2006/relationships/slide" Target="slides/slide327.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351" Type="http://schemas.openxmlformats.org/officeDocument/2006/relationships/slide" Target="slides/slide348.xml"/><Relationship Id="rId372" Type="http://schemas.openxmlformats.org/officeDocument/2006/relationships/slide" Target="slides/slide369.xml"/><Relationship Id="rId393" Type="http://schemas.openxmlformats.org/officeDocument/2006/relationships/slide" Target="slides/slide390.xml"/><Relationship Id="rId407" Type="http://schemas.openxmlformats.org/officeDocument/2006/relationships/slide" Target="slides/slide404.xml"/><Relationship Id="rId428" Type="http://schemas.openxmlformats.org/officeDocument/2006/relationships/slide" Target="slides/slide425.xml"/><Relationship Id="rId449" Type="http://schemas.openxmlformats.org/officeDocument/2006/relationships/slide" Target="slides/slide446.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460" Type="http://schemas.openxmlformats.org/officeDocument/2006/relationships/slide" Target="slides/slide457.xml"/><Relationship Id="rId481" Type="http://schemas.openxmlformats.org/officeDocument/2006/relationships/slide" Target="slides/slide47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341" Type="http://schemas.openxmlformats.org/officeDocument/2006/relationships/slide" Target="slides/slide338.xml"/><Relationship Id="rId362" Type="http://schemas.openxmlformats.org/officeDocument/2006/relationships/slide" Target="slides/slide359.xml"/><Relationship Id="rId383" Type="http://schemas.openxmlformats.org/officeDocument/2006/relationships/slide" Target="slides/slide380.xml"/><Relationship Id="rId418" Type="http://schemas.openxmlformats.org/officeDocument/2006/relationships/slide" Target="slides/slide415.xml"/><Relationship Id="rId439" Type="http://schemas.openxmlformats.org/officeDocument/2006/relationships/slide" Target="slides/slide436.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450" Type="http://schemas.openxmlformats.org/officeDocument/2006/relationships/slide" Target="slides/slide447.xml"/><Relationship Id="rId471" Type="http://schemas.openxmlformats.org/officeDocument/2006/relationships/slide" Target="slides/slide46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492" Type="http://schemas.openxmlformats.org/officeDocument/2006/relationships/theme" Target="theme/theme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slide" Target="slides/slide328.xml"/><Relationship Id="rId352" Type="http://schemas.openxmlformats.org/officeDocument/2006/relationships/slide" Target="slides/slide349.xml"/><Relationship Id="rId373" Type="http://schemas.openxmlformats.org/officeDocument/2006/relationships/slide" Target="slides/slide370.xml"/><Relationship Id="rId394" Type="http://schemas.openxmlformats.org/officeDocument/2006/relationships/slide" Target="slides/slide391.xml"/><Relationship Id="rId408" Type="http://schemas.openxmlformats.org/officeDocument/2006/relationships/slide" Target="slides/slide405.xml"/><Relationship Id="rId429" Type="http://schemas.openxmlformats.org/officeDocument/2006/relationships/slide" Target="slides/slide426.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440" Type="http://schemas.openxmlformats.org/officeDocument/2006/relationships/slide" Target="slides/slide437.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461" Type="http://schemas.openxmlformats.org/officeDocument/2006/relationships/slide" Target="slides/slide458.xml"/><Relationship Id="rId482" Type="http://schemas.openxmlformats.org/officeDocument/2006/relationships/slide" Target="slides/slide479.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342" Type="http://schemas.openxmlformats.org/officeDocument/2006/relationships/slide" Target="slides/slide339.xml"/><Relationship Id="rId363" Type="http://schemas.openxmlformats.org/officeDocument/2006/relationships/slide" Target="slides/slide360.xml"/><Relationship Id="rId384" Type="http://schemas.openxmlformats.org/officeDocument/2006/relationships/slide" Target="slides/slide381.xml"/><Relationship Id="rId419" Type="http://schemas.openxmlformats.org/officeDocument/2006/relationships/slide" Target="slides/slide416.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430" Type="http://schemas.openxmlformats.org/officeDocument/2006/relationships/slide" Target="slides/slide427.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451" Type="http://schemas.openxmlformats.org/officeDocument/2006/relationships/slide" Target="slides/slide448.xml"/><Relationship Id="rId472" Type="http://schemas.openxmlformats.org/officeDocument/2006/relationships/slide" Target="slides/slide469.xml"/><Relationship Id="rId493" Type="http://schemas.openxmlformats.org/officeDocument/2006/relationships/tableStyles" Target="tableStyles.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slide" Target="slides/slide329.xml"/><Relationship Id="rId353" Type="http://schemas.openxmlformats.org/officeDocument/2006/relationships/slide" Target="slides/slide350.xml"/><Relationship Id="rId374" Type="http://schemas.openxmlformats.org/officeDocument/2006/relationships/slide" Target="slides/slide371.xml"/><Relationship Id="rId395" Type="http://schemas.openxmlformats.org/officeDocument/2006/relationships/slide" Target="slides/slide392.xml"/><Relationship Id="rId409" Type="http://schemas.openxmlformats.org/officeDocument/2006/relationships/slide" Target="slides/slide406.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420" Type="http://schemas.openxmlformats.org/officeDocument/2006/relationships/slide" Target="slides/slide417.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41" Type="http://schemas.openxmlformats.org/officeDocument/2006/relationships/slide" Target="slides/slide438.xml"/><Relationship Id="rId462" Type="http://schemas.openxmlformats.org/officeDocument/2006/relationships/slide" Target="slides/slide459.xml"/><Relationship Id="rId483" Type="http://schemas.openxmlformats.org/officeDocument/2006/relationships/slide" Target="slides/slide480.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343" Type="http://schemas.openxmlformats.org/officeDocument/2006/relationships/slide" Target="slides/slide340.xml"/><Relationship Id="rId364" Type="http://schemas.openxmlformats.org/officeDocument/2006/relationships/slide" Target="slides/slide361.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385" Type="http://schemas.openxmlformats.org/officeDocument/2006/relationships/slide" Target="slides/slide382.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410" Type="http://schemas.openxmlformats.org/officeDocument/2006/relationships/slide" Target="slides/slide407.xml"/><Relationship Id="rId431" Type="http://schemas.openxmlformats.org/officeDocument/2006/relationships/slide" Target="slides/slide428.xml"/><Relationship Id="rId452" Type="http://schemas.openxmlformats.org/officeDocument/2006/relationships/slide" Target="slides/slide449.xml"/><Relationship Id="rId473" Type="http://schemas.openxmlformats.org/officeDocument/2006/relationships/slide" Target="slides/slide470.xml"/><Relationship Id="rId494" Type="http://schemas.microsoft.com/office/2016/11/relationships/changesInfo" Target="changesInfos/changesInfo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slide" Target="slides/slide330.xml"/><Relationship Id="rId354" Type="http://schemas.openxmlformats.org/officeDocument/2006/relationships/slide" Target="slides/slide351.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75" Type="http://schemas.openxmlformats.org/officeDocument/2006/relationships/slide" Target="slides/slide372.xml"/><Relationship Id="rId396" Type="http://schemas.openxmlformats.org/officeDocument/2006/relationships/slide" Target="slides/slide393.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400" Type="http://schemas.openxmlformats.org/officeDocument/2006/relationships/slide" Target="slides/slide397.xml"/><Relationship Id="rId421" Type="http://schemas.openxmlformats.org/officeDocument/2006/relationships/slide" Target="slides/slide418.xml"/><Relationship Id="rId442" Type="http://schemas.openxmlformats.org/officeDocument/2006/relationships/slide" Target="slides/slide439.xml"/><Relationship Id="rId463" Type="http://schemas.openxmlformats.org/officeDocument/2006/relationships/slide" Target="slides/slide460.xml"/><Relationship Id="rId484" Type="http://schemas.openxmlformats.org/officeDocument/2006/relationships/slide" Target="slides/slide481.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344" Type="http://schemas.openxmlformats.org/officeDocument/2006/relationships/slide" Target="slides/slide34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365" Type="http://schemas.openxmlformats.org/officeDocument/2006/relationships/slide" Target="slides/slide362.xml"/><Relationship Id="rId386" Type="http://schemas.openxmlformats.org/officeDocument/2006/relationships/slide" Target="slides/slide383.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411" Type="http://schemas.openxmlformats.org/officeDocument/2006/relationships/slide" Target="slides/slide408.xml"/><Relationship Id="rId432" Type="http://schemas.openxmlformats.org/officeDocument/2006/relationships/slide" Target="slides/slide429.xml"/><Relationship Id="rId453" Type="http://schemas.openxmlformats.org/officeDocument/2006/relationships/slide" Target="slides/slide450.xml"/><Relationship Id="rId474" Type="http://schemas.openxmlformats.org/officeDocument/2006/relationships/slide" Target="slides/slide471.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495"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slide" Target="slides/slide331.xml"/><Relationship Id="rId355" Type="http://schemas.openxmlformats.org/officeDocument/2006/relationships/slide" Target="slides/slide352.xml"/><Relationship Id="rId376" Type="http://schemas.openxmlformats.org/officeDocument/2006/relationships/slide" Target="slides/slide373.xml"/><Relationship Id="rId397" Type="http://schemas.openxmlformats.org/officeDocument/2006/relationships/slide" Target="slides/slide394.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01" Type="http://schemas.openxmlformats.org/officeDocument/2006/relationships/slide" Target="slides/slide398.xml"/><Relationship Id="rId422" Type="http://schemas.openxmlformats.org/officeDocument/2006/relationships/slide" Target="slides/slide419.xml"/><Relationship Id="rId443" Type="http://schemas.openxmlformats.org/officeDocument/2006/relationships/slide" Target="slides/slide440.xml"/><Relationship Id="rId464" Type="http://schemas.openxmlformats.org/officeDocument/2006/relationships/slide" Target="slides/slide461.xml"/><Relationship Id="rId303" Type="http://schemas.openxmlformats.org/officeDocument/2006/relationships/slide" Target="slides/slide300.xml"/><Relationship Id="rId485" Type="http://schemas.openxmlformats.org/officeDocument/2006/relationships/slide" Target="slides/slide482.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345" Type="http://schemas.openxmlformats.org/officeDocument/2006/relationships/slide" Target="slides/slide342.xml"/><Relationship Id="rId387" Type="http://schemas.openxmlformats.org/officeDocument/2006/relationships/slide" Target="slides/slide384.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412" Type="http://schemas.openxmlformats.org/officeDocument/2006/relationships/slide" Target="slides/slide409.xml"/><Relationship Id="rId107" Type="http://schemas.openxmlformats.org/officeDocument/2006/relationships/slide" Target="slides/slide104.xml"/><Relationship Id="rId289" Type="http://schemas.openxmlformats.org/officeDocument/2006/relationships/slide" Target="slides/slide286.xml"/><Relationship Id="rId454" Type="http://schemas.openxmlformats.org/officeDocument/2006/relationships/slide" Target="slides/slide451.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356" Type="http://schemas.openxmlformats.org/officeDocument/2006/relationships/slide" Target="slides/slide353.xml"/><Relationship Id="rId398" Type="http://schemas.openxmlformats.org/officeDocument/2006/relationships/slide" Target="slides/slide395.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423" Type="http://schemas.openxmlformats.org/officeDocument/2006/relationships/slide" Target="slides/slide420.xml"/><Relationship Id="rId258" Type="http://schemas.openxmlformats.org/officeDocument/2006/relationships/slide" Target="slides/slide255.xml"/><Relationship Id="rId465" Type="http://schemas.openxmlformats.org/officeDocument/2006/relationships/slide" Target="slides/slide462.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slide" Target="slides/slide322.xml"/><Relationship Id="rId367" Type="http://schemas.openxmlformats.org/officeDocument/2006/relationships/slide" Target="slides/slide364.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434" Type="http://schemas.openxmlformats.org/officeDocument/2006/relationships/slide" Target="slides/slide431.xml"/><Relationship Id="rId476" Type="http://schemas.openxmlformats.org/officeDocument/2006/relationships/slide" Target="slides/slide473.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slide" Target="slides/slide333.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378" Type="http://schemas.openxmlformats.org/officeDocument/2006/relationships/slide" Target="slides/slide375.xml"/><Relationship Id="rId403" Type="http://schemas.openxmlformats.org/officeDocument/2006/relationships/slide" Target="slides/slide400.xml"/><Relationship Id="rId6" Type="http://schemas.openxmlformats.org/officeDocument/2006/relationships/slide" Target="slides/slide3.xml"/><Relationship Id="rId238" Type="http://schemas.openxmlformats.org/officeDocument/2006/relationships/slide" Target="slides/slide235.xml"/><Relationship Id="rId445" Type="http://schemas.openxmlformats.org/officeDocument/2006/relationships/slide" Target="slides/slide442.xml"/><Relationship Id="rId487" Type="http://schemas.openxmlformats.org/officeDocument/2006/relationships/slide" Target="slides/slide484.xml"/><Relationship Id="rId291" Type="http://schemas.openxmlformats.org/officeDocument/2006/relationships/slide" Target="slides/slide288.xml"/><Relationship Id="rId305" Type="http://schemas.openxmlformats.org/officeDocument/2006/relationships/slide" Target="slides/slide302.xml"/><Relationship Id="rId347" Type="http://schemas.openxmlformats.org/officeDocument/2006/relationships/slide" Target="slides/slide344.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389" Type="http://schemas.openxmlformats.org/officeDocument/2006/relationships/slide" Target="slides/slide386.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414" Type="http://schemas.openxmlformats.org/officeDocument/2006/relationships/slide" Target="slides/slide411.xml"/><Relationship Id="rId456" Type="http://schemas.openxmlformats.org/officeDocument/2006/relationships/slide" Target="slides/slide453.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358" Type="http://schemas.openxmlformats.org/officeDocument/2006/relationships/slide" Target="slides/slide355.xml"/><Relationship Id="rId162" Type="http://schemas.openxmlformats.org/officeDocument/2006/relationships/slide" Target="slides/slide159.xml"/><Relationship Id="rId218" Type="http://schemas.openxmlformats.org/officeDocument/2006/relationships/slide" Target="slides/slide215.xml"/><Relationship Id="rId425" Type="http://schemas.openxmlformats.org/officeDocument/2006/relationships/slide" Target="slides/slide422.xml"/><Relationship Id="rId467" Type="http://schemas.openxmlformats.org/officeDocument/2006/relationships/slide" Target="slides/slide4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0A84DEEE-6C63-46F3-BD36-8F589B8BBDAA}"/>
    <pc:docChg chg="addSld modSld sldOrd">
      <pc:chgData name="Alejandro Cerezo" userId="5ea20e796f35876f" providerId="LiveId" clId="{0A84DEEE-6C63-46F3-BD36-8F589B8BBDAA}" dt="2019-01-10T18:54:17.747" v="160"/>
      <pc:docMkLst>
        <pc:docMk/>
      </pc:docMkLst>
      <pc:sldChg chg="modSp">
        <pc:chgData name="Alejandro Cerezo" userId="5ea20e796f35876f" providerId="LiveId" clId="{0A84DEEE-6C63-46F3-BD36-8F589B8BBDAA}" dt="2019-01-10T18:42:02.803" v="0" actId="14734"/>
        <pc:sldMkLst>
          <pc:docMk/>
          <pc:sldMk cId="3438061829" sldId="1159"/>
        </pc:sldMkLst>
        <pc:graphicFrameChg chg="modGraphic">
          <ac:chgData name="Alejandro Cerezo" userId="5ea20e796f35876f" providerId="LiveId" clId="{0A84DEEE-6C63-46F3-BD36-8F589B8BBDAA}" dt="2019-01-10T18:42:02.803" v="0" actId="14734"/>
          <ac:graphicFrameMkLst>
            <pc:docMk/>
            <pc:sldMk cId="3438061829" sldId="1159"/>
            <ac:graphicFrameMk id="11" creationId="{00000000-0000-0000-0000-000000000000}"/>
          </ac:graphicFrameMkLst>
        </pc:graphicFrameChg>
      </pc:sldChg>
      <pc:sldChg chg="ord">
        <pc:chgData name="Alejandro Cerezo" userId="5ea20e796f35876f" providerId="LiveId" clId="{0A84DEEE-6C63-46F3-BD36-8F589B8BBDAA}" dt="2019-01-10T18:54:17.747" v="160"/>
        <pc:sldMkLst>
          <pc:docMk/>
          <pc:sldMk cId="3734502222" sldId="1456"/>
        </pc:sldMkLst>
      </pc:sldChg>
      <pc:sldChg chg="addSp delSp modSp add">
        <pc:chgData name="Alejandro Cerezo" userId="5ea20e796f35876f" providerId="LiveId" clId="{0A84DEEE-6C63-46F3-BD36-8F589B8BBDAA}" dt="2019-01-10T18:53:57.704" v="159" actId="1076"/>
        <pc:sldMkLst>
          <pc:docMk/>
          <pc:sldMk cId="1696362750" sldId="1509"/>
        </pc:sldMkLst>
        <pc:spChg chg="add del mod">
          <ac:chgData name="Alejandro Cerezo" userId="5ea20e796f35876f" providerId="LiveId" clId="{0A84DEEE-6C63-46F3-BD36-8F589B8BBDAA}" dt="2019-01-10T18:51:45.020" v="4"/>
          <ac:spMkLst>
            <pc:docMk/>
            <pc:sldMk cId="1696362750" sldId="1509"/>
            <ac:spMk id="3" creationId="{4A46906C-DAEF-4D2B-935F-FA17BE8B6AE2}"/>
          </ac:spMkLst>
        </pc:spChg>
        <pc:spChg chg="add mod">
          <ac:chgData name="Alejandro Cerezo" userId="5ea20e796f35876f" providerId="LiveId" clId="{0A84DEEE-6C63-46F3-BD36-8F589B8BBDAA}" dt="2019-01-10T18:53:57.704" v="159" actId="1076"/>
          <ac:spMkLst>
            <pc:docMk/>
            <pc:sldMk cId="1696362750" sldId="1509"/>
            <ac:spMk id="4" creationId="{21F91DDF-7996-4FCD-AB7C-4827610F772D}"/>
          </ac:spMkLst>
        </pc:spChg>
      </pc:sldChg>
    </pc:docChg>
  </pc:docChgLst>
  <pc:docChgLst>
    <pc:chgData name="Alejandro Cerezo" userId="5ea20e796f35876f" providerId="LiveId" clId="{B73606DE-98E3-4A60-B2D9-07CEF01C25DF}"/>
    <pc:docChg chg="undo redo custSel addSld delSld modSld sldOrd delMainMaster delSection modSection">
      <pc:chgData name="Alejandro Cerezo" userId="5ea20e796f35876f" providerId="LiveId" clId="{B73606DE-98E3-4A60-B2D9-07CEF01C25DF}" dt="2019-02-12T16:04:22.818" v="14337" actId="478"/>
      <pc:docMkLst>
        <pc:docMk/>
      </pc:docMkLst>
      <pc:sldChg chg="ord">
        <pc:chgData name="Alejandro Cerezo" userId="5ea20e796f35876f" providerId="LiveId" clId="{B73606DE-98E3-4A60-B2D9-07CEF01C25DF}" dt="2019-01-13T16:56:24.323" v="1284"/>
        <pc:sldMkLst>
          <pc:docMk/>
          <pc:sldMk cId="3605100269" sldId="333"/>
        </pc:sldMkLst>
      </pc:sldChg>
      <pc:sldChg chg="modSp ord">
        <pc:chgData name="Alejandro Cerezo" userId="5ea20e796f35876f" providerId="LiveId" clId="{B73606DE-98E3-4A60-B2D9-07CEF01C25DF}" dt="2019-01-27T22:36:41.643" v="12475" actId="20577"/>
        <pc:sldMkLst>
          <pc:docMk/>
          <pc:sldMk cId="3037043832" sldId="354"/>
        </pc:sldMkLst>
        <pc:spChg chg="mod">
          <ac:chgData name="Alejandro Cerezo" userId="5ea20e796f35876f" providerId="LiveId" clId="{B73606DE-98E3-4A60-B2D9-07CEF01C25DF}" dt="2019-01-27T22:36:41.643" v="12475" actId="20577"/>
          <ac:spMkLst>
            <pc:docMk/>
            <pc:sldMk cId="3037043832" sldId="354"/>
            <ac:spMk id="3" creationId="{00000000-0000-0000-0000-000000000000}"/>
          </ac:spMkLst>
        </pc:spChg>
      </pc:sldChg>
      <pc:sldChg chg="modSp ord">
        <pc:chgData name="Alejandro Cerezo" userId="5ea20e796f35876f" providerId="LiveId" clId="{B73606DE-98E3-4A60-B2D9-07CEF01C25DF}" dt="2019-01-27T22:34:31.400" v="12357" actId="20577"/>
        <pc:sldMkLst>
          <pc:docMk/>
          <pc:sldMk cId="1484633706" sldId="355"/>
        </pc:sldMkLst>
        <pc:spChg chg="mod">
          <ac:chgData name="Alejandro Cerezo" userId="5ea20e796f35876f" providerId="LiveId" clId="{B73606DE-98E3-4A60-B2D9-07CEF01C25DF}" dt="2019-01-27T22:34:31.400" v="12357" actId="20577"/>
          <ac:spMkLst>
            <pc:docMk/>
            <pc:sldMk cId="1484633706" sldId="355"/>
            <ac:spMk id="2" creationId="{00000000-0000-0000-0000-000000000000}"/>
          </ac:spMkLst>
        </pc:spChg>
        <pc:spChg chg="mod">
          <ac:chgData name="Alejandro Cerezo" userId="5ea20e796f35876f" providerId="LiveId" clId="{B73606DE-98E3-4A60-B2D9-07CEF01C25DF}" dt="2019-01-27T22:33:47.301" v="12347" actId="255"/>
          <ac:spMkLst>
            <pc:docMk/>
            <pc:sldMk cId="1484633706" sldId="355"/>
            <ac:spMk id="3" creationId="{00000000-0000-0000-0000-000000000000}"/>
          </ac:spMkLst>
        </pc:spChg>
      </pc:sldChg>
      <pc:sldChg chg="modSp ord">
        <pc:chgData name="Alejandro Cerezo" userId="5ea20e796f35876f" providerId="LiveId" clId="{B73606DE-98E3-4A60-B2D9-07CEF01C25DF}" dt="2019-01-27T22:34:17.107" v="12353" actId="20577"/>
        <pc:sldMkLst>
          <pc:docMk/>
          <pc:sldMk cId="1476381726" sldId="356"/>
        </pc:sldMkLst>
        <pc:spChg chg="mod">
          <ac:chgData name="Alejandro Cerezo" userId="5ea20e796f35876f" providerId="LiveId" clId="{B73606DE-98E3-4A60-B2D9-07CEF01C25DF}" dt="2019-01-27T22:34:17.107" v="12353" actId="20577"/>
          <ac:spMkLst>
            <pc:docMk/>
            <pc:sldMk cId="1476381726" sldId="356"/>
            <ac:spMk id="2" creationId="{00000000-0000-0000-0000-000000000000}"/>
          </ac:spMkLst>
        </pc:spChg>
        <pc:spChg chg="mod">
          <ac:chgData name="Alejandro Cerezo" userId="5ea20e796f35876f" providerId="LiveId" clId="{B73606DE-98E3-4A60-B2D9-07CEF01C25DF}" dt="2019-01-27T22:33:17.169" v="12345" actId="255"/>
          <ac:spMkLst>
            <pc:docMk/>
            <pc:sldMk cId="1476381726" sldId="356"/>
            <ac:spMk id="3" creationId="{00000000-0000-0000-0000-000000000000}"/>
          </ac:spMkLst>
        </pc:spChg>
      </pc:sldChg>
      <pc:sldChg chg="modSp ord">
        <pc:chgData name="Alejandro Cerezo" userId="5ea20e796f35876f" providerId="LiveId" clId="{B73606DE-98E3-4A60-B2D9-07CEF01C25DF}" dt="2019-01-14T19:23:55.933" v="5723"/>
        <pc:sldMkLst>
          <pc:docMk/>
          <pc:sldMk cId="1378281652" sldId="357"/>
        </pc:sldMkLst>
        <pc:spChg chg="mod">
          <ac:chgData name="Alejandro Cerezo" userId="5ea20e796f35876f" providerId="LiveId" clId="{B73606DE-98E3-4A60-B2D9-07CEF01C25DF}" dt="2019-01-13T17:21:57.711" v="1527" actId="1076"/>
          <ac:spMkLst>
            <pc:docMk/>
            <pc:sldMk cId="1378281652" sldId="357"/>
            <ac:spMk id="3" creationId="{00000000-0000-0000-0000-000000000000}"/>
          </ac:spMkLst>
        </pc:spChg>
        <pc:spChg chg="mod">
          <ac:chgData name="Alejandro Cerezo" userId="5ea20e796f35876f" providerId="LiveId" clId="{B73606DE-98E3-4A60-B2D9-07CEF01C25DF}" dt="2019-01-13T17:21:39.828" v="1524" actId="20577"/>
          <ac:spMkLst>
            <pc:docMk/>
            <pc:sldMk cId="1378281652" sldId="357"/>
            <ac:spMk id="6" creationId="{00000000-0000-0000-0000-000000000000}"/>
          </ac:spMkLst>
        </pc:spChg>
      </pc:sldChg>
      <pc:sldChg chg="delSp modSp ord">
        <pc:chgData name="Alejandro Cerezo" userId="5ea20e796f35876f" providerId="LiveId" clId="{B73606DE-98E3-4A60-B2D9-07CEF01C25DF}" dt="2019-01-13T17:23:50.540" v="1545"/>
        <pc:sldMkLst>
          <pc:docMk/>
          <pc:sldMk cId="1137109037" sldId="358"/>
        </pc:sldMkLst>
        <pc:spChg chg="mod">
          <ac:chgData name="Alejandro Cerezo" userId="5ea20e796f35876f" providerId="LiveId" clId="{B73606DE-98E3-4A60-B2D9-07CEF01C25DF}" dt="2019-01-13T17:23:46.986" v="1544" actId="1076"/>
          <ac:spMkLst>
            <pc:docMk/>
            <pc:sldMk cId="1137109037" sldId="358"/>
            <ac:spMk id="8" creationId="{00000000-0000-0000-0000-000000000000}"/>
          </ac:spMkLst>
        </pc:spChg>
        <pc:spChg chg="mod">
          <ac:chgData name="Alejandro Cerezo" userId="5ea20e796f35876f" providerId="LiveId" clId="{B73606DE-98E3-4A60-B2D9-07CEF01C25DF}" dt="2019-01-13T17:23:35.486" v="1541" actId="1076"/>
          <ac:spMkLst>
            <pc:docMk/>
            <pc:sldMk cId="1137109037" sldId="358"/>
            <ac:spMk id="9" creationId="{00000000-0000-0000-0000-000000000000}"/>
          </ac:spMkLst>
        </pc:spChg>
        <pc:picChg chg="del">
          <ac:chgData name="Alejandro Cerezo" userId="5ea20e796f35876f" providerId="LiveId" clId="{B73606DE-98E3-4A60-B2D9-07CEF01C25DF}" dt="2019-01-13T17:23:26.767" v="1540" actId="478"/>
          <ac:picMkLst>
            <pc:docMk/>
            <pc:sldMk cId="1137109037" sldId="358"/>
            <ac:picMk id="3" creationId="{00000000-0000-0000-0000-000000000000}"/>
          </ac:picMkLst>
        </pc:picChg>
        <pc:picChg chg="mod">
          <ac:chgData name="Alejandro Cerezo" userId="5ea20e796f35876f" providerId="LiveId" clId="{B73606DE-98E3-4A60-B2D9-07CEF01C25DF}" dt="2019-01-13T17:23:35.486" v="1541" actId="1076"/>
          <ac:picMkLst>
            <pc:docMk/>
            <pc:sldMk cId="1137109037" sldId="358"/>
            <ac:picMk id="6" creationId="{00000000-0000-0000-0000-000000000000}"/>
          </ac:picMkLst>
        </pc:picChg>
        <pc:picChg chg="mod">
          <ac:chgData name="Alejandro Cerezo" userId="5ea20e796f35876f" providerId="LiveId" clId="{B73606DE-98E3-4A60-B2D9-07CEF01C25DF}" dt="2019-01-13T17:23:46.986" v="1544" actId="1076"/>
          <ac:picMkLst>
            <pc:docMk/>
            <pc:sldMk cId="1137109037" sldId="358"/>
            <ac:picMk id="7" creationId="{00000000-0000-0000-0000-000000000000}"/>
          </ac:picMkLst>
        </pc:picChg>
      </pc:sldChg>
      <pc:sldChg chg="modSp">
        <pc:chgData name="Alejandro Cerezo" userId="5ea20e796f35876f" providerId="LiveId" clId="{B73606DE-98E3-4A60-B2D9-07CEF01C25DF}" dt="2019-01-13T16:25:11.522" v="1077" actId="14100"/>
        <pc:sldMkLst>
          <pc:docMk/>
          <pc:sldMk cId="4084534988" sldId="359"/>
        </pc:sldMkLst>
        <pc:spChg chg="mod">
          <ac:chgData name="Alejandro Cerezo" userId="5ea20e796f35876f" providerId="LiveId" clId="{B73606DE-98E3-4A60-B2D9-07CEF01C25DF}" dt="2019-01-13T16:19:34.372" v="1026" actId="20577"/>
          <ac:spMkLst>
            <pc:docMk/>
            <pc:sldMk cId="4084534988" sldId="359"/>
            <ac:spMk id="2" creationId="{00000000-0000-0000-0000-000000000000}"/>
          </ac:spMkLst>
        </pc:spChg>
        <pc:spChg chg="mod">
          <ac:chgData name="Alejandro Cerezo" userId="5ea20e796f35876f" providerId="LiveId" clId="{B73606DE-98E3-4A60-B2D9-07CEF01C25DF}" dt="2019-01-13T16:25:11.522" v="1077" actId="14100"/>
          <ac:spMkLst>
            <pc:docMk/>
            <pc:sldMk cId="4084534988" sldId="359"/>
            <ac:spMk id="6" creationId="{00000000-0000-0000-0000-000000000000}"/>
          </ac:spMkLst>
        </pc:spChg>
      </pc:sldChg>
      <pc:sldChg chg="del ord">
        <pc:chgData name="Alejandro Cerezo" userId="5ea20e796f35876f" providerId="LiveId" clId="{B73606DE-98E3-4A60-B2D9-07CEF01C25DF}" dt="2019-01-13T16:13:20.251" v="953"/>
        <pc:sldMkLst>
          <pc:docMk/>
          <pc:sldMk cId="2248429231" sldId="360"/>
        </pc:sldMkLst>
      </pc:sldChg>
      <pc:sldChg chg="del ord">
        <pc:chgData name="Alejandro Cerezo" userId="5ea20e796f35876f" providerId="LiveId" clId="{B73606DE-98E3-4A60-B2D9-07CEF01C25DF}" dt="2019-01-13T16:13:20.251" v="953"/>
        <pc:sldMkLst>
          <pc:docMk/>
          <pc:sldMk cId="1162462937" sldId="361"/>
        </pc:sldMkLst>
      </pc:sldChg>
      <pc:sldChg chg="del ord">
        <pc:chgData name="Alejandro Cerezo" userId="5ea20e796f35876f" providerId="LiveId" clId="{B73606DE-98E3-4A60-B2D9-07CEF01C25DF}" dt="2019-01-13T16:13:20.251" v="953"/>
        <pc:sldMkLst>
          <pc:docMk/>
          <pc:sldMk cId="2453521089" sldId="362"/>
        </pc:sldMkLst>
      </pc:sldChg>
      <pc:sldChg chg="del ord">
        <pc:chgData name="Alejandro Cerezo" userId="5ea20e796f35876f" providerId="LiveId" clId="{B73606DE-98E3-4A60-B2D9-07CEF01C25DF}" dt="2019-01-13T16:13:20.251" v="953"/>
        <pc:sldMkLst>
          <pc:docMk/>
          <pc:sldMk cId="2350292986" sldId="366"/>
        </pc:sldMkLst>
      </pc:sldChg>
      <pc:sldChg chg="modSp ord">
        <pc:chgData name="Alejandro Cerezo" userId="5ea20e796f35876f" providerId="LiveId" clId="{B73606DE-98E3-4A60-B2D9-07CEF01C25DF}" dt="2019-01-13T17:38:21.648" v="1821" actId="20577"/>
        <pc:sldMkLst>
          <pc:docMk/>
          <pc:sldMk cId="2574567406" sldId="368"/>
        </pc:sldMkLst>
        <pc:spChg chg="mod">
          <ac:chgData name="Alejandro Cerezo" userId="5ea20e796f35876f" providerId="LiveId" clId="{B73606DE-98E3-4A60-B2D9-07CEF01C25DF}" dt="2019-01-13T17:38:21.648" v="1821" actId="20577"/>
          <ac:spMkLst>
            <pc:docMk/>
            <pc:sldMk cId="2574567406" sldId="368"/>
            <ac:spMk id="4" creationId="{00000000-0000-0000-0000-000000000000}"/>
          </ac:spMkLst>
        </pc:spChg>
      </pc:sldChg>
      <pc:sldChg chg="modSp ord">
        <pc:chgData name="Alejandro Cerezo" userId="5ea20e796f35876f" providerId="LiveId" clId="{B73606DE-98E3-4A60-B2D9-07CEF01C25DF}" dt="2019-01-14T19:42:31.946" v="5968" actId="20577"/>
        <pc:sldMkLst>
          <pc:docMk/>
          <pc:sldMk cId="2484576593" sldId="369"/>
        </pc:sldMkLst>
        <pc:spChg chg="mod">
          <ac:chgData name="Alejandro Cerezo" userId="5ea20e796f35876f" providerId="LiveId" clId="{B73606DE-98E3-4A60-B2D9-07CEF01C25DF}" dt="2019-01-14T19:42:31.946" v="5968" actId="20577"/>
          <ac:spMkLst>
            <pc:docMk/>
            <pc:sldMk cId="2484576593" sldId="369"/>
            <ac:spMk id="3" creationId="{00000000-0000-0000-0000-000000000000}"/>
          </ac:spMkLst>
        </pc:spChg>
      </pc:sldChg>
      <pc:sldChg chg="modSp ord">
        <pc:chgData name="Alejandro Cerezo" userId="5ea20e796f35876f" providerId="LiveId" clId="{B73606DE-98E3-4A60-B2D9-07CEF01C25DF}" dt="2019-01-27T22:34:24.839" v="12355" actId="20577"/>
        <pc:sldMkLst>
          <pc:docMk/>
          <pc:sldMk cId="2426228038" sldId="370"/>
        </pc:sldMkLst>
        <pc:spChg chg="mod">
          <ac:chgData name="Alejandro Cerezo" userId="5ea20e796f35876f" providerId="LiveId" clId="{B73606DE-98E3-4A60-B2D9-07CEF01C25DF}" dt="2019-01-27T22:34:24.839" v="12355" actId="20577"/>
          <ac:spMkLst>
            <pc:docMk/>
            <pc:sldMk cId="2426228038" sldId="370"/>
            <ac:spMk id="2" creationId="{00000000-0000-0000-0000-000000000000}"/>
          </ac:spMkLst>
        </pc:spChg>
        <pc:spChg chg="mod">
          <ac:chgData name="Alejandro Cerezo" userId="5ea20e796f35876f" providerId="LiveId" clId="{B73606DE-98E3-4A60-B2D9-07CEF01C25DF}" dt="2019-01-27T22:33:37.149" v="12346" actId="255"/>
          <ac:spMkLst>
            <pc:docMk/>
            <pc:sldMk cId="2426228038" sldId="370"/>
            <ac:spMk id="3" creationId="{00000000-0000-0000-0000-000000000000}"/>
          </ac:spMkLst>
        </pc:spChg>
      </pc:sldChg>
      <pc:sldChg chg="del ord">
        <pc:chgData name="Alejandro Cerezo" userId="5ea20e796f35876f" providerId="LiveId" clId="{B73606DE-98E3-4A60-B2D9-07CEF01C25DF}" dt="2019-01-13T16:13:26.176" v="955"/>
        <pc:sldMkLst>
          <pc:docMk/>
          <pc:sldMk cId="4244061955" sldId="371"/>
        </pc:sldMkLst>
      </pc:sldChg>
      <pc:sldChg chg="del ord">
        <pc:chgData name="Alejandro Cerezo" userId="5ea20e796f35876f" providerId="LiveId" clId="{B73606DE-98E3-4A60-B2D9-07CEF01C25DF}" dt="2019-01-13T16:13:20.251" v="953"/>
        <pc:sldMkLst>
          <pc:docMk/>
          <pc:sldMk cId="2456799918" sldId="372"/>
        </pc:sldMkLst>
      </pc:sldChg>
      <pc:sldChg chg="del ord">
        <pc:chgData name="Alejandro Cerezo" userId="5ea20e796f35876f" providerId="LiveId" clId="{B73606DE-98E3-4A60-B2D9-07CEF01C25DF}" dt="2019-01-13T16:13:20.251" v="953"/>
        <pc:sldMkLst>
          <pc:docMk/>
          <pc:sldMk cId="2787075350" sldId="373"/>
        </pc:sldMkLst>
      </pc:sldChg>
      <pc:sldChg chg="del ord">
        <pc:chgData name="Alejandro Cerezo" userId="5ea20e796f35876f" providerId="LiveId" clId="{B73606DE-98E3-4A60-B2D9-07CEF01C25DF}" dt="2019-01-26T08:39:24.823" v="7341"/>
        <pc:sldMkLst>
          <pc:docMk/>
          <pc:sldMk cId="0" sldId="387"/>
        </pc:sldMkLst>
      </pc:sldChg>
      <pc:sldChg chg="del ord">
        <pc:chgData name="Alejandro Cerezo" userId="5ea20e796f35876f" providerId="LiveId" clId="{B73606DE-98E3-4A60-B2D9-07CEF01C25DF}" dt="2019-01-26T08:41:11.552" v="7350"/>
        <pc:sldMkLst>
          <pc:docMk/>
          <pc:sldMk cId="0" sldId="389"/>
        </pc:sldMkLst>
      </pc:sldChg>
      <pc:sldChg chg="addSp modSp del ord">
        <pc:chgData name="Alejandro Cerezo" userId="5ea20e796f35876f" providerId="LiveId" clId="{B73606DE-98E3-4A60-B2D9-07CEF01C25DF}" dt="2019-01-26T08:39:20.035" v="7340"/>
        <pc:sldMkLst>
          <pc:docMk/>
          <pc:sldMk cId="0" sldId="391"/>
        </pc:sldMkLst>
        <pc:spChg chg="add mod">
          <ac:chgData name="Alejandro Cerezo" userId="5ea20e796f35876f" providerId="LiveId" clId="{B73606DE-98E3-4A60-B2D9-07CEF01C25DF}" dt="2019-01-26T08:35:51.102" v="7300" actId="1036"/>
          <ac:spMkLst>
            <pc:docMk/>
            <pc:sldMk cId="0" sldId="391"/>
            <ac:spMk id="3" creationId="{CA14A17A-B7FE-4991-8DC9-F9D779580CB6}"/>
          </ac:spMkLst>
        </pc:spChg>
        <pc:spChg chg="add mod">
          <ac:chgData name="Alejandro Cerezo" userId="5ea20e796f35876f" providerId="LiveId" clId="{B73606DE-98E3-4A60-B2D9-07CEF01C25DF}" dt="2019-01-26T08:38:27.714" v="7333" actId="14100"/>
          <ac:spMkLst>
            <pc:docMk/>
            <pc:sldMk cId="0" sldId="391"/>
            <ac:spMk id="6" creationId="{0FAD69B6-04C1-4D4E-ACB9-26E192F27532}"/>
          </ac:spMkLst>
        </pc:spChg>
        <pc:spChg chg="add mod">
          <ac:chgData name="Alejandro Cerezo" userId="5ea20e796f35876f" providerId="LiveId" clId="{B73606DE-98E3-4A60-B2D9-07CEF01C25DF}" dt="2019-01-26T08:38:48.618" v="7338" actId="14100"/>
          <ac:spMkLst>
            <pc:docMk/>
            <pc:sldMk cId="0" sldId="391"/>
            <ac:spMk id="7" creationId="{5F0543F9-06D6-48D4-982D-B0C987E13720}"/>
          </ac:spMkLst>
        </pc:spChg>
        <pc:spChg chg="mod">
          <ac:chgData name="Alejandro Cerezo" userId="5ea20e796f35876f" providerId="LiveId" clId="{B73606DE-98E3-4A60-B2D9-07CEF01C25DF}" dt="2019-01-26T08:35:51.102" v="7300" actId="1036"/>
          <ac:spMkLst>
            <pc:docMk/>
            <pc:sldMk cId="0" sldId="391"/>
            <ac:spMk id="12" creationId="{00000000-0000-0000-0000-000000000000}"/>
          </ac:spMkLst>
        </pc:spChg>
        <pc:spChg chg="mod">
          <ac:chgData name="Alejandro Cerezo" userId="5ea20e796f35876f" providerId="LiveId" clId="{B73606DE-98E3-4A60-B2D9-07CEF01C25DF}" dt="2019-01-26T08:38:58.959" v="7339" actId="20577"/>
          <ac:spMkLst>
            <pc:docMk/>
            <pc:sldMk cId="0" sldId="391"/>
            <ac:spMk id="17" creationId="{00000000-0000-0000-0000-000000000000}"/>
          </ac:spMkLst>
        </pc:spChg>
        <pc:picChg chg="add mod">
          <ac:chgData name="Alejandro Cerezo" userId="5ea20e796f35876f" providerId="LiveId" clId="{B73606DE-98E3-4A60-B2D9-07CEF01C25DF}" dt="2019-01-26T08:35:51.102" v="7300" actId="1036"/>
          <ac:picMkLst>
            <pc:docMk/>
            <pc:sldMk cId="0" sldId="391"/>
            <ac:picMk id="13" creationId="{478F6368-1A6E-479B-9E48-AEA358AFE853}"/>
          </ac:picMkLst>
        </pc:picChg>
        <pc:picChg chg="add mod">
          <ac:chgData name="Alejandro Cerezo" userId="5ea20e796f35876f" providerId="LiveId" clId="{B73606DE-98E3-4A60-B2D9-07CEF01C25DF}" dt="2019-01-26T08:37:01.367" v="7309" actId="1076"/>
          <ac:picMkLst>
            <pc:docMk/>
            <pc:sldMk cId="0" sldId="391"/>
            <ac:picMk id="14" creationId="{A905500D-1CB3-45F6-A5A4-60EEFB3C886A}"/>
          </ac:picMkLst>
        </pc:picChg>
        <pc:picChg chg="mod">
          <ac:chgData name="Alejandro Cerezo" userId="5ea20e796f35876f" providerId="LiveId" clId="{B73606DE-98E3-4A60-B2D9-07CEF01C25DF}" dt="2019-01-26T08:35:51.102" v="7300" actId="1036"/>
          <ac:picMkLst>
            <pc:docMk/>
            <pc:sldMk cId="0" sldId="391"/>
            <ac:picMk id="1026" creationId="{00000000-0000-0000-0000-000000000000}"/>
          </ac:picMkLst>
        </pc:picChg>
      </pc:sldChg>
      <pc:sldChg chg="ord">
        <pc:chgData name="Alejandro Cerezo" userId="5ea20e796f35876f" providerId="LiveId" clId="{B73606DE-98E3-4A60-B2D9-07CEF01C25DF}" dt="2019-01-26T19:39:02.869" v="10245"/>
        <pc:sldMkLst>
          <pc:docMk/>
          <pc:sldMk cId="1481720307" sldId="407"/>
        </pc:sldMkLst>
      </pc:sldChg>
      <pc:sldChg chg="ord">
        <pc:chgData name="Alejandro Cerezo" userId="5ea20e796f35876f" providerId="LiveId" clId="{B73606DE-98E3-4A60-B2D9-07CEF01C25DF}" dt="2019-01-26T19:39:02.869" v="10245"/>
        <pc:sldMkLst>
          <pc:docMk/>
          <pc:sldMk cId="1633404089" sldId="414"/>
        </pc:sldMkLst>
      </pc:sldChg>
      <pc:sldChg chg="ord">
        <pc:chgData name="Alejandro Cerezo" userId="5ea20e796f35876f" providerId="LiveId" clId="{B73606DE-98E3-4A60-B2D9-07CEF01C25DF}" dt="2019-01-26T19:39:02.869" v="10245"/>
        <pc:sldMkLst>
          <pc:docMk/>
          <pc:sldMk cId="96298011" sldId="416"/>
        </pc:sldMkLst>
      </pc:sldChg>
      <pc:sldChg chg="ord">
        <pc:chgData name="Alejandro Cerezo" userId="5ea20e796f35876f" providerId="LiveId" clId="{B73606DE-98E3-4A60-B2D9-07CEF01C25DF}" dt="2019-01-26T19:39:02.869" v="10245"/>
        <pc:sldMkLst>
          <pc:docMk/>
          <pc:sldMk cId="2066934446" sldId="418"/>
        </pc:sldMkLst>
      </pc:sldChg>
      <pc:sldChg chg="ord">
        <pc:chgData name="Alejandro Cerezo" userId="5ea20e796f35876f" providerId="LiveId" clId="{B73606DE-98E3-4A60-B2D9-07CEF01C25DF}" dt="2019-01-26T19:39:02.869" v="10245"/>
        <pc:sldMkLst>
          <pc:docMk/>
          <pc:sldMk cId="1845606681" sldId="420"/>
        </pc:sldMkLst>
      </pc:sldChg>
      <pc:sldChg chg="ord">
        <pc:chgData name="Alejandro Cerezo" userId="5ea20e796f35876f" providerId="LiveId" clId="{B73606DE-98E3-4A60-B2D9-07CEF01C25DF}" dt="2019-01-26T19:39:02.869" v="10245"/>
        <pc:sldMkLst>
          <pc:docMk/>
          <pc:sldMk cId="3889725471" sldId="422"/>
        </pc:sldMkLst>
      </pc:sldChg>
      <pc:sldChg chg="del ord">
        <pc:chgData name="Alejandro Cerezo" userId="5ea20e796f35876f" providerId="LiveId" clId="{B73606DE-98E3-4A60-B2D9-07CEF01C25DF}" dt="2019-01-13T16:13:26.176" v="955"/>
        <pc:sldMkLst>
          <pc:docMk/>
          <pc:sldMk cId="1907888617" sldId="425"/>
        </pc:sldMkLst>
      </pc:sldChg>
      <pc:sldChg chg="del ord">
        <pc:chgData name="Alejandro Cerezo" userId="5ea20e796f35876f" providerId="LiveId" clId="{B73606DE-98E3-4A60-B2D9-07CEF01C25DF}" dt="2019-01-13T16:13:26.176" v="955"/>
        <pc:sldMkLst>
          <pc:docMk/>
          <pc:sldMk cId="1004327509" sldId="426"/>
        </pc:sldMkLst>
      </pc:sldChg>
      <pc:sldChg chg="del ord">
        <pc:chgData name="Alejandro Cerezo" userId="5ea20e796f35876f" providerId="LiveId" clId="{B73606DE-98E3-4A60-B2D9-07CEF01C25DF}" dt="2019-01-13T16:13:26.176" v="955"/>
        <pc:sldMkLst>
          <pc:docMk/>
          <pc:sldMk cId="2384876352" sldId="428"/>
        </pc:sldMkLst>
      </pc:sldChg>
      <pc:sldChg chg="del ord">
        <pc:chgData name="Alejandro Cerezo" userId="5ea20e796f35876f" providerId="LiveId" clId="{B73606DE-98E3-4A60-B2D9-07CEF01C25DF}" dt="2019-01-13T16:13:26.176" v="955"/>
        <pc:sldMkLst>
          <pc:docMk/>
          <pc:sldMk cId="630824196" sldId="429"/>
        </pc:sldMkLst>
      </pc:sldChg>
      <pc:sldChg chg="del ord">
        <pc:chgData name="Alejandro Cerezo" userId="5ea20e796f35876f" providerId="LiveId" clId="{B73606DE-98E3-4A60-B2D9-07CEF01C25DF}" dt="2019-01-13T16:13:26.176" v="955"/>
        <pc:sldMkLst>
          <pc:docMk/>
          <pc:sldMk cId="136513568" sldId="430"/>
        </pc:sldMkLst>
      </pc:sldChg>
      <pc:sldChg chg="del ord">
        <pc:chgData name="Alejandro Cerezo" userId="5ea20e796f35876f" providerId="LiveId" clId="{B73606DE-98E3-4A60-B2D9-07CEF01C25DF}" dt="2019-01-13T16:13:26.176" v="955"/>
        <pc:sldMkLst>
          <pc:docMk/>
          <pc:sldMk cId="2837585372" sldId="431"/>
        </pc:sldMkLst>
      </pc:sldChg>
      <pc:sldChg chg="del ord">
        <pc:chgData name="Alejandro Cerezo" userId="5ea20e796f35876f" providerId="LiveId" clId="{B73606DE-98E3-4A60-B2D9-07CEF01C25DF}" dt="2019-01-13T16:13:26.176" v="955"/>
        <pc:sldMkLst>
          <pc:docMk/>
          <pc:sldMk cId="3368644149" sldId="433"/>
        </pc:sldMkLst>
      </pc:sldChg>
      <pc:sldChg chg="del ord">
        <pc:chgData name="Alejandro Cerezo" userId="5ea20e796f35876f" providerId="LiveId" clId="{B73606DE-98E3-4A60-B2D9-07CEF01C25DF}" dt="2019-01-13T16:13:26.176" v="955"/>
        <pc:sldMkLst>
          <pc:docMk/>
          <pc:sldMk cId="2807578543" sldId="434"/>
        </pc:sldMkLst>
      </pc:sldChg>
      <pc:sldChg chg="del ord">
        <pc:chgData name="Alejandro Cerezo" userId="5ea20e796f35876f" providerId="LiveId" clId="{B73606DE-98E3-4A60-B2D9-07CEF01C25DF}" dt="2019-01-13T16:13:26.176" v="955"/>
        <pc:sldMkLst>
          <pc:docMk/>
          <pc:sldMk cId="1724658152" sldId="435"/>
        </pc:sldMkLst>
      </pc:sldChg>
      <pc:sldChg chg="del ord">
        <pc:chgData name="Alejandro Cerezo" userId="5ea20e796f35876f" providerId="LiveId" clId="{B73606DE-98E3-4A60-B2D9-07CEF01C25DF}" dt="2019-01-13T16:13:26.176" v="955"/>
        <pc:sldMkLst>
          <pc:docMk/>
          <pc:sldMk cId="739618013" sldId="436"/>
        </pc:sldMkLst>
      </pc:sldChg>
      <pc:sldChg chg="del ord">
        <pc:chgData name="Alejandro Cerezo" userId="5ea20e796f35876f" providerId="LiveId" clId="{B73606DE-98E3-4A60-B2D9-07CEF01C25DF}" dt="2019-01-13T16:13:26.176" v="955"/>
        <pc:sldMkLst>
          <pc:docMk/>
          <pc:sldMk cId="3893561092" sldId="437"/>
        </pc:sldMkLst>
      </pc:sldChg>
      <pc:sldChg chg="del ord">
        <pc:chgData name="Alejandro Cerezo" userId="5ea20e796f35876f" providerId="LiveId" clId="{B73606DE-98E3-4A60-B2D9-07CEF01C25DF}" dt="2019-01-13T16:13:26.176" v="955"/>
        <pc:sldMkLst>
          <pc:docMk/>
          <pc:sldMk cId="3070362141" sldId="438"/>
        </pc:sldMkLst>
      </pc:sldChg>
      <pc:sldChg chg="del ord">
        <pc:chgData name="Alejandro Cerezo" userId="5ea20e796f35876f" providerId="LiveId" clId="{B73606DE-98E3-4A60-B2D9-07CEF01C25DF}" dt="2019-01-13T16:13:26.176" v="955"/>
        <pc:sldMkLst>
          <pc:docMk/>
          <pc:sldMk cId="597520649" sldId="439"/>
        </pc:sldMkLst>
      </pc:sldChg>
      <pc:sldChg chg="del ord">
        <pc:chgData name="Alejandro Cerezo" userId="5ea20e796f35876f" providerId="LiveId" clId="{B73606DE-98E3-4A60-B2D9-07CEF01C25DF}" dt="2019-01-13T16:13:26.176" v="955"/>
        <pc:sldMkLst>
          <pc:docMk/>
          <pc:sldMk cId="486252327" sldId="440"/>
        </pc:sldMkLst>
      </pc:sldChg>
      <pc:sldChg chg="del ord">
        <pc:chgData name="Alejandro Cerezo" userId="5ea20e796f35876f" providerId="LiveId" clId="{B73606DE-98E3-4A60-B2D9-07CEF01C25DF}" dt="2019-01-13T16:13:26.176" v="955"/>
        <pc:sldMkLst>
          <pc:docMk/>
          <pc:sldMk cId="3164424533" sldId="441"/>
        </pc:sldMkLst>
      </pc:sldChg>
      <pc:sldChg chg="del ord">
        <pc:chgData name="Alejandro Cerezo" userId="5ea20e796f35876f" providerId="LiveId" clId="{B73606DE-98E3-4A60-B2D9-07CEF01C25DF}" dt="2019-01-13T16:13:26.176" v="955"/>
        <pc:sldMkLst>
          <pc:docMk/>
          <pc:sldMk cId="2046589697" sldId="442"/>
        </pc:sldMkLst>
      </pc:sldChg>
      <pc:sldChg chg="del ord">
        <pc:chgData name="Alejandro Cerezo" userId="5ea20e796f35876f" providerId="LiveId" clId="{B73606DE-98E3-4A60-B2D9-07CEF01C25DF}" dt="2019-01-13T16:13:26.176" v="955"/>
        <pc:sldMkLst>
          <pc:docMk/>
          <pc:sldMk cId="2774435331" sldId="445"/>
        </pc:sldMkLst>
      </pc:sldChg>
      <pc:sldChg chg="del ord">
        <pc:chgData name="Alejandro Cerezo" userId="5ea20e796f35876f" providerId="LiveId" clId="{B73606DE-98E3-4A60-B2D9-07CEF01C25DF}" dt="2019-01-13T16:13:20.251" v="953"/>
        <pc:sldMkLst>
          <pc:docMk/>
          <pc:sldMk cId="1301238409" sldId="446"/>
        </pc:sldMkLst>
      </pc:sldChg>
      <pc:sldChg chg="del ord">
        <pc:chgData name="Alejandro Cerezo" userId="5ea20e796f35876f" providerId="LiveId" clId="{B73606DE-98E3-4A60-B2D9-07CEF01C25DF}" dt="2019-01-13T16:13:30.658" v="957"/>
        <pc:sldMkLst>
          <pc:docMk/>
          <pc:sldMk cId="1048093531" sldId="458"/>
        </pc:sldMkLst>
      </pc:sldChg>
      <pc:sldChg chg="del ord">
        <pc:chgData name="Alejandro Cerezo" userId="5ea20e796f35876f" providerId="LiveId" clId="{B73606DE-98E3-4A60-B2D9-07CEF01C25DF}" dt="2019-01-13T16:13:30.658" v="957"/>
        <pc:sldMkLst>
          <pc:docMk/>
          <pc:sldMk cId="3059224178" sldId="461"/>
        </pc:sldMkLst>
      </pc:sldChg>
      <pc:sldChg chg="del ord">
        <pc:chgData name="Alejandro Cerezo" userId="5ea20e796f35876f" providerId="LiveId" clId="{B73606DE-98E3-4A60-B2D9-07CEF01C25DF}" dt="2019-01-13T16:13:30.658" v="957"/>
        <pc:sldMkLst>
          <pc:docMk/>
          <pc:sldMk cId="176411211" sldId="462"/>
        </pc:sldMkLst>
      </pc:sldChg>
      <pc:sldChg chg="del ord">
        <pc:chgData name="Alejandro Cerezo" userId="5ea20e796f35876f" providerId="LiveId" clId="{B73606DE-98E3-4A60-B2D9-07CEF01C25DF}" dt="2019-01-13T16:13:30.658" v="957"/>
        <pc:sldMkLst>
          <pc:docMk/>
          <pc:sldMk cId="4036601439" sldId="464"/>
        </pc:sldMkLst>
      </pc:sldChg>
      <pc:sldChg chg="del ord">
        <pc:chgData name="Alejandro Cerezo" userId="5ea20e796f35876f" providerId="LiveId" clId="{B73606DE-98E3-4A60-B2D9-07CEF01C25DF}" dt="2019-01-13T16:13:30.658" v="957"/>
        <pc:sldMkLst>
          <pc:docMk/>
          <pc:sldMk cId="1905531775" sldId="465"/>
        </pc:sldMkLst>
      </pc:sldChg>
      <pc:sldChg chg="del ord">
        <pc:chgData name="Alejandro Cerezo" userId="5ea20e796f35876f" providerId="LiveId" clId="{B73606DE-98E3-4A60-B2D9-07CEF01C25DF}" dt="2019-01-13T16:13:30.658" v="957"/>
        <pc:sldMkLst>
          <pc:docMk/>
          <pc:sldMk cId="2569373023" sldId="466"/>
        </pc:sldMkLst>
      </pc:sldChg>
      <pc:sldChg chg="del ord">
        <pc:chgData name="Alejandro Cerezo" userId="5ea20e796f35876f" providerId="LiveId" clId="{B73606DE-98E3-4A60-B2D9-07CEF01C25DF}" dt="2019-01-13T16:13:30.658" v="957"/>
        <pc:sldMkLst>
          <pc:docMk/>
          <pc:sldMk cId="1629920770" sldId="467"/>
        </pc:sldMkLst>
      </pc:sldChg>
      <pc:sldChg chg="del ord">
        <pc:chgData name="Alejandro Cerezo" userId="5ea20e796f35876f" providerId="LiveId" clId="{B73606DE-98E3-4A60-B2D9-07CEF01C25DF}" dt="2019-01-13T16:13:30.658" v="957"/>
        <pc:sldMkLst>
          <pc:docMk/>
          <pc:sldMk cId="424645133" sldId="468"/>
        </pc:sldMkLst>
      </pc:sldChg>
      <pc:sldChg chg="del ord">
        <pc:chgData name="Alejandro Cerezo" userId="5ea20e796f35876f" providerId="LiveId" clId="{B73606DE-98E3-4A60-B2D9-07CEF01C25DF}" dt="2019-01-13T16:13:30.658" v="957"/>
        <pc:sldMkLst>
          <pc:docMk/>
          <pc:sldMk cId="3850591503" sldId="469"/>
        </pc:sldMkLst>
      </pc:sldChg>
      <pc:sldChg chg="del ord">
        <pc:chgData name="Alejandro Cerezo" userId="5ea20e796f35876f" providerId="LiveId" clId="{B73606DE-98E3-4A60-B2D9-07CEF01C25DF}" dt="2019-01-13T16:13:30.658" v="957"/>
        <pc:sldMkLst>
          <pc:docMk/>
          <pc:sldMk cId="143181612" sldId="470"/>
        </pc:sldMkLst>
      </pc:sldChg>
      <pc:sldChg chg="del ord">
        <pc:chgData name="Alejandro Cerezo" userId="5ea20e796f35876f" providerId="LiveId" clId="{B73606DE-98E3-4A60-B2D9-07CEF01C25DF}" dt="2019-01-13T16:13:30.658" v="957"/>
        <pc:sldMkLst>
          <pc:docMk/>
          <pc:sldMk cId="2990039148" sldId="471"/>
        </pc:sldMkLst>
      </pc:sldChg>
      <pc:sldChg chg="del ord">
        <pc:chgData name="Alejandro Cerezo" userId="5ea20e796f35876f" providerId="LiveId" clId="{B73606DE-98E3-4A60-B2D9-07CEF01C25DF}" dt="2019-01-13T16:13:30.658" v="957"/>
        <pc:sldMkLst>
          <pc:docMk/>
          <pc:sldMk cId="2026562118" sldId="472"/>
        </pc:sldMkLst>
      </pc:sldChg>
      <pc:sldChg chg="del ord">
        <pc:chgData name="Alejandro Cerezo" userId="5ea20e796f35876f" providerId="LiveId" clId="{B73606DE-98E3-4A60-B2D9-07CEF01C25DF}" dt="2019-01-13T16:13:30.658" v="957"/>
        <pc:sldMkLst>
          <pc:docMk/>
          <pc:sldMk cId="2310508445" sldId="473"/>
        </pc:sldMkLst>
      </pc:sldChg>
      <pc:sldChg chg="del ord">
        <pc:chgData name="Alejandro Cerezo" userId="5ea20e796f35876f" providerId="LiveId" clId="{B73606DE-98E3-4A60-B2D9-07CEF01C25DF}" dt="2019-01-13T16:13:30.658" v="957"/>
        <pc:sldMkLst>
          <pc:docMk/>
          <pc:sldMk cId="4166832075" sldId="474"/>
        </pc:sldMkLst>
      </pc:sldChg>
      <pc:sldChg chg="modSp del ord">
        <pc:chgData name="Alejandro Cerezo" userId="5ea20e796f35876f" providerId="LiveId" clId="{B73606DE-98E3-4A60-B2D9-07CEF01C25DF}" dt="2019-01-13T16:13:20.251" v="953"/>
        <pc:sldMkLst>
          <pc:docMk/>
          <pc:sldMk cId="461022638" sldId="475"/>
        </pc:sldMkLst>
        <pc:spChg chg="mod">
          <ac:chgData name="Alejandro Cerezo" userId="5ea20e796f35876f" providerId="LiveId" clId="{B73606DE-98E3-4A60-B2D9-07CEF01C25DF}" dt="2019-01-11T09:17:24.365" v="200"/>
          <ac:spMkLst>
            <pc:docMk/>
            <pc:sldMk cId="461022638" sldId="475"/>
            <ac:spMk id="2" creationId="{00000000-0000-0000-0000-000000000000}"/>
          </ac:spMkLst>
        </pc:spChg>
      </pc:sldChg>
      <pc:sldChg chg="del ord">
        <pc:chgData name="Alejandro Cerezo" userId="5ea20e796f35876f" providerId="LiveId" clId="{B73606DE-98E3-4A60-B2D9-07CEF01C25DF}" dt="2019-01-13T16:13:30.658" v="957"/>
        <pc:sldMkLst>
          <pc:docMk/>
          <pc:sldMk cId="1667618579" sldId="476"/>
        </pc:sldMkLst>
      </pc:sldChg>
      <pc:sldChg chg="addSp modSp">
        <pc:chgData name="Alejandro Cerezo" userId="5ea20e796f35876f" providerId="LiveId" clId="{B73606DE-98E3-4A60-B2D9-07CEF01C25DF}" dt="2019-01-27T09:08:48.555" v="10873" actId="1076"/>
        <pc:sldMkLst>
          <pc:docMk/>
          <pc:sldMk cId="2567775389" sldId="478"/>
        </pc:sldMkLst>
        <pc:spChg chg="mod">
          <ac:chgData name="Alejandro Cerezo" userId="5ea20e796f35876f" providerId="LiveId" clId="{B73606DE-98E3-4A60-B2D9-07CEF01C25DF}" dt="2019-01-26T20:35:48.274" v="10859" actId="20577"/>
          <ac:spMkLst>
            <pc:docMk/>
            <pc:sldMk cId="2567775389" sldId="478"/>
            <ac:spMk id="2" creationId="{00000000-0000-0000-0000-000000000000}"/>
          </ac:spMkLst>
        </pc:spChg>
        <pc:spChg chg="mod ord">
          <ac:chgData name="Alejandro Cerezo" userId="5ea20e796f35876f" providerId="LiveId" clId="{B73606DE-98E3-4A60-B2D9-07CEF01C25DF}" dt="2019-01-27T09:08:46.463" v="10872" actId="1076"/>
          <ac:spMkLst>
            <pc:docMk/>
            <pc:sldMk cId="2567775389" sldId="478"/>
            <ac:spMk id="4" creationId="{00000000-0000-0000-0000-000000000000}"/>
          </ac:spMkLst>
        </pc:spChg>
        <pc:picChg chg="mod">
          <ac:chgData name="Alejandro Cerezo" userId="5ea20e796f35876f" providerId="LiveId" clId="{B73606DE-98E3-4A60-B2D9-07CEF01C25DF}" dt="2019-01-27T09:07:51.548" v="10860" actId="14100"/>
          <ac:picMkLst>
            <pc:docMk/>
            <pc:sldMk cId="2567775389" sldId="478"/>
            <ac:picMk id="3" creationId="{00000000-0000-0000-0000-000000000000}"/>
          </ac:picMkLst>
        </pc:picChg>
        <pc:picChg chg="add mod">
          <ac:chgData name="Alejandro Cerezo" userId="5ea20e796f35876f" providerId="LiveId" clId="{B73606DE-98E3-4A60-B2D9-07CEF01C25DF}" dt="2019-01-27T09:08:48.555" v="10873" actId="1076"/>
          <ac:picMkLst>
            <pc:docMk/>
            <pc:sldMk cId="2567775389" sldId="478"/>
            <ac:picMk id="5" creationId="{546EECD3-24E5-40E6-8CF2-D72965E8A5AF}"/>
          </ac:picMkLst>
        </pc:picChg>
      </pc:sldChg>
      <pc:sldChg chg="modSp ord">
        <pc:chgData name="Alejandro Cerezo" userId="5ea20e796f35876f" providerId="LiveId" clId="{B73606DE-98E3-4A60-B2D9-07CEF01C25DF}" dt="2019-01-29T20:53:21.115" v="13728" actId="20577"/>
        <pc:sldMkLst>
          <pc:docMk/>
          <pc:sldMk cId="3995615241" sldId="489"/>
        </pc:sldMkLst>
        <pc:spChg chg="mod">
          <ac:chgData name="Alejandro Cerezo" userId="5ea20e796f35876f" providerId="LiveId" clId="{B73606DE-98E3-4A60-B2D9-07CEF01C25DF}" dt="2019-01-29T20:53:21.115" v="13728" actId="20577"/>
          <ac:spMkLst>
            <pc:docMk/>
            <pc:sldMk cId="3995615241" sldId="489"/>
            <ac:spMk id="2" creationId="{00000000-0000-0000-0000-000000000000}"/>
          </ac:spMkLst>
        </pc:spChg>
      </pc:sldChg>
      <pc:sldChg chg="addSp delSp modSp ord">
        <pc:chgData name="Alejandro Cerezo" userId="5ea20e796f35876f" providerId="LiveId" clId="{B73606DE-98E3-4A60-B2D9-07CEF01C25DF}" dt="2019-01-29T21:20:17.072" v="14158" actId="20577"/>
        <pc:sldMkLst>
          <pc:docMk/>
          <pc:sldMk cId="550539942" sldId="491"/>
        </pc:sldMkLst>
        <pc:spChg chg="mod">
          <ac:chgData name="Alejandro Cerezo" userId="5ea20e796f35876f" providerId="LiveId" clId="{B73606DE-98E3-4A60-B2D9-07CEF01C25DF}" dt="2019-01-29T21:20:17.072" v="14158" actId="20577"/>
          <ac:spMkLst>
            <pc:docMk/>
            <pc:sldMk cId="550539942" sldId="491"/>
            <ac:spMk id="2" creationId="{00000000-0000-0000-0000-000000000000}"/>
          </ac:spMkLst>
        </pc:spChg>
        <pc:spChg chg="del">
          <ac:chgData name="Alejandro Cerezo" userId="5ea20e796f35876f" providerId="LiveId" clId="{B73606DE-98E3-4A60-B2D9-07CEF01C25DF}" dt="2019-01-29T20:22:49.450" v="13525" actId="478"/>
          <ac:spMkLst>
            <pc:docMk/>
            <pc:sldMk cId="550539942" sldId="491"/>
            <ac:spMk id="3" creationId="{91999DEA-348D-4AC7-B4C0-6E913F4EC179}"/>
          </ac:spMkLst>
        </pc:spChg>
        <pc:spChg chg="mod">
          <ac:chgData name="Alejandro Cerezo" userId="5ea20e796f35876f" providerId="LiveId" clId="{B73606DE-98E3-4A60-B2D9-07CEF01C25DF}" dt="2019-01-29T21:18:16.897" v="14069" actId="1076"/>
          <ac:spMkLst>
            <pc:docMk/>
            <pc:sldMk cId="550539942" sldId="491"/>
            <ac:spMk id="4" creationId="{00000000-0000-0000-0000-000000000000}"/>
          </ac:spMkLst>
        </pc:spChg>
        <pc:spChg chg="add mod">
          <ac:chgData name="Alejandro Cerezo" userId="5ea20e796f35876f" providerId="LiveId" clId="{B73606DE-98E3-4A60-B2D9-07CEF01C25DF}" dt="2019-01-29T21:17:58.082" v="14048" actId="1076"/>
          <ac:spMkLst>
            <pc:docMk/>
            <pc:sldMk cId="550539942" sldId="491"/>
            <ac:spMk id="5" creationId="{FC864E7C-2636-42D2-A31F-76198681C318}"/>
          </ac:spMkLst>
        </pc:spChg>
        <pc:spChg chg="add mod">
          <ac:chgData name="Alejandro Cerezo" userId="5ea20e796f35876f" providerId="LiveId" clId="{B73606DE-98E3-4A60-B2D9-07CEF01C25DF}" dt="2019-01-29T21:20:02.533" v="14144" actId="1076"/>
          <ac:spMkLst>
            <pc:docMk/>
            <pc:sldMk cId="550539942" sldId="491"/>
            <ac:spMk id="6" creationId="{25830638-5E9E-4709-9751-FB325ED3DDF1}"/>
          </ac:spMkLst>
        </pc:spChg>
        <pc:spChg chg="add mod">
          <ac:chgData name="Alejandro Cerezo" userId="5ea20e796f35876f" providerId="LiveId" clId="{B73606DE-98E3-4A60-B2D9-07CEF01C25DF}" dt="2019-01-29T21:20:00.339" v="14143" actId="1076"/>
          <ac:spMkLst>
            <pc:docMk/>
            <pc:sldMk cId="550539942" sldId="491"/>
            <ac:spMk id="7" creationId="{CD600581-4AFD-47CF-B662-C6491C09C546}"/>
          </ac:spMkLst>
        </pc:spChg>
      </pc:sldChg>
      <pc:sldChg chg="addSp delSp modSp modNotesTx">
        <pc:chgData name="Alejandro Cerezo" userId="5ea20e796f35876f" providerId="LiveId" clId="{B73606DE-98E3-4A60-B2D9-07CEF01C25DF}" dt="2019-01-29T19:26:10.768" v="13479" actId="1076"/>
        <pc:sldMkLst>
          <pc:docMk/>
          <pc:sldMk cId="1877807167" sldId="493"/>
        </pc:sldMkLst>
        <pc:spChg chg="add mod ord">
          <ac:chgData name="Alejandro Cerezo" userId="5ea20e796f35876f" providerId="LiveId" clId="{B73606DE-98E3-4A60-B2D9-07CEF01C25DF}" dt="2019-01-29T19:26:10.768" v="13479" actId="1076"/>
          <ac:spMkLst>
            <pc:docMk/>
            <pc:sldMk cId="1877807167" sldId="493"/>
            <ac:spMk id="3" creationId="{18CE6C54-C219-4034-A38E-13C85A3560AC}"/>
          </ac:spMkLst>
        </pc:spChg>
        <pc:spChg chg="add mod">
          <ac:chgData name="Alejandro Cerezo" userId="5ea20e796f35876f" providerId="LiveId" clId="{B73606DE-98E3-4A60-B2D9-07CEF01C25DF}" dt="2019-01-29T19:25:58.923" v="13476" actId="1076"/>
          <ac:spMkLst>
            <pc:docMk/>
            <pc:sldMk cId="1877807167" sldId="493"/>
            <ac:spMk id="4" creationId="{611CEBE0-71B4-4344-A0AF-27B3F979D8CD}"/>
          </ac:spMkLst>
        </pc:spChg>
        <pc:spChg chg="mod">
          <ac:chgData name="Alejandro Cerezo" userId="5ea20e796f35876f" providerId="LiveId" clId="{B73606DE-98E3-4A60-B2D9-07CEF01C25DF}" dt="2019-01-29T19:25:34.305" v="13467" actId="1076"/>
          <ac:spMkLst>
            <pc:docMk/>
            <pc:sldMk cId="1877807167" sldId="493"/>
            <ac:spMk id="5" creationId="{00000000-0000-0000-0000-000000000000}"/>
          </ac:spMkLst>
        </pc:spChg>
        <pc:spChg chg="mod">
          <ac:chgData name="Alejandro Cerezo" userId="5ea20e796f35876f" providerId="LiveId" clId="{B73606DE-98E3-4A60-B2D9-07CEF01C25DF}" dt="2019-01-29T19:25:34.305" v="13467" actId="1076"/>
          <ac:spMkLst>
            <pc:docMk/>
            <pc:sldMk cId="1877807167" sldId="493"/>
            <ac:spMk id="7" creationId="{00000000-0000-0000-0000-000000000000}"/>
          </ac:spMkLst>
        </pc:spChg>
        <pc:spChg chg="del">
          <ac:chgData name="Alejandro Cerezo" userId="5ea20e796f35876f" providerId="LiveId" clId="{B73606DE-98E3-4A60-B2D9-07CEF01C25DF}" dt="2019-01-29T19:25:13.663" v="13465"/>
          <ac:spMkLst>
            <pc:docMk/>
            <pc:sldMk cId="1877807167" sldId="493"/>
            <ac:spMk id="15" creationId="{00000000-0000-0000-0000-000000000000}"/>
          </ac:spMkLst>
        </pc:spChg>
        <pc:spChg chg="del">
          <ac:chgData name="Alejandro Cerezo" userId="5ea20e796f35876f" providerId="LiveId" clId="{B73606DE-98E3-4A60-B2D9-07CEF01C25DF}" dt="2019-01-29T19:25:13.663" v="13465"/>
          <ac:spMkLst>
            <pc:docMk/>
            <pc:sldMk cId="1877807167" sldId="493"/>
            <ac:spMk id="16" creationId="{00000000-0000-0000-0000-000000000000}"/>
          </ac:spMkLst>
        </pc:spChg>
        <pc:spChg chg="del">
          <ac:chgData name="Alejandro Cerezo" userId="5ea20e796f35876f" providerId="LiveId" clId="{B73606DE-98E3-4A60-B2D9-07CEF01C25DF}" dt="2019-01-29T19:25:13.663" v="13465"/>
          <ac:spMkLst>
            <pc:docMk/>
            <pc:sldMk cId="1877807167" sldId="493"/>
            <ac:spMk id="17" creationId="{00000000-0000-0000-0000-000000000000}"/>
          </ac:spMkLst>
        </pc:spChg>
        <pc:spChg chg="mod">
          <ac:chgData name="Alejandro Cerezo" userId="5ea20e796f35876f" providerId="LiveId" clId="{B73606DE-98E3-4A60-B2D9-07CEF01C25DF}" dt="2019-01-29T19:26:10.768" v="13479" actId="1076"/>
          <ac:spMkLst>
            <pc:docMk/>
            <pc:sldMk cId="1877807167" sldId="493"/>
            <ac:spMk id="18" creationId="{00000000-0000-0000-0000-000000000000}"/>
          </ac:spMkLst>
        </pc:spChg>
      </pc:sldChg>
      <pc:sldChg chg="ord">
        <pc:chgData name="Alejandro Cerezo" userId="5ea20e796f35876f" providerId="LiveId" clId="{B73606DE-98E3-4A60-B2D9-07CEF01C25DF}" dt="2019-01-26T19:39:02.869" v="10245"/>
        <pc:sldMkLst>
          <pc:docMk/>
          <pc:sldMk cId="5504643" sldId="498"/>
        </pc:sldMkLst>
      </pc:sldChg>
      <pc:sldChg chg="ord">
        <pc:chgData name="Alejandro Cerezo" userId="5ea20e796f35876f" providerId="LiveId" clId="{B73606DE-98E3-4A60-B2D9-07CEF01C25DF}" dt="2019-01-26T19:39:02.869" v="10245"/>
        <pc:sldMkLst>
          <pc:docMk/>
          <pc:sldMk cId="1363213070" sldId="499"/>
        </pc:sldMkLst>
      </pc:sldChg>
      <pc:sldChg chg="ord">
        <pc:chgData name="Alejandro Cerezo" userId="5ea20e796f35876f" providerId="LiveId" clId="{B73606DE-98E3-4A60-B2D9-07CEF01C25DF}" dt="2019-01-26T19:39:02.869" v="10245"/>
        <pc:sldMkLst>
          <pc:docMk/>
          <pc:sldMk cId="2561349916" sldId="500"/>
        </pc:sldMkLst>
      </pc:sldChg>
      <pc:sldChg chg="addSp delSp modSp modTransition">
        <pc:chgData name="Alejandro Cerezo" userId="5ea20e796f35876f" providerId="LiveId" clId="{B73606DE-98E3-4A60-B2D9-07CEF01C25DF}" dt="2019-01-13T17:59:57.595" v="2056" actId="1076"/>
        <pc:sldMkLst>
          <pc:docMk/>
          <pc:sldMk cId="3897379097" sldId="564"/>
        </pc:sldMkLst>
        <pc:spChg chg="mod">
          <ac:chgData name="Alejandro Cerezo" userId="5ea20e796f35876f" providerId="LiveId" clId="{B73606DE-98E3-4A60-B2D9-07CEF01C25DF}" dt="2019-01-13T17:59:08.354" v="2047"/>
          <ac:spMkLst>
            <pc:docMk/>
            <pc:sldMk cId="3897379097" sldId="564"/>
            <ac:spMk id="2" creationId="{00000000-0000-0000-0000-000000000000}"/>
          </ac:spMkLst>
        </pc:spChg>
        <pc:spChg chg="add mod">
          <ac:chgData name="Alejandro Cerezo" userId="5ea20e796f35876f" providerId="LiveId" clId="{B73606DE-98E3-4A60-B2D9-07CEF01C25DF}" dt="2019-01-13T17:59:57.595" v="2056" actId="1076"/>
          <ac:spMkLst>
            <pc:docMk/>
            <pc:sldMk cId="3897379097" sldId="564"/>
            <ac:spMk id="7" creationId="{0C6F5DFE-2B2B-40A8-8971-4883F7E96873}"/>
          </ac:spMkLst>
        </pc:spChg>
        <pc:spChg chg="mod">
          <ac:chgData name="Alejandro Cerezo" userId="5ea20e796f35876f" providerId="LiveId" clId="{B73606DE-98E3-4A60-B2D9-07CEF01C25DF}" dt="2019-01-13T17:59:19.951" v="2049" actId="20577"/>
          <ac:spMkLst>
            <pc:docMk/>
            <pc:sldMk cId="3897379097" sldId="564"/>
            <ac:spMk id="11" creationId="{00000000-0000-0000-0000-000000000000}"/>
          </ac:spMkLst>
        </pc:spChg>
        <pc:spChg chg="del">
          <ac:chgData name="Alejandro Cerezo" userId="5ea20e796f35876f" providerId="LiveId" clId="{B73606DE-98E3-4A60-B2D9-07CEF01C25DF}" dt="2019-01-13T17:59:49.928" v="2052" actId="478"/>
          <ac:spMkLst>
            <pc:docMk/>
            <pc:sldMk cId="3897379097" sldId="564"/>
            <ac:spMk id="14" creationId="{00000000-0000-0000-0000-000000000000}"/>
          </ac:spMkLst>
        </pc:spChg>
      </pc:sldChg>
      <pc:sldChg chg="ord">
        <pc:chgData name="Alejandro Cerezo" userId="5ea20e796f35876f" providerId="LiveId" clId="{B73606DE-98E3-4A60-B2D9-07CEF01C25DF}" dt="2019-01-14T19:09:30.137" v="5591"/>
        <pc:sldMkLst>
          <pc:docMk/>
          <pc:sldMk cId="949783848" sldId="570"/>
        </pc:sldMkLst>
      </pc:sldChg>
      <pc:sldChg chg="delSp modSp ord modNotesTx">
        <pc:chgData name="Alejandro Cerezo" userId="5ea20e796f35876f" providerId="LiveId" clId="{B73606DE-98E3-4A60-B2D9-07CEF01C25DF}" dt="2019-01-26T19:00:11.483" v="10111"/>
        <pc:sldMkLst>
          <pc:docMk/>
          <pc:sldMk cId="785294630" sldId="590"/>
        </pc:sldMkLst>
        <pc:spChg chg="mod">
          <ac:chgData name="Alejandro Cerezo" userId="5ea20e796f35876f" providerId="LiveId" clId="{B73606DE-98E3-4A60-B2D9-07CEF01C25DF}" dt="2019-01-14T19:52:41.769" v="6238"/>
          <ac:spMkLst>
            <pc:docMk/>
            <pc:sldMk cId="785294630" sldId="590"/>
            <ac:spMk id="2" creationId="{00000000-0000-0000-0000-000000000000}"/>
          </ac:spMkLst>
        </pc:spChg>
        <pc:spChg chg="mod">
          <ac:chgData name="Alejandro Cerezo" userId="5ea20e796f35876f" providerId="LiveId" clId="{B73606DE-98E3-4A60-B2D9-07CEF01C25DF}" dt="2019-01-14T19:54:58.054" v="6289" actId="20577"/>
          <ac:spMkLst>
            <pc:docMk/>
            <pc:sldMk cId="785294630" sldId="590"/>
            <ac:spMk id="3" creationId="{00000000-0000-0000-0000-000000000000}"/>
          </ac:spMkLst>
        </pc:spChg>
        <pc:spChg chg="mod">
          <ac:chgData name="Alejandro Cerezo" userId="5ea20e796f35876f" providerId="LiveId" clId="{B73606DE-98E3-4A60-B2D9-07CEF01C25DF}" dt="2019-01-14T19:59:14.470" v="6359" actId="1076"/>
          <ac:spMkLst>
            <pc:docMk/>
            <pc:sldMk cId="785294630" sldId="590"/>
            <ac:spMk id="4" creationId="{00000000-0000-0000-0000-000000000000}"/>
          </ac:spMkLst>
        </pc:spChg>
        <pc:spChg chg="mod">
          <ac:chgData name="Alejandro Cerezo" userId="5ea20e796f35876f" providerId="LiveId" clId="{B73606DE-98E3-4A60-B2D9-07CEF01C25DF}" dt="2019-01-14T19:59:39.725" v="6368" actId="1076"/>
          <ac:spMkLst>
            <pc:docMk/>
            <pc:sldMk cId="785294630" sldId="590"/>
            <ac:spMk id="5" creationId="{00000000-0000-0000-0000-000000000000}"/>
          </ac:spMkLst>
        </pc:spChg>
        <pc:spChg chg="mod">
          <ac:chgData name="Alejandro Cerezo" userId="5ea20e796f35876f" providerId="LiveId" clId="{B73606DE-98E3-4A60-B2D9-07CEF01C25DF}" dt="2019-01-14T19:59:16.735" v="6360" actId="1076"/>
          <ac:spMkLst>
            <pc:docMk/>
            <pc:sldMk cId="785294630" sldId="590"/>
            <ac:spMk id="6" creationId="{00000000-0000-0000-0000-000000000000}"/>
          </ac:spMkLst>
        </pc:spChg>
        <pc:spChg chg="mod">
          <ac:chgData name="Alejandro Cerezo" userId="5ea20e796f35876f" providerId="LiveId" clId="{B73606DE-98E3-4A60-B2D9-07CEF01C25DF}" dt="2019-01-14T19:59:39.725" v="6368" actId="1076"/>
          <ac:spMkLst>
            <pc:docMk/>
            <pc:sldMk cId="785294630" sldId="590"/>
            <ac:spMk id="9" creationId="{00000000-0000-0000-0000-000000000000}"/>
          </ac:spMkLst>
        </pc:spChg>
        <pc:spChg chg="del">
          <ac:chgData name="Alejandro Cerezo" userId="5ea20e796f35876f" providerId="LiveId" clId="{B73606DE-98E3-4A60-B2D9-07CEF01C25DF}" dt="2019-01-14T19:58:54.683" v="6353" actId="478"/>
          <ac:spMkLst>
            <pc:docMk/>
            <pc:sldMk cId="785294630" sldId="590"/>
            <ac:spMk id="15" creationId="{00000000-0000-0000-0000-000000000000}"/>
          </ac:spMkLst>
        </pc:spChg>
        <pc:spChg chg="del">
          <ac:chgData name="Alejandro Cerezo" userId="5ea20e796f35876f" providerId="LiveId" clId="{B73606DE-98E3-4A60-B2D9-07CEF01C25DF}" dt="2019-01-14T19:58:42.873" v="6349" actId="478"/>
          <ac:spMkLst>
            <pc:docMk/>
            <pc:sldMk cId="785294630" sldId="590"/>
            <ac:spMk id="17" creationId="{00000000-0000-0000-0000-000000000000}"/>
          </ac:spMkLst>
        </pc:spChg>
        <pc:spChg chg="del">
          <ac:chgData name="Alejandro Cerezo" userId="5ea20e796f35876f" providerId="LiveId" clId="{B73606DE-98E3-4A60-B2D9-07CEF01C25DF}" dt="2019-01-14T19:55:09.738" v="6290"/>
          <ac:spMkLst>
            <pc:docMk/>
            <pc:sldMk cId="785294630" sldId="590"/>
            <ac:spMk id="18" creationId="{00000000-0000-0000-0000-000000000000}"/>
          </ac:spMkLst>
        </pc:spChg>
        <pc:spChg chg="del mod">
          <ac:chgData name="Alejandro Cerezo" userId="5ea20e796f35876f" providerId="LiveId" clId="{B73606DE-98E3-4A60-B2D9-07CEF01C25DF}" dt="2019-01-14T19:58:16.746" v="6342"/>
          <ac:spMkLst>
            <pc:docMk/>
            <pc:sldMk cId="785294630" sldId="590"/>
            <ac:spMk id="19" creationId="{00000000-0000-0000-0000-000000000000}"/>
          </ac:spMkLst>
        </pc:spChg>
        <pc:picChg chg="mod">
          <ac:chgData name="Alejandro Cerezo" userId="5ea20e796f35876f" providerId="LiveId" clId="{B73606DE-98E3-4A60-B2D9-07CEF01C25DF}" dt="2019-01-14T19:59:32.591" v="6367" actId="1076"/>
          <ac:picMkLst>
            <pc:docMk/>
            <pc:sldMk cId="785294630" sldId="590"/>
            <ac:picMk id="10" creationId="{00000000-0000-0000-0000-000000000000}"/>
          </ac:picMkLst>
        </pc:picChg>
        <pc:picChg chg="del">
          <ac:chgData name="Alejandro Cerezo" userId="5ea20e796f35876f" providerId="LiveId" clId="{B73606DE-98E3-4A60-B2D9-07CEF01C25DF}" dt="2019-01-14T19:56:16.149" v="6303"/>
          <ac:picMkLst>
            <pc:docMk/>
            <pc:sldMk cId="785294630" sldId="590"/>
            <ac:picMk id="14" creationId="{00000000-0000-0000-0000-000000000000}"/>
          </ac:picMkLst>
        </pc:picChg>
      </pc:sldChg>
      <pc:sldChg chg="addSp modSp ord modNotesTx">
        <pc:chgData name="Alejandro Cerezo" userId="5ea20e796f35876f" providerId="LiveId" clId="{B73606DE-98E3-4A60-B2D9-07CEF01C25DF}" dt="2019-01-26T17:59:42.419" v="9541" actId="20577"/>
        <pc:sldMkLst>
          <pc:docMk/>
          <pc:sldMk cId="2868057518" sldId="592"/>
        </pc:sldMkLst>
        <pc:spChg chg="mod">
          <ac:chgData name="Alejandro Cerezo" userId="5ea20e796f35876f" providerId="LiveId" clId="{B73606DE-98E3-4A60-B2D9-07CEF01C25DF}" dt="2019-01-26T17:57:12.868" v="9501" actId="20577"/>
          <ac:spMkLst>
            <pc:docMk/>
            <pc:sldMk cId="2868057518" sldId="592"/>
            <ac:spMk id="2" creationId="{00000000-0000-0000-0000-000000000000}"/>
          </ac:spMkLst>
        </pc:spChg>
        <pc:spChg chg="mod">
          <ac:chgData name="Alejandro Cerezo" userId="5ea20e796f35876f" providerId="LiveId" clId="{B73606DE-98E3-4A60-B2D9-07CEF01C25DF}" dt="2019-01-26T17:57:22.411" v="9503" actId="14100"/>
          <ac:spMkLst>
            <pc:docMk/>
            <pc:sldMk cId="2868057518" sldId="592"/>
            <ac:spMk id="3" creationId="{00000000-0000-0000-0000-000000000000}"/>
          </ac:spMkLst>
        </pc:spChg>
        <pc:spChg chg="add mod">
          <ac:chgData name="Alejandro Cerezo" userId="5ea20e796f35876f" providerId="LiveId" clId="{B73606DE-98E3-4A60-B2D9-07CEF01C25DF}" dt="2019-01-26T17:58:37.154" v="9526" actId="6549"/>
          <ac:spMkLst>
            <pc:docMk/>
            <pc:sldMk cId="2868057518" sldId="592"/>
            <ac:spMk id="6" creationId="{D306C879-9D77-48EA-9D83-A1B82CEE2AFF}"/>
          </ac:spMkLst>
        </pc:spChg>
        <pc:picChg chg="mod">
          <ac:chgData name="Alejandro Cerezo" userId="5ea20e796f35876f" providerId="LiveId" clId="{B73606DE-98E3-4A60-B2D9-07CEF01C25DF}" dt="2019-01-26T17:57:27.171" v="9506" actId="1076"/>
          <ac:picMkLst>
            <pc:docMk/>
            <pc:sldMk cId="2868057518" sldId="592"/>
            <ac:picMk id="4" creationId="{00000000-0000-0000-0000-000000000000}"/>
          </ac:picMkLst>
        </pc:picChg>
        <pc:picChg chg="add mod">
          <ac:chgData name="Alejandro Cerezo" userId="5ea20e796f35876f" providerId="LiveId" clId="{B73606DE-98E3-4A60-B2D9-07CEF01C25DF}" dt="2019-01-26T17:57:59.696" v="9514" actId="1076"/>
          <ac:picMkLst>
            <pc:docMk/>
            <pc:sldMk cId="2868057518" sldId="592"/>
            <ac:picMk id="5" creationId="{B2E547E8-7E46-4C64-BD8B-E416778A7C2A}"/>
          </ac:picMkLst>
        </pc:picChg>
      </pc:sldChg>
      <pc:sldChg chg="ord">
        <pc:chgData name="Alejandro Cerezo" userId="5ea20e796f35876f" providerId="LiveId" clId="{B73606DE-98E3-4A60-B2D9-07CEF01C25DF}" dt="2019-01-26T19:39:02.869" v="10245"/>
        <pc:sldMkLst>
          <pc:docMk/>
          <pc:sldMk cId="4193953307" sldId="600"/>
        </pc:sldMkLst>
      </pc:sldChg>
      <pc:sldChg chg="ord">
        <pc:chgData name="Alejandro Cerezo" userId="5ea20e796f35876f" providerId="LiveId" clId="{B73606DE-98E3-4A60-B2D9-07CEF01C25DF}" dt="2019-01-26T19:39:02.869" v="10245"/>
        <pc:sldMkLst>
          <pc:docMk/>
          <pc:sldMk cId="3897900131" sldId="601"/>
        </pc:sldMkLst>
      </pc:sldChg>
      <pc:sldChg chg="ord">
        <pc:chgData name="Alejandro Cerezo" userId="5ea20e796f35876f" providerId="LiveId" clId="{B73606DE-98E3-4A60-B2D9-07CEF01C25DF}" dt="2019-01-26T19:39:02.869" v="10245"/>
        <pc:sldMkLst>
          <pc:docMk/>
          <pc:sldMk cId="4048308897" sldId="602"/>
        </pc:sldMkLst>
      </pc:sldChg>
      <pc:sldChg chg="ord">
        <pc:chgData name="Alejandro Cerezo" userId="5ea20e796f35876f" providerId="LiveId" clId="{B73606DE-98E3-4A60-B2D9-07CEF01C25DF}" dt="2019-01-26T19:39:02.869" v="10245"/>
        <pc:sldMkLst>
          <pc:docMk/>
          <pc:sldMk cId="3672848107" sldId="603"/>
        </pc:sldMkLst>
      </pc:sldChg>
      <pc:sldChg chg="ord">
        <pc:chgData name="Alejandro Cerezo" userId="5ea20e796f35876f" providerId="LiveId" clId="{B73606DE-98E3-4A60-B2D9-07CEF01C25DF}" dt="2019-01-26T19:39:02.869" v="10245"/>
        <pc:sldMkLst>
          <pc:docMk/>
          <pc:sldMk cId="1243995443" sldId="604"/>
        </pc:sldMkLst>
      </pc:sldChg>
      <pc:sldChg chg="ord">
        <pc:chgData name="Alejandro Cerezo" userId="5ea20e796f35876f" providerId="LiveId" clId="{B73606DE-98E3-4A60-B2D9-07CEF01C25DF}" dt="2019-01-26T19:39:02.869" v="10245"/>
        <pc:sldMkLst>
          <pc:docMk/>
          <pc:sldMk cId="2571256380" sldId="605"/>
        </pc:sldMkLst>
      </pc:sldChg>
      <pc:sldChg chg="ord">
        <pc:chgData name="Alejandro Cerezo" userId="5ea20e796f35876f" providerId="LiveId" clId="{B73606DE-98E3-4A60-B2D9-07CEF01C25DF}" dt="2019-01-26T19:39:02.869" v="10245"/>
        <pc:sldMkLst>
          <pc:docMk/>
          <pc:sldMk cId="588515259" sldId="606"/>
        </pc:sldMkLst>
      </pc:sldChg>
      <pc:sldChg chg="del ord">
        <pc:chgData name="Alejandro Cerezo" userId="5ea20e796f35876f" providerId="LiveId" clId="{B73606DE-98E3-4A60-B2D9-07CEF01C25DF}" dt="2019-01-13T16:13:20.251" v="953"/>
        <pc:sldMkLst>
          <pc:docMk/>
          <pc:sldMk cId="2023785672" sldId="652"/>
        </pc:sldMkLst>
      </pc:sldChg>
      <pc:sldChg chg="modSp del ord">
        <pc:chgData name="Alejandro Cerezo" userId="5ea20e796f35876f" providerId="LiveId" clId="{B73606DE-98E3-4A60-B2D9-07CEF01C25DF}" dt="2019-01-13T16:13:15.291" v="951"/>
        <pc:sldMkLst>
          <pc:docMk/>
          <pc:sldMk cId="3068695784" sldId="654"/>
        </pc:sldMkLst>
        <pc:spChg chg="mod">
          <ac:chgData name="Alejandro Cerezo" userId="5ea20e796f35876f" providerId="LiveId" clId="{B73606DE-98E3-4A60-B2D9-07CEF01C25DF}" dt="2019-01-13T16:11:01.102" v="948" actId="27636"/>
          <ac:spMkLst>
            <pc:docMk/>
            <pc:sldMk cId="3068695784" sldId="654"/>
            <ac:spMk id="3" creationId="{00000000-0000-0000-0000-000000000000}"/>
          </ac:spMkLst>
        </pc:spChg>
      </pc:sldChg>
      <pc:sldChg chg="modSp">
        <pc:chgData name="Alejandro Cerezo" userId="5ea20e796f35876f" providerId="LiveId" clId="{B73606DE-98E3-4A60-B2D9-07CEF01C25DF}" dt="2019-01-11T09:27:29.088" v="205" actId="27636"/>
        <pc:sldMkLst>
          <pc:docMk/>
          <pc:sldMk cId="4275108959" sldId="655"/>
        </pc:sldMkLst>
        <pc:spChg chg="mod">
          <ac:chgData name="Alejandro Cerezo" userId="5ea20e796f35876f" providerId="LiveId" clId="{B73606DE-98E3-4A60-B2D9-07CEF01C25DF}" dt="2019-01-11T09:27:29.088" v="205" actId="27636"/>
          <ac:spMkLst>
            <pc:docMk/>
            <pc:sldMk cId="4275108959" sldId="655"/>
            <ac:spMk id="4" creationId="{00000000-0000-0000-0000-000000000000}"/>
          </ac:spMkLst>
        </pc:spChg>
      </pc:sldChg>
      <pc:sldChg chg="ord">
        <pc:chgData name="Alejandro Cerezo" userId="5ea20e796f35876f" providerId="LiveId" clId="{B73606DE-98E3-4A60-B2D9-07CEF01C25DF}" dt="2019-01-26T19:39:02.869" v="10245"/>
        <pc:sldMkLst>
          <pc:docMk/>
          <pc:sldMk cId="4173091133" sldId="666"/>
        </pc:sldMkLst>
      </pc:sldChg>
      <pc:sldChg chg="ord">
        <pc:chgData name="Alejandro Cerezo" userId="5ea20e796f35876f" providerId="LiveId" clId="{B73606DE-98E3-4A60-B2D9-07CEF01C25DF}" dt="2019-01-26T19:39:02.869" v="10245"/>
        <pc:sldMkLst>
          <pc:docMk/>
          <pc:sldMk cId="707539440" sldId="667"/>
        </pc:sldMkLst>
      </pc:sldChg>
      <pc:sldChg chg="ord">
        <pc:chgData name="Alejandro Cerezo" userId="5ea20e796f35876f" providerId="LiveId" clId="{B73606DE-98E3-4A60-B2D9-07CEF01C25DF}" dt="2019-01-26T19:39:02.869" v="10245"/>
        <pc:sldMkLst>
          <pc:docMk/>
          <pc:sldMk cId="1586867879" sldId="670"/>
        </pc:sldMkLst>
      </pc:sldChg>
      <pc:sldChg chg="addSp delSp modSp">
        <pc:chgData name="Alejandro Cerezo" userId="5ea20e796f35876f" providerId="LiveId" clId="{B73606DE-98E3-4A60-B2D9-07CEF01C25DF}" dt="2019-01-26T19:40:45.700" v="10259" actId="1076"/>
        <pc:sldMkLst>
          <pc:docMk/>
          <pc:sldMk cId="2048966303" sldId="679"/>
        </pc:sldMkLst>
        <pc:spChg chg="mod">
          <ac:chgData name="Alejandro Cerezo" userId="5ea20e796f35876f" providerId="LiveId" clId="{B73606DE-98E3-4A60-B2D9-07CEF01C25DF}" dt="2019-01-26T19:40:10.166" v="10252" actId="20577"/>
          <ac:spMkLst>
            <pc:docMk/>
            <pc:sldMk cId="2048966303" sldId="679"/>
            <ac:spMk id="2" creationId="{00000000-0000-0000-0000-000000000000}"/>
          </ac:spMkLst>
        </pc:spChg>
        <pc:spChg chg="del mod">
          <ac:chgData name="Alejandro Cerezo" userId="5ea20e796f35876f" providerId="LiveId" clId="{B73606DE-98E3-4A60-B2D9-07CEF01C25DF}" dt="2019-01-26T19:40:27.518" v="10256"/>
          <ac:spMkLst>
            <pc:docMk/>
            <pc:sldMk cId="2048966303" sldId="679"/>
            <ac:spMk id="3" creationId="{00000000-0000-0000-0000-000000000000}"/>
          </ac:spMkLst>
        </pc:spChg>
        <pc:spChg chg="del">
          <ac:chgData name="Alejandro Cerezo" userId="5ea20e796f35876f" providerId="LiveId" clId="{B73606DE-98E3-4A60-B2D9-07CEF01C25DF}" dt="2019-01-26T19:40:18.733" v="10253" actId="478"/>
          <ac:spMkLst>
            <pc:docMk/>
            <pc:sldMk cId="2048966303" sldId="679"/>
            <ac:spMk id="4" creationId="{00000000-0000-0000-0000-000000000000}"/>
          </ac:spMkLst>
        </pc:spChg>
        <pc:spChg chg="add mod">
          <ac:chgData name="Alejandro Cerezo" userId="5ea20e796f35876f" providerId="LiveId" clId="{B73606DE-98E3-4A60-B2D9-07CEF01C25DF}" dt="2019-01-26T19:40:45.700" v="10259" actId="1076"/>
          <ac:spMkLst>
            <pc:docMk/>
            <pc:sldMk cId="2048966303" sldId="679"/>
            <ac:spMk id="5" creationId="{0F4263D3-8D7A-420E-9C5B-2726A9B80544}"/>
          </ac:spMkLst>
        </pc:spChg>
      </pc:sldChg>
      <pc:sldChg chg="ord">
        <pc:chgData name="Alejandro Cerezo" userId="5ea20e796f35876f" providerId="LiveId" clId="{B73606DE-98E3-4A60-B2D9-07CEF01C25DF}" dt="2019-01-26T09:53:55.928" v="7806"/>
        <pc:sldMkLst>
          <pc:docMk/>
          <pc:sldMk cId="2455788472" sldId="695"/>
        </pc:sldMkLst>
      </pc:sldChg>
      <pc:sldChg chg="ord">
        <pc:chgData name="Alejandro Cerezo" userId="5ea20e796f35876f" providerId="LiveId" clId="{B73606DE-98E3-4A60-B2D9-07CEF01C25DF}" dt="2019-01-26T09:54:05.286" v="7807"/>
        <pc:sldMkLst>
          <pc:docMk/>
          <pc:sldMk cId="538674617" sldId="696"/>
        </pc:sldMkLst>
      </pc:sldChg>
      <pc:sldChg chg="ord">
        <pc:chgData name="Alejandro Cerezo" userId="5ea20e796f35876f" providerId="LiveId" clId="{B73606DE-98E3-4A60-B2D9-07CEF01C25DF}" dt="2019-01-26T09:54:11.253" v="7808"/>
        <pc:sldMkLst>
          <pc:docMk/>
          <pc:sldMk cId="2923622905" sldId="697"/>
        </pc:sldMkLst>
      </pc:sldChg>
      <pc:sldChg chg="addSp modSp">
        <pc:chgData name="Alejandro Cerezo" userId="5ea20e796f35876f" providerId="LiveId" clId="{B73606DE-98E3-4A60-B2D9-07CEF01C25DF}" dt="2019-01-20T18:15:43.851" v="7037" actId="1076"/>
        <pc:sldMkLst>
          <pc:docMk/>
          <pc:sldMk cId="2791613583" sldId="1071"/>
        </pc:sldMkLst>
        <pc:spChg chg="add mod">
          <ac:chgData name="Alejandro Cerezo" userId="5ea20e796f35876f" providerId="LiveId" clId="{B73606DE-98E3-4A60-B2D9-07CEF01C25DF}" dt="2019-01-20T18:15:43.851" v="7037" actId="1076"/>
          <ac:spMkLst>
            <pc:docMk/>
            <pc:sldMk cId="2791613583" sldId="1071"/>
            <ac:spMk id="5" creationId="{B35F189F-D230-4320-810C-0786163107DA}"/>
          </ac:spMkLst>
        </pc:spChg>
        <pc:cxnChg chg="add mod">
          <ac:chgData name="Alejandro Cerezo" userId="5ea20e796f35876f" providerId="LiveId" clId="{B73606DE-98E3-4A60-B2D9-07CEF01C25DF}" dt="2019-01-20T18:15:43.851" v="7037" actId="1076"/>
          <ac:cxnSpMkLst>
            <pc:docMk/>
            <pc:sldMk cId="2791613583" sldId="1071"/>
            <ac:cxnSpMk id="8" creationId="{8B36FF35-AF8C-42AC-AC08-5120B25F9175}"/>
          </ac:cxnSpMkLst>
        </pc:cxnChg>
      </pc:sldChg>
      <pc:sldChg chg="ord">
        <pc:chgData name="Alejandro Cerezo" userId="5ea20e796f35876f" providerId="LiveId" clId="{B73606DE-98E3-4A60-B2D9-07CEF01C25DF}" dt="2019-01-13T16:56:39.907" v="1286"/>
        <pc:sldMkLst>
          <pc:docMk/>
          <pc:sldMk cId="73466792" sldId="1090"/>
        </pc:sldMkLst>
      </pc:sldChg>
      <pc:sldChg chg="ord">
        <pc:chgData name="Alejandro Cerezo" userId="5ea20e796f35876f" providerId="LiveId" clId="{B73606DE-98E3-4A60-B2D9-07CEF01C25DF}" dt="2019-01-13T16:56:39.907" v="1286"/>
        <pc:sldMkLst>
          <pc:docMk/>
          <pc:sldMk cId="2886515598" sldId="1091"/>
        </pc:sldMkLst>
      </pc:sldChg>
      <pc:sldChg chg="ord">
        <pc:chgData name="Alejandro Cerezo" userId="5ea20e796f35876f" providerId="LiveId" clId="{B73606DE-98E3-4A60-B2D9-07CEF01C25DF}" dt="2019-01-13T16:56:39.907" v="1286"/>
        <pc:sldMkLst>
          <pc:docMk/>
          <pc:sldMk cId="3904249599" sldId="1092"/>
        </pc:sldMkLst>
      </pc:sldChg>
      <pc:sldChg chg="ord">
        <pc:chgData name="Alejandro Cerezo" userId="5ea20e796f35876f" providerId="LiveId" clId="{B73606DE-98E3-4A60-B2D9-07CEF01C25DF}" dt="2019-01-13T16:56:39.907" v="1286"/>
        <pc:sldMkLst>
          <pc:docMk/>
          <pc:sldMk cId="99068166" sldId="1093"/>
        </pc:sldMkLst>
      </pc:sldChg>
      <pc:sldChg chg="ord">
        <pc:chgData name="Alejandro Cerezo" userId="5ea20e796f35876f" providerId="LiveId" clId="{B73606DE-98E3-4A60-B2D9-07CEF01C25DF}" dt="2019-01-13T16:56:39.907" v="1286"/>
        <pc:sldMkLst>
          <pc:docMk/>
          <pc:sldMk cId="753479081" sldId="1094"/>
        </pc:sldMkLst>
      </pc:sldChg>
      <pc:sldChg chg="ord">
        <pc:chgData name="Alejandro Cerezo" userId="5ea20e796f35876f" providerId="LiveId" clId="{B73606DE-98E3-4A60-B2D9-07CEF01C25DF}" dt="2019-01-13T16:56:39.907" v="1286"/>
        <pc:sldMkLst>
          <pc:docMk/>
          <pc:sldMk cId="323105764" sldId="1095"/>
        </pc:sldMkLst>
      </pc:sldChg>
      <pc:sldChg chg="ord">
        <pc:chgData name="Alejandro Cerezo" userId="5ea20e796f35876f" providerId="LiveId" clId="{B73606DE-98E3-4A60-B2D9-07CEF01C25DF}" dt="2019-01-13T16:56:39.907" v="1286"/>
        <pc:sldMkLst>
          <pc:docMk/>
          <pc:sldMk cId="3619333905" sldId="1096"/>
        </pc:sldMkLst>
      </pc:sldChg>
      <pc:sldChg chg="ord">
        <pc:chgData name="Alejandro Cerezo" userId="5ea20e796f35876f" providerId="LiveId" clId="{B73606DE-98E3-4A60-B2D9-07CEF01C25DF}" dt="2019-01-13T16:56:39.907" v="1286"/>
        <pc:sldMkLst>
          <pc:docMk/>
          <pc:sldMk cId="3977293402" sldId="1097"/>
        </pc:sldMkLst>
      </pc:sldChg>
      <pc:sldChg chg="ord">
        <pc:chgData name="Alejandro Cerezo" userId="5ea20e796f35876f" providerId="LiveId" clId="{B73606DE-98E3-4A60-B2D9-07CEF01C25DF}" dt="2019-01-13T16:56:39.907" v="1286"/>
        <pc:sldMkLst>
          <pc:docMk/>
          <pc:sldMk cId="2779361597" sldId="1098"/>
        </pc:sldMkLst>
      </pc:sldChg>
      <pc:sldChg chg="modSp">
        <pc:chgData name="Alejandro Cerezo" userId="5ea20e796f35876f" providerId="LiveId" clId="{B73606DE-98E3-4A60-B2D9-07CEF01C25DF}" dt="2019-01-29T12:21:22.571" v="13269" actId="1076"/>
        <pc:sldMkLst>
          <pc:docMk/>
          <pc:sldMk cId="3061554753" sldId="1104"/>
        </pc:sldMkLst>
        <pc:spChg chg="mod">
          <ac:chgData name="Alejandro Cerezo" userId="5ea20e796f35876f" providerId="LiveId" clId="{B73606DE-98E3-4A60-B2D9-07CEF01C25DF}" dt="2019-01-29T12:21:22.571" v="13269" actId="1076"/>
          <ac:spMkLst>
            <pc:docMk/>
            <pc:sldMk cId="3061554753" sldId="1104"/>
            <ac:spMk id="5" creationId="{00000000-0000-0000-0000-000000000000}"/>
          </ac:spMkLst>
        </pc:spChg>
      </pc:sldChg>
      <pc:sldChg chg="ord">
        <pc:chgData name="Alejandro Cerezo" userId="5ea20e796f35876f" providerId="LiveId" clId="{B73606DE-98E3-4A60-B2D9-07CEF01C25DF}" dt="2019-01-28T18:19:09.474" v="12556"/>
        <pc:sldMkLst>
          <pc:docMk/>
          <pc:sldMk cId="2028143459" sldId="1105"/>
        </pc:sldMkLst>
      </pc:sldChg>
      <pc:sldChg chg="ord">
        <pc:chgData name="Alejandro Cerezo" userId="5ea20e796f35876f" providerId="LiveId" clId="{B73606DE-98E3-4A60-B2D9-07CEF01C25DF}" dt="2019-01-28T18:19:12.434" v="12557"/>
        <pc:sldMkLst>
          <pc:docMk/>
          <pc:sldMk cId="1567548379" sldId="1106"/>
        </pc:sldMkLst>
      </pc:sldChg>
      <pc:sldChg chg="ord">
        <pc:chgData name="Alejandro Cerezo" userId="5ea20e796f35876f" providerId="LiveId" clId="{B73606DE-98E3-4A60-B2D9-07CEF01C25DF}" dt="2019-01-13T16:59:58.305" v="1290"/>
        <pc:sldMkLst>
          <pc:docMk/>
          <pc:sldMk cId="1519083308" sldId="1108"/>
        </pc:sldMkLst>
      </pc:sldChg>
      <pc:sldChg chg="addSp delSp modSp ord">
        <pc:chgData name="Alejandro Cerezo" userId="5ea20e796f35876f" providerId="LiveId" clId="{B73606DE-98E3-4A60-B2D9-07CEF01C25DF}" dt="2019-01-13T18:04:24.434" v="2108" actId="1076"/>
        <pc:sldMkLst>
          <pc:docMk/>
          <pc:sldMk cId="1188142725" sldId="1110"/>
        </pc:sldMkLst>
        <pc:spChg chg="mod">
          <ac:chgData name="Alejandro Cerezo" userId="5ea20e796f35876f" providerId="LiveId" clId="{B73606DE-98E3-4A60-B2D9-07CEF01C25DF}" dt="2019-01-13T18:03:05.202" v="2076"/>
          <ac:spMkLst>
            <pc:docMk/>
            <pc:sldMk cId="1188142725" sldId="1110"/>
            <ac:spMk id="2" creationId="{00000000-0000-0000-0000-000000000000}"/>
          </ac:spMkLst>
        </pc:spChg>
        <pc:spChg chg="del">
          <ac:chgData name="Alejandro Cerezo" userId="5ea20e796f35876f" providerId="LiveId" clId="{B73606DE-98E3-4A60-B2D9-07CEF01C25DF}" dt="2019-01-13T17:59:37.883" v="2051"/>
          <ac:spMkLst>
            <pc:docMk/>
            <pc:sldMk cId="1188142725" sldId="1110"/>
            <ac:spMk id="3" creationId="{00000000-0000-0000-0000-000000000000}"/>
          </ac:spMkLst>
        </pc:spChg>
        <pc:spChg chg="mod">
          <ac:chgData name="Alejandro Cerezo" userId="5ea20e796f35876f" providerId="LiveId" clId="{B73606DE-98E3-4A60-B2D9-07CEF01C25DF}" dt="2019-01-13T18:04:18.313" v="2106" actId="1076"/>
          <ac:spMkLst>
            <pc:docMk/>
            <pc:sldMk cId="1188142725" sldId="1110"/>
            <ac:spMk id="4" creationId="{00000000-0000-0000-0000-000000000000}"/>
          </ac:spMkLst>
        </pc:spChg>
        <pc:spChg chg="add mod">
          <ac:chgData name="Alejandro Cerezo" userId="5ea20e796f35876f" providerId="LiveId" clId="{B73606DE-98E3-4A60-B2D9-07CEF01C25DF}" dt="2019-01-13T18:04:18.313" v="2106" actId="1076"/>
          <ac:spMkLst>
            <pc:docMk/>
            <pc:sldMk cId="1188142725" sldId="1110"/>
            <ac:spMk id="5" creationId="{7CAE0200-602F-4BE1-B38C-FCD1B32FD82C}"/>
          </ac:spMkLst>
        </pc:spChg>
        <pc:spChg chg="add mod">
          <ac:chgData name="Alejandro Cerezo" userId="5ea20e796f35876f" providerId="LiveId" clId="{B73606DE-98E3-4A60-B2D9-07CEF01C25DF}" dt="2019-01-13T18:02:15.769" v="2069" actId="1076"/>
          <ac:spMkLst>
            <pc:docMk/>
            <pc:sldMk cId="1188142725" sldId="1110"/>
            <ac:spMk id="10" creationId="{D70E1806-AAD2-4CE6-917D-E6FB63256983}"/>
          </ac:spMkLst>
        </pc:spChg>
        <pc:spChg chg="del">
          <ac:chgData name="Alejandro Cerezo" userId="5ea20e796f35876f" providerId="LiveId" clId="{B73606DE-98E3-4A60-B2D9-07CEF01C25DF}" dt="2019-01-13T18:00:27.504" v="2058" actId="478"/>
          <ac:spMkLst>
            <pc:docMk/>
            <pc:sldMk cId="1188142725" sldId="1110"/>
            <ac:spMk id="11" creationId="{00000000-0000-0000-0000-000000000000}"/>
          </ac:spMkLst>
        </pc:spChg>
        <pc:spChg chg="del">
          <ac:chgData name="Alejandro Cerezo" userId="5ea20e796f35876f" providerId="LiveId" clId="{B73606DE-98E3-4A60-B2D9-07CEF01C25DF}" dt="2019-01-13T18:00:17.659" v="2057" actId="478"/>
          <ac:spMkLst>
            <pc:docMk/>
            <pc:sldMk cId="1188142725" sldId="1110"/>
            <ac:spMk id="12" creationId="{00000000-0000-0000-0000-000000000000}"/>
          </ac:spMkLst>
        </pc:spChg>
        <pc:spChg chg="add mod">
          <ac:chgData name="Alejandro Cerezo" userId="5ea20e796f35876f" providerId="LiveId" clId="{B73606DE-98E3-4A60-B2D9-07CEF01C25DF}" dt="2019-01-13T18:04:24.434" v="2108" actId="1076"/>
          <ac:spMkLst>
            <pc:docMk/>
            <pc:sldMk cId="1188142725" sldId="1110"/>
            <ac:spMk id="13" creationId="{480646F6-5A38-406F-931E-C5CAF7242115}"/>
          </ac:spMkLst>
        </pc:spChg>
        <pc:spChg chg="mod">
          <ac:chgData name="Alejandro Cerezo" userId="5ea20e796f35876f" providerId="LiveId" clId="{B73606DE-98E3-4A60-B2D9-07CEF01C25DF}" dt="2019-01-13T18:04:21.073" v="2107" actId="1076"/>
          <ac:spMkLst>
            <pc:docMk/>
            <pc:sldMk cId="1188142725" sldId="1110"/>
            <ac:spMk id="14" creationId="{00000000-0000-0000-0000-000000000000}"/>
          </ac:spMkLst>
        </pc:spChg>
        <pc:picChg chg="del">
          <ac:chgData name="Alejandro Cerezo" userId="5ea20e796f35876f" providerId="LiveId" clId="{B73606DE-98E3-4A60-B2D9-07CEF01C25DF}" dt="2019-01-13T18:00:30.885" v="2059" actId="478"/>
          <ac:picMkLst>
            <pc:docMk/>
            <pc:sldMk cId="1188142725" sldId="1110"/>
            <ac:picMk id="1026" creationId="{00000000-0000-0000-0000-000000000000}"/>
          </ac:picMkLst>
        </pc:picChg>
        <pc:picChg chg="mod">
          <ac:chgData name="Alejandro Cerezo" userId="5ea20e796f35876f" providerId="LiveId" clId="{B73606DE-98E3-4A60-B2D9-07CEF01C25DF}" dt="2019-01-13T18:01:56.599" v="2066" actId="1076"/>
          <ac:picMkLst>
            <pc:docMk/>
            <pc:sldMk cId="1188142725" sldId="1110"/>
            <ac:picMk id="6146" creationId="{00000000-0000-0000-0000-000000000000}"/>
          </ac:picMkLst>
        </pc:picChg>
        <pc:cxnChg chg="add mod">
          <ac:chgData name="Alejandro Cerezo" userId="5ea20e796f35876f" providerId="LiveId" clId="{B73606DE-98E3-4A60-B2D9-07CEF01C25DF}" dt="2019-01-13T18:04:18.313" v="2106" actId="1076"/>
          <ac:cxnSpMkLst>
            <pc:docMk/>
            <pc:sldMk cId="1188142725" sldId="1110"/>
            <ac:cxnSpMk id="7" creationId="{28BB97AE-96C5-4D70-B27C-2754B5DE70F0}"/>
          </ac:cxnSpMkLst>
        </pc:cxnChg>
      </pc:sldChg>
      <pc:sldChg chg="ord">
        <pc:chgData name="Alejandro Cerezo" userId="5ea20e796f35876f" providerId="LiveId" clId="{B73606DE-98E3-4A60-B2D9-07CEF01C25DF}" dt="2019-01-13T18:00:54.295" v="2062"/>
        <pc:sldMkLst>
          <pc:docMk/>
          <pc:sldMk cId="896197646" sldId="1111"/>
        </pc:sldMkLst>
      </pc:sldChg>
      <pc:sldChg chg="ord">
        <pc:chgData name="Alejandro Cerezo" userId="5ea20e796f35876f" providerId="LiveId" clId="{B73606DE-98E3-4A60-B2D9-07CEF01C25DF}" dt="2019-01-13T18:00:51.436" v="2061"/>
        <pc:sldMkLst>
          <pc:docMk/>
          <pc:sldMk cId="4026559950" sldId="1113"/>
        </pc:sldMkLst>
      </pc:sldChg>
      <pc:sldChg chg="addSp delSp modSp modNotesTx">
        <pc:chgData name="Alejandro Cerezo" userId="5ea20e796f35876f" providerId="LiveId" clId="{B73606DE-98E3-4A60-B2D9-07CEF01C25DF}" dt="2019-01-13T18:05:53.203" v="2144" actId="20577"/>
        <pc:sldMkLst>
          <pc:docMk/>
          <pc:sldMk cId="1522149788" sldId="1114"/>
        </pc:sldMkLst>
        <pc:spChg chg="mod">
          <ac:chgData name="Alejandro Cerezo" userId="5ea20e796f35876f" providerId="LiveId" clId="{B73606DE-98E3-4A60-B2D9-07CEF01C25DF}" dt="2019-01-13T18:05:53.203" v="2144" actId="20577"/>
          <ac:spMkLst>
            <pc:docMk/>
            <pc:sldMk cId="1522149788" sldId="1114"/>
            <ac:spMk id="2" creationId="{00000000-0000-0000-0000-000000000000}"/>
          </ac:spMkLst>
        </pc:spChg>
        <pc:spChg chg="del">
          <ac:chgData name="Alejandro Cerezo" userId="5ea20e796f35876f" providerId="LiveId" clId="{B73606DE-98E3-4A60-B2D9-07CEF01C25DF}" dt="2019-01-13T18:02:23.495" v="2070"/>
          <ac:spMkLst>
            <pc:docMk/>
            <pc:sldMk cId="1522149788" sldId="1114"/>
            <ac:spMk id="5" creationId="{00000000-0000-0000-0000-000000000000}"/>
          </ac:spMkLst>
        </pc:spChg>
        <pc:spChg chg="add del mod">
          <ac:chgData name="Alejandro Cerezo" userId="5ea20e796f35876f" providerId="LiveId" clId="{B73606DE-98E3-4A60-B2D9-07CEF01C25DF}" dt="2019-01-13T18:05:06.849" v="2121" actId="20577"/>
          <ac:spMkLst>
            <pc:docMk/>
            <pc:sldMk cId="1522149788" sldId="1114"/>
            <ac:spMk id="6" creationId="{00000000-0000-0000-0000-000000000000}"/>
          </ac:spMkLst>
        </pc:spChg>
        <pc:spChg chg="mod">
          <ac:chgData name="Alejandro Cerezo" userId="5ea20e796f35876f" providerId="LiveId" clId="{B73606DE-98E3-4A60-B2D9-07CEF01C25DF}" dt="2019-01-13T18:05:15.021" v="2123" actId="1076"/>
          <ac:spMkLst>
            <pc:docMk/>
            <pc:sldMk cId="1522149788" sldId="1114"/>
            <ac:spMk id="10" creationId="{00000000-0000-0000-0000-000000000000}"/>
          </ac:spMkLst>
        </pc:spChg>
        <pc:spChg chg="mod">
          <ac:chgData name="Alejandro Cerezo" userId="5ea20e796f35876f" providerId="LiveId" clId="{B73606DE-98E3-4A60-B2D9-07CEF01C25DF}" dt="2019-01-13T18:05:11.324" v="2122" actId="1076"/>
          <ac:spMkLst>
            <pc:docMk/>
            <pc:sldMk cId="1522149788" sldId="1114"/>
            <ac:spMk id="11" creationId="{00000000-0000-0000-0000-000000000000}"/>
          </ac:spMkLst>
        </pc:spChg>
      </pc:sldChg>
      <pc:sldChg chg="modSp">
        <pc:chgData name="Alejandro Cerezo" userId="5ea20e796f35876f" providerId="LiveId" clId="{B73606DE-98E3-4A60-B2D9-07CEF01C25DF}" dt="2019-01-13T18:19:50.760" v="2212" actId="20577"/>
        <pc:sldMkLst>
          <pc:docMk/>
          <pc:sldMk cId="2822207883" sldId="1115"/>
        </pc:sldMkLst>
        <pc:spChg chg="mod">
          <ac:chgData name="Alejandro Cerezo" userId="5ea20e796f35876f" providerId="LiveId" clId="{B73606DE-98E3-4A60-B2D9-07CEF01C25DF}" dt="2019-01-13T18:19:50.760" v="2212" actId="20577"/>
          <ac:spMkLst>
            <pc:docMk/>
            <pc:sldMk cId="2822207883" sldId="1115"/>
            <ac:spMk id="2" creationId="{00000000-0000-0000-0000-000000000000}"/>
          </ac:spMkLst>
        </pc:spChg>
      </pc:sldChg>
      <pc:sldChg chg="modNotesTx">
        <pc:chgData name="Alejandro Cerezo" userId="5ea20e796f35876f" providerId="LiveId" clId="{B73606DE-98E3-4A60-B2D9-07CEF01C25DF}" dt="2019-01-27T12:35:11.386" v="11877" actId="20577"/>
        <pc:sldMkLst>
          <pc:docMk/>
          <pc:sldMk cId="115292076" sldId="1122"/>
        </pc:sldMkLst>
      </pc:sldChg>
      <pc:sldChg chg="modSp">
        <pc:chgData name="Alejandro Cerezo" userId="5ea20e796f35876f" providerId="LiveId" clId="{B73606DE-98E3-4A60-B2D9-07CEF01C25DF}" dt="2019-01-27T12:35:19.493" v="11878" actId="1076"/>
        <pc:sldMkLst>
          <pc:docMk/>
          <pc:sldMk cId="18255817" sldId="1125"/>
        </pc:sldMkLst>
        <pc:spChg chg="mod">
          <ac:chgData name="Alejandro Cerezo" userId="5ea20e796f35876f" providerId="LiveId" clId="{B73606DE-98E3-4A60-B2D9-07CEF01C25DF}" dt="2019-01-27T12:35:19.493" v="11878" actId="1076"/>
          <ac:spMkLst>
            <pc:docMk/>
            <pc:sldMk cId="18255817" sldId="1125"/>
            <ac:spMk id="6" creationId="{00000000-0000-0000-0000-000000000000}"/>
          </ac:spMkLst>
        </pc:spChg>
      </pc:sldChg>
      <pc:sldChg chg="modSp">
        <pc:chgData name="Alejandro Cerezo" userId="5ea20e796f35876f" providerId="LiveId" clId="{B73606DE-98E3-4A60-B2D9-07CEF01C25DF}" dt="2019-01-27T11:38:32.166" v="11416" actId="20577"/>
        <pc:sldMkLst>
          <pc:docMk/>
          <pc:sldMk cId="1862625971" sldId="1140"/>
        </pc:sldMkLst>
        <pc:spChg chg="mod">
          <ac:chgData name="Alejandro Cerezo" userId="5ea20e796f35876f" providerId="LiveId" clId="{B73606DE-98E3-4A60-B2D9-07CEF01C25DF}" dt="2019-01-27T11:38:32.166" v="11416" actId="20577"/>
          <ac:spMkLst>
            <pc:docMk/>
            <pc:sldMk cId="1862625971" sldId="1140"/>
            <ac:spMk id="2" creationId="{00000000-0000-0000-0000-000000000000}"/>
          </ac:spMkLst>
        </pc:spChg>
      </pc:sldChg>
      <pc:sldChg chg="addSp delSp modSp">
        <pc:chgData name="Alejandro Cerezo" userId="5ea20e796f35876f" providerId="LiveId" clId="{B73606DE-98E3-4A60-B2D9-07CEF01C25DF}" dt="2019-01-20T18:27:57.619" v="7191" actId="1076"/>
        <pc:sldMkLst>
          <pc:docMk/>
          <pc:sldMk cId="2576064845" sldId="1210"/>
        </pc:sldMkLst>
        <pc:spChg chg="mod">
          <ac:chgData name="Alejandro Cerezo" userId="5ea20e796f35876f" providerId="LiveId" clId="{B73606DE-98E3-4A60-B2D9-07CEF01C25DF}" dt="2019-01-20T18:27:40.545" v="7184" actId="6549"/>
          <ac:spMkLst>
            <pc:docMk/>
            <pc:sldMk cId="2576064845" sldId="1210"/>
            <ac:spMk id="6" creationId="{00000000-0000-0000-0000-000000000000}"/>
          </ac:spMkLst>
        </pc:spChg>
        <pc:picChg chg="del">
          <ac:chgData name="Alejandro Cerezo" userId="5ea20e796f35876f" providerId="LiveId" clId="{B73606DE-98E3-4A60-B2D9-07CEF01C25DF}" dt="2019-01-20T18:27:18.852" v="7168" actId="478"/>
          <ac:picMkLst>
            <pc:docMk/>
            <pc:sldMk cId="2576064845" sldId="1210"/>
            <ac:picMk id="5" creationId="{00000000-0000-0000-0000-000000000000}"/>
          </ac:picMkLst>
        </pc:picChg>
        <pc:picChg chg="add mod ord">
          <ac:chgData name="Alejandro Cerezo" userId="5ea20e796f35876f" providerId="LiveId" clId="{B73606DE-98E3-4A60-B2D9-07CEF01C25DF}" dt="2019-01-20T18:27:57.619" v="7191" actId="1076"/>
          <ac:picMkLst>
            <pc:docMk/>
            <pc:sldMk cId="2576064845" sldId="1210"/>
            <ac:picMk id="7" creationId="{DEE6BBEE-1342-437B-BCEE-2789DAA22DE3}"/>
          </ac:picMkLst>
        </pc:picChg>
      </pc:sldChg>
      <pc:sldChg chg="modSp ord modNotesTx">
        <pc:chgData name="Alejandro Cerezo" userId="5ea20e796f35876f" providerId="LiveId" clId="{B73606DE-98E3-4A60-B2D9-07CEF01C25DF}" dt="2019-01-26T08:39:44.885" v="7344"/>
        <pc:sldMkLst>
          <pc:docMk/>
          <pc:sldMk cId="92602130" sldId="1404"/>
        </pc:sldMkLst>
        <pc:spChg chg="mod">
          <ac:chgData name="Alejandro Cerezo" userId="5ea20e796f35876f" providerId="LiveId" clId="{B73606DE-98E3-4A60-B2D9-07CEF01C25DF}" dt="2019-01-13T10:23:41.021" v="207"/>
          <ac:spMkLst>
            <pc:docMk/>
            <pc:sldMk cId="92602130" sldId="1404"/>
            <ac:spMk id="3" creationId="{00000000-0000-0000-0000-000000000000}"/>
          </ac:spMkLst>
        </pc:spChg>
        <pc:spChg chg="mod">
          <ac:chgData name="Alejandro Cerezo" userId="5ea20e796f35876f" providerId="LiveId" clId="{B73606DE-98E3-4A60-B2D9-07CEF01C25DF}" dt="2019-01-13T10:24:09.153" v="209"/>
          <ac:spMkLst>
            <pc:docMk/>
            <pc:sldMk cId="92602130" sldId="1404"/>
            <ac:spMk id="4" creationId="{00000000-0000-0000-0000-000000000000}"/>
          </ac:spMkLst>
        </pc:spChg>
      </pc:sldChg>
      <pc:sldChg chg="ord">
        <pc:chgData name="Alejandro Cerezo" userId="5ea20e796f35876f" providerId="LiveId" clId="{B73606DE-98E3-4A60-B2D9-07CEF01C25DF}" dt="2019-01-13T16:56:06.541" v="1282"/>
        <pc:sldMkLst>
          <pc:docMk/>
          <pc:sldMk cId="2335471663" sldId="1410"/>
        </pc:sldMkLst>
      </pc:sldChg>
      <pc:sldChg chg="modSp">
        <pc:chgData name="Alejandro Cerezo" userId="5ea20e796f35876f" providerId="LiveId" clId="{B73606DE-98E3-4A60-B2D9-07CEF01C25DF}" dt="2019-01-20T18:00:11.236" v="6853" actId="14100"/>
        <pc:sldMkLst>
          <pc:docMk/>
          <pc:sldMk cId="541484255" sldId="1435"/>
        </pc:sldMkLst>
        <pc:spChg chg="mod">
          <ac:chgData name="Alejandro Cerezo" userId="5ea20e796f35876f" providerId="LiveId" clId="{B73606DE-98E3-4A60-B2D9-07CEF01C25DF}" dt="2019-01-20T18:00:11.236" v="6853" actId="14100"/>
          <ac:spMkLst>
            <pc:docMk/>
            <pc:sldMk cId="541484255" sldId="1435"/>
            <ac:spMk id="12" creationId="{00000000-0000-0000-0000-000000000000}"/>
          </ac:spMkLst>
        </pc:spChg>
      </pc:sldChg>
      <pc:sldChg chg="addSp delSp modSp ord">
        <pc:chgData name="Alejandro Cerezo" userId="5ea20e796f35876f" providerId="LiveId" clId="{B73606DE-98E3-4A60-B2D9-07CEF01C25DF}" dt="2019-01-14T19:22:56.848" v="5712"/>
        <pc:sldMkLst>
          <pc:docMk/>
          <pc:sldMk cId="1821325970" sldId="1436"/>
        </pc:sldMkLst>
        <pc:spChg chg="mod">
          <ac:chgData name="Alejandro Cerezo" userId="5ea20e796f35876f" providerId="LiveId" clId="{B73606DE-98E3-4A60-B2D9-07CEF01C25DF}" dt="2019-01-13T17:22:51.219" v="1537" actId="1076"/>
          <ac:spMkLst>
            <pc:docMk/>
            <pc:sldMk cId="1821325970" sldId="1436"/>
            <ac:spMk id="3" creationId="{00000000-0000-0000-0000-000000000000}"/>
          </ac:spMkLst>
        </pc:spChg>
        <pc:spChg chg="add mod">
          <ac:chgData name="Alejandro Cerezo" userId="5ea20e796f35876f" providerId="LiveId" clId="{B73606DE-98E3-4A60-B2D9-07CEF01C25DF}" dt="2019-01-14T19:20:40.968" v="5684" actId="14100"/>
          <ac:spMkLst>
            <pc:docMk/>
            <pc:sldMk cId="1821325970" sldId="1436"/>
            <ac:spMk id="4" creationId="{BE06F4FF-83CB-4218-BCDF-1507FBC09E0D}"/>
          </ac:spMkLst>
        </pc:spChg>
        <pc:spChg chg="add del mod">
          <ac:chgData name="Alejandro Cerezo" userId="5ea20e796f35876f" providerId="LiveId" clId="{B73606DE-98E3-4A60-B2D9-07CEF01C25DF}" dt="2019-01-14T19:22:56.848" v="5712"/>
          <ac:spMkLst>
            <pc:docMk/>
            <pc:sldMk cId="1821325970" sldId="1436"/>
            <ac:spMk id="5" creationId="{086882D7-73AA-48DA-A44D-89FD2B86D8DF}"/>
          </ac:spMkLst>
        </pc:spChg>
        <pc:spChg chg="mod">
          <ac:chgData name="Alejandro Cerezo" userId="5ea20e796f35876f" providerId="LiveId" clId="{B73606DE-98E3-4A60-B2D9-07CEF01C25DF}" dt="2019-01-14T19:20:43.475" v="5685" actId="1076"/>
          <ac:spMkLst>
            <pc:docMk/>
            <pc:sldMk cId="1821325970" sldId="1436"/>
            <ac:spMk id="7" creationId="{00000000-0000-0000-0000-000000000000}"/>
          </ac:spMkLst>
        </pc:spChg>
        <pc:spChg chg="del">
          <ac:chgData name="Alejandro Cerezo" userId="5ea20e796f35876f" providerId="LiveId" clId="{B73606DE-98E3-4A60-B2D9-07CEF01C25DF}" dt="2019-01-13T17:22:06.514" v="1529" actId="478"/>
          <ac:spMkLst>
            <pc:docMk/>
            <pc:sldMk cId="1821325970" sldId="1436"/>
            <ac:spMk id="8" creationId="{00000000-0000-0000-0000-000000000000}"/>
          </ac:spMkLst>
        </pc:spChg>
        <pc:spChg chg="del">
          <ac:chgData name="Alejandro Cerezo" userId="5ea20e796f35876f" providerId="LiveId" clId="{B73606DE-98E3-4A60-B2D9-07CEF01C25DF}" dt="2019-01-13T17:22:03.036" v="1528" actId="478"/>
          <ac:spMkLst>
            <pc:docMk/>
            <pc:sldMk cId="1821325970" sldId="1436"/>
            <ac:spMk id="9" creationId="{00000000-0000-0000-0000-000000000000}"/>
          </ac:spMkLst>
        </pc:spChg>
      </pc:sldChg>
      <pc:sldChg chg="ord">
        <pc:chgData name="Alejandro Cerezo" userId="5ea20e796f35876f" providerId="LiveId" clId="{B73606DE-98E3-4A60-B2D9-07CEF01C25DF}" dt="2019-01-13T16:56:24.323" v="1284"/>
        <pc:sldMkLst>
          <pc:docMk/>
          <pc:sldMk cId="2737213334" sldId="1439"/>
        </pc:sldMkLst>
      </pc:sldChg>
      <pc:sldChg chg="ord">
        <pc:chgData name="Alejandro Cerezo" userId="5ea20e796f35876f" providerId="LiveId" clId="{B73606DE-98E3-4A60-B2D9-07CEF01C25DF}" dt="2019-01-13T16:56:24.323" v="1284"/>
        <pc:sldMkLst>
          <pc:docMk/>
          <pc:sldMk cId="2070779835" sldId="1440"/>
        </pc:sldMkLst>
      </pc:sldChg>
      <pc:sldChg chg="addSp delSp modSp ord delAnim">
        <pc:chgData name="Alejandro Cerezo" userId="5ea20e796f35876f" providerId="LiveId" clId="{B73606DE-98E3-4A60-B2D9-07CEF01C25DF}" dt="2019-01-13T16:24:06.880" v="1076" actId="1076"/>
        <pc:sldMkLst>
          <pc:docMk/>
          <pc:sldMk cId="178629874" sldId="1441"/>
        </pc:sldMkLst>
        <pc:spChg chg="mod">
          <ac:chgData name="Alejandro Cerezo" userId="5ea20e796f35876f" providerId="LiveId" clId="{B73606DE-98E3-4A60-B2D9-07CEF01C25DF}" dt="2019-01-13T16:24:01.419" v="1073" actId="27636"/>
          <ac:spMkLst>
            <pc:docMk/>
            <pc:sldMk cId="178629874" sldId="1441"/>
            <ac:spMk id="2" creationId="{00000000-0000-0000-0000-000000000000}"/>
          </ac:spMkLst>
        </pc:spChg>
        <pc:spChg chg="del">
          <ac:chgData name="Alejandro Cerezo" userId="5ea20e796f35876f" providerId="LiveId" clId="{B73606DE-98E3-4A60-B2D9-07CEF01C25DF}" dt="2019-01-10T19:33:03.498" v="171" actId="478"/>
          <ac:spMkLst>
            <pc:docMk/>
            <pc:sldMk cId="178629874" sldId="1441"/>
            <ac:spMk id="3" creationId="{00000000-0000-0000-0000-000000000000}"/>
          </ac:spMkLst>
        </pc:spChg>
        <pc:spChg chg="del">
          <ac:chgData name="Alejandro Cerezo" userId="5ea20e796f35876f" providerId="LiveId" clId="{B73606DE-98E3-4A60-B2D9-07CEF01C25DF}" dt="2019-01-10T19:33:03.498" v="171" actId="478"/>
          <ac:spMkLst>
            <pc:docMk/>
            <pc:sldMk cId="178629874" sldId="1441"/>
            <ac:spMk id="5" creationId="{00000000-0000-0000-0000-000000000000}"/>
          </ac:spMkLst>
        </pc:spChg>
        <pc:spChg chg="del">
          <ac:chgData name="Alejandro Cerezo" userId="5ea20e796f35876f" providerId="LiveId" clId="{B73606DE-98E3-4A60-B2D9-07CEF01C25DF}" dt="2019-01-10T19:33:07.034" v="172" actId="478"/>
          <ac:spMkLst>
            <pc:docMk/>
            <pc:sldMk cId="178629874" sldId="1441"/>
            <ac:spMk id="13" creationId="{00000000-0000-0000-0000-000000000000}"/>
          </ac:spMkLst>
        </pc:spChg>
        <pc:spChg chg="del mod">
          <ac:chgData name="Alejandro Cerezo" userId="5ea20e796f35876f" providerId="LiveId" clId="{B73606DE-98E3-4A60-B2D9-07CEF01C25DF}" dt="2019-01-13T16:16:50.082" v="997" actId="478"/>
          <ac:spMkLst>
            <pc:docMk/>
            <pc:sldMk cId="178629874" sldId="1441"/>
            <ac:spMk id="14" creationId="{00000000-0000-0000-0000-000000000000}"/>
          </ac:spMkLst>
        </pc:spChg>
        <pc:picChg chg="add del">
          <ac:chgData name="Alejandro Cerezo" userId="5ea20e796f35876f" providerId="LiveId" clId="{B73606DE-98E3-4A60-B2D9-07CEF01C25DF}" dt="2019-01-13T16:07:46.018" v="927"/>
          <ac:picMkLst>
            <pc:docMk/>
            <pc:sldMk cId="178629874" sldId="1441"/>
            <ac:picMk id="4" creationId="{80E1F736-F54E-4147-A762-8022B1612216}"/>
          </ac:picMkLst>
        </pc:picChg>
        <pc:picChg chg="del">
          <ac:chgData name="Alejandro Cerezo" userId="5ea20e796f35876f" providerId="LiveId" clId="{B73606DE-98E3-4A60-B2D9-07CEF01C25DF}" dt="2019-01-10T19:33:07.034" v="172" actId="478"/>
          <ac:picMkLst>
            <pc:docMk/>
            <pc:sldMk cId="178629874" sldId="1441"/>
            <ac:picMk id="11" creationId="{00000000-0000-0000-0000-000000000000}"/>
          </ac:picMkLst>
        </pc:picChg>
        <pc:picChg chg="del mod">
          <ac:chgData name="Alejandro Cerezo" userId="5ea20e796f35876f" providerId="LiveId" clId="{B73606DE-98E3-4A60-B2D9-07CEF01C25DF}" dt="2019-01-13T16:16:46.213" v="996" actId="478"/>
          <ac:picMkLst>
            <pc:docMk/>
            <pc:sldMk cId="178629874" sldId="1441"/>
            <ac:picMk id="12" creationId="{00000000-0000-0000-0000-000000000000}"/>
          </ac:picMkLst>
        </pc:picChg>
        <pc:picChg chg="add mod">
          <ac:chgData name="Alejandro Cerezo" userId="5ea20e796f35876f" providerId="LiveId" clId="{B73606DE-98E3-4A60-B2D9-07CEF01C25DF}" dt="2019-01-13T16:24:06.880" v="1076" actId="1076"/>
          <ac:picMkLst>
            <pc:docMk/>
            <pc:sldMk cId="178629874" sldId="1441"/>
            <ac:picMk id="3074" creationId="{58A8A5A3-B0E2-40A7-8D05-3B9EE0D602EB}"/>
          </ac:picMkLst>
        </pc:picChg>
      </pc:sldChg>
      <pc:sldChg chg="ord">
        <pc:chgData name="Alejandro Cerezo" userId="5ea20e796f35876f" providerId="LiveId" clId="{B73606DE-98E3-4A60-B2D9-07CEF01C25DF}" dt="2019-01-10T19:34:54.155" v="178"/>
        <pc:sldMkLst>
          <pc:docMk/>
          <pc:sldMk cId="2611925910" sldId="1442"/>
        </pc:sldMkLst>
      </pc:sldChg>
      <pc:sldChg chg="ord">
        <pc:chgData name="Alejandro Cerezo" userId="5ea20e796f35876f" providerId="LiveId" clId="{B73606DE-98E3-4A60-B2D9-07CEF01C25DF}" dt="2019-01-10T19:34:54.155" v="178"/>
        <pc:sldMkLst>
          <pc:docMk/>
          <pc:sldMk cId="3628867377" sldId="1443"/>
        </pc:sldMkLst>
      </pc:sldChg>
      <pc:sldChg chg="ord">
        <pc:chgData name="Alejandro Cerezo" userId="5ea20e796f35876f" providerId="LiveId" clId="{B73606DE-98E3-4A60-B2D9-07CEF01C25DF}" dt="2019-01-10T19:34:54.155" v="178"/>
        <pc:sldMkLst>
          <pc:docMk/>
          <pc:sldMk cId="1412026495" sldId="1444"/>
        </pc:sldMkLst>
      </pc:sldChg>
      <pc:sldChg chg="modSp ord">
        <pc:chgData name="Alejandro Cerezo" userId="5ea20e796f35876f" providerId="LiveId" clId="{B73606DE-98E3-4A60-B2D9-07CEF01C25DF}" dt="2019-01-13T16:56:06.541" v="1282"/>
        <pc:sldMkLst>
          <pc:docMk/>
          <pc:sldMk cId="3425404319" sldId="1445"/>
        </pc:sldMkLst>
        <pc:spChg chg="mod">
          <ac:chgData name="Alejandro Cerezo" userId="5ea20e796f35876f" providerId="LiveId" clId="{B73606DE-98E3-4A60-B2D9-07CEF01C25DF}" dt="2019-01-13T16:27:00.791" v="1083" actId="14100"/>
          <ac:spMkLst>
            <pc:docMk/>
            <pc:sldMk cId="3425404319" sldId="1445"/>
            <ac:spMk id="6" creationId="{00000000-0000-0000-0000-000000000000}"/>
          </ac:spMkLst>
        </pc:spChg>
        <pc:picChg chg="mod">
          <ac:chgData name="Alejandro Cerezo" userId="5ea20e796f35876f" providerId="LiveId" clId="{B73606DE-98E3-4A60-B2D9-07CEF01C25DF}" dt="2019-01-13T16:27:02.296" v="1084" actId="1076"/>
          <ac:picMkLst>
            <pc:docMk/>
            <pc:sldMk cId="3425404319" sldId="1445"/>
            <ac:picMk id="15362" creationId="{00000000-0000-0000-0000-000000000000}"/>
          </ac:picMkLst>
        </pc:picChg>
      </pc:sldChg>
      <pc:sldChg chg="ord">
        <pc:chgData name="Alejandro Cerezo" userId="5ea20e796f35876f" providerId="LiveId" clId="{B73606DE-98E3-4A60-B2D9-07CEF01C25DF}" dt="2019-01-13T16:56:06.541" v="1282"/>
        <pc:sldMkLst>
          <pc:docMk/>
          <pc:sldMk cId="3544701335" sldId="1446"/>
        </pc:sldMkLst>
      </pc:sldChg>
      <pc:sldChg chg="ord">
        <pc:chgData name="Alejandro Cerezo" userId="5ea20e796f35876f" providerId="LiveId" clId="{B73606DE-98E3-4A60-B2D9-07CEF01C25DF}" dt="2019-01-13T16:56:06.541" v="1282"/>
        <pc:sldMkLst>
          <pc:docMk/>
          <pc:sldMk cId="147431043" sldId="1447"/>
        </pc:sldMkLst>
      </pc:sldChg>
      <pc:sldChg chg="ord">
        <pc:chgData name="Alejandro Cerezo" userId="5ea20e796f35876f" providerId="LiveId" clId="{B73606DE-98E3-4A60-B2D9-07CEF01C25DF}" dt="2019-01-13T16:56:06.541" v="1282"/>
        <pc:sldMkLst>
          <pc:docMk/>
          <pc:sldMk cId="3224230402" sldId="1448"/>
        </pc:sldMkLst>
      </pc:sldChg>
      <pc:sldChg chg="ord">
        <pc:chgData name="Alejandro Cerezo" userId="5ea20e796f35876f" providerId="LiveId" clId="{B73606DE-98E3-4A60-B2D9-07CEF01C25DF}" dt="2019-01-13T16:30:52.623" v="1098"/>
        <pc:sldMkLst>
          <pc:docMk/>
          <pc:sldMk cId="2319954756" sldId="1449"/>
        </pc:sldMkLst>
      </pc:sldChg>
      <pc:sldChg chg="ord">
        <pc:chgData name="Alejandro Cerezo" userId="5ea20e796f35876f" providerId="LiveId" clId="{B73606DE-98E3-4A60-B2D9-07CEF01C25DF}" dt="2019-01-13T16:30:52.623" v="1098"/>
        <pc:sldMkLst>
          <pc:docMk/>
          <pc:sldMk cId="2872392162" sldId="1450"/>
        </pc:sldMkLst>
      </pc:sldChg>
      <pc:sldChg chg="ord">
        <pc:chgData name="Alejandro Cerezo" userId="5ea20e796f35876f" providerId="LiveId" clId="{B73606DE-98E3-4A60-B2D9-07CEF01C25DF}" dt="2019-01-13T16:30:52.623" v="1098"/>
        <pc:sldMkLst>
          <pc:docMk/>
          <pc:sldMk cId="723432203" sldId="1451"/>
        </pc:sldMkLst>
      </pc:sldChg>
      <pc:sldChg chg="ord">
        <pc:chgData name="Alejandro Cerezo" userId="5ea20e796f35876f" providerId="LiveId" clId="{B73606DE-98E3-4A60-B2D9-07CEF01C25DF}" dt="2019-01-20T18:36:02.507" v="7245"/>
        <pc:sldMkLst>
          <pc:docMk/>
          <pc:sldMk cId="3160430624" sldId="1454"/>
        </pc:sldMkLst>
      </pc:sldChg>
      <pc:sldChg chg="ord">
        <pc:chgData name="Alejandro Cerezo" userId="5ea20e796f35876f" providerId="LiveId" clId="{B73606DE-98E3-4A60-B2D9-07CEF01C25DF}" dt="2019-01-10T19:34:54.155" v="178"/>
        <pc:sldMkLst>
          <pc:docMk/>
          <pc:sldMk cId="3696632827" sldId="1455"/>
        </pc:sldMkLst>
      </pc:sldChg>
      <pc:sldChg chg="modSp ord">
        <pc:chgData name="Alejandro Cerezo" userId="5ea20e796f35876f" providerId="LiveId" clId="{B73606DE-98E3-4A60-B2D9-07CEF01C25DF}" dt="2019-01-20T18:33:36.863" v="7238" actId="20577"/>
        <pc:sldMkLst>
          <pc:docMk/>
          <pc:sldMk cId="1532548166" sldId="1461"/>
        </pc:sldMkLst>
        <pc:spChg chg="mod">
          <ac:chgData name="Alejandro Cerezo" userId="5ea20e796f35876f" providerId="LiveId" clId="{B73606DE-98E3-4A60-B2D9-07CEF01C25DF}" dt="2019-01-20T18:33:36.863" v="7238" actId="20577"/>
          <ac:spMkLst>
            <pc:docMk/>
            <pc:sldMk cId="1532548166" sldId="1461"/>
            <ac:spMk id="2" creationId="{00000000-0000-0000-0000-000000000000}"/>
          </ac:spMkLst>
        </pc:spChg>
      </pc:sldChg>
      <pc:sldChg chg="ord">
        <pc:chgData name="Alejandro Cerezo" userId="5ea20e796f35876f" providerId="LiveId" clId="{B73606DE-98E3-4A60-B2D9-07CEF01C25DF}" dt="2019-01-13T16:56:06.541" v="1282"/>
        <pc:sldMkLst>
          <pc:docMk/>
          <pc:sldMk cId="2627024722" sldId="1462"/>
        </pc:sldMkLst>
      </pc:sldChg>
      <pc:sldChg chg="modSp ord">
        <pc:chgData name="Alejandro Cerezo" userId="5ea20e796f35876f" providerId="LiveId" clId="{B73606DE-98E3-4A60-B2D9-07CEF01C25DF}" dt="2019-01-20T18:33:27.595" v="7234" actId="20577"/>
        <pc:sldMkLst>
          <pc:docMk/>
          <pc:sldMk cId="2074848671" sldId="1463"/>
        </pc:sldMkLst>
        <pc:spChg chg="mod">
          <ac:chgData name="Alejandro Cerezo" userId="5ea20e796f35876f" providerId="LiveId" clId="{B73606DE-98E3-4A60-B2D9-07CEF01C25DF}" dt="2019-01-20T18:33:27.595" v="7234" actId="20577"/>
          <ac:spMkLst>
            <pc:docMk/>
            <pc:sldMk cId="2074848671" sldId="1463"/>
            <ac:spMk id="2" creationId="{00000000-0000-0000-0000-000000000000}"/>
          </ac:spMkLst>
        </pc:spChg>
      </pc:sldChg>
      <pc:sldChg chg="modSp ord">
        <pc:chgData name="Alejandro Cerezo" userId="5ea20e796f35876f" providerId="LiveId" clId="{B73606DE-98E3-4A60-B2D9-07CEF01C25DF}" dt="2019-01-20T18:33:50.763" v="7242" actId="20577"/>
        <pc:sldMkLst>
          <pc:docMk/>
          <pc:sldMk cId="3658150644" sldId="1464"/>
        </pc:sldMkLst>
        <pc:spChg chg="mod">
          <ac:chgData name="Alejandro Cerezo" userId="5ea20e796f35876f" providerId="LiveId" clId="{B73606DE-98E3-4A60-B2D9-07CEF01C25DF}" dt="2019-01-20T18:33:50.763" v="7242" actId="20577"/>
          <ac:spMkLst>
            <pc:docMk/>
            <pc:sldMk cId="3658150644" sldId="1464"/>
            <ac:spMk id="2" creationId="{00000000-0000-0000-0000-000000000000}"/>
          </ac:spMkLst>
        </pc:spChg>
      </pc:sldChg>
      <pc:sldChg chg="ord">
        <pc:chgData name="Alejandro Cerezo" userId="5ea20e796f35876f" providerId="LiveId" clId="{B73606DE-98E3-4A60-B2D9-07CEF01C25DF}" dt="2019-01-13T16:56:06.541" v="1282"/>
        <pc:sldMkLst>
          <pc:docMk/>
          <pc:sldMk cId="3568039098" sldId="1465"/>
        </pc:sldMkLst>
      </pc:sldChg>
      <pc:sldChg chg="modSp ord">
        <pc:chgData name="Alejandro Cerezo" userId="5ea20e796f35876f" providerId="LiveId" clId="{B73606DE-98E3-4A60-B2D9-07CEF01C25DF}" dt="2019-01-20T18:33:41.090" v="7240" actId="20577"/>
        <pc:sldMkLst>
          <pc:docMk/>
          <pc:sldMk cId="1946771499" sldId="1466"/>
        </pc:sldMkLst>
        <pc:spChg chg="mod">
          <ac:chgData name="Alejandro Cerezo" userId="5ea20e796f35876f" providerId="LiveId" clId="{B73606DE-98E3-4A60-B2D9-07CEF01C25DF}" dt="2019-01-20T18:33:41.090" v="7240" actId="20577"/>
          <ac:spMkLst>
            <pc:docMk/>
            <pc:sldMk cId="1946771499" sldId="1466"/>
            <ac:spMk id="2" creationId="{00000000-0000-0000-0000-000000000000}"/>
          </ac:spMkLst>
        </pc:spChg>
      </pc:sldChg>
      <pc:sldChg chg="modSp ord">
        <pc:chgData name="Alejandro Cerezo" userId="5ea20e796f35876f" providerId="LiveId" clId="{B73606DE-98E3-4A60-B2D9-07CEF01C25DF}" dt="2019-01-13T16:58:44.666" v="1289" actId="14100"/>
        <pc:sldMkLst>
          <pc:docMk/>
          <pc:sldMk cId="1227681786" sldId="1467"/>
        </pc:sldMkLst>
        <pc:spChg chg="mod">
          <ac:chgData name="Alejandro Cerezo" userId="5ea20e796f35876f" providerId="LiveId" clId="{B73606DE-98E3-4A60-B2D9-07CEF01C25DF}" dt="2019-01-13T16:58:44.666" v="1289" actId="14100"/>
          <ac:spMkLst>
            <pc:docMk/>
            <pc:sldMk cId="1227681786" sldId="1467"/>
            <ac:spMk id="3" creationId="{00000000-0000-0000-0000-000000000000}"/>
          </ac:spMkLst>
        </pc:spChg>
      </pc:sldChg>
      <pc:sldChg chg="ord">
        <pc:chgData name="Alejandro Cerezo" userId="5ea20e796f35876f" providerId="LiveId" clId="{B73606DE-98E3-4A60-B2D9-07CEF01C25DF}" dt="2019-01-13T16:56:39.907" v="1286"/>
        <pc:sldMkLst>
          <pc:docMk/>
          <pc:sldMk cId="676444141" sldId="1468"/>
        </pc:sldMkLst>
      </pc:sldChg>
      <pc:sldChg chg="modSp">
        <pc:chgData name="Alejandro Cerezo" userId="5ea20e796f35876f" providerId="LiveId" clId="{B73606DE-98E3-4A60-B2D9-07CEF01C25DF}" dt="2019-01-13T17:57:48.283" v="2042" actId="1076"/>
        <pc:sldMkLst>
          <pc:docMk/>
          <pc:sldMk cId="2131675141" sldId="1474"/>
        </pc:sldMkLst>
        <pc:spChg chg="mod">
          <ac:chgData name="Alejandro Cerezo" userId="5ea20e796f35876f" providerId="LiveId" clId="{B73606DE-98E3-4A60-B2D9-07CEF01C25DF}" dt="2019-01-13T17:57:43.048" v="2041" actId="14100"/>
          <ac:spMkLst>
            <pc:docMk/>
            <pc:sldMk cId="2131675141" sldId="1474"/>
            <ac:spMk id="3" creationId="{00000000-0000-0000-0000-000000000000}"/>
          </ac:spMkLst>
        </pc:spChg>
        <pc:spChg chg="mod">
          <ac:chgData name="Alejandro Cerezo" userId="5ea20e796f35876f" providerId="LiveId" clId="{B73606DE-98E3-4A60-B2D9-07CEF01C25DF}" dt="2019-01-13T17:57:48.283" v="2042" actId="1076"/>
          <ac:spMkLst>
            <pc:docMk/>
            <pc:sldMk cId="2131675141" sldId="1474"/>
            <ac:spMk id="4" creationId="{00000000-0000-0000-0000-000000000000}"/>
          </ac:spMkLst>
        </pc:spChg>
        <pc:spChg chg="mod">
          <ac:chgData name="Alejandro Cerezo" userId="5ea20e796f35876f" providerId="LiveId" clId="{B73606DE-98E3-4A60-B2D9-07CEF01C25DF}" dt="2019-01-13T17:57:39.997" v="2040" actId="1076"/>
          <ac:spMkLst>
            <pc:docMk/>
            <pc:sldMk cId="2131675141" sldId="1474"/>
            <ac:spMk id="5" creationId="{00000000-0000-0000-0000-000000000000}"/>
          </ac:spMkLst>
        </pc:spChg>
        <pc:spChg chg="mod">
          <ac:chgData name="Alejandro Cerezo" userId="5ea20e796f35876f" providerId="LiveId" clId="{B73606DE-98E3-4A60-B2D9-07CEF01C25DF}" dt="2019-01-13T17:57:35.774" v="2039" actId="1076"/>
          <ac:spMkLst>
            <pc:docMk/>
            <pc:sldMk cId="2131675141" sldId="1474"/>
            <ac:spMk id="6" creationId="{00000000-0000-0000-0000-000000000000}"/>
          </ac:spMkLst>
        </pc:spChg>
        <pc:spChg chg="mod">
          <ac:chgData name="Alejandro Cerezo" userId="5ea20e796f35876f" providerId="LiveId" clId="{B73606DE-98E3-4A60-B2D9-07CEF01C25DF}" dt="2019-01-13T17:57:35.774" v="2039" actId="1076"/>
          <ac:spMkLst>
            <pc:docMk/>
            <pc:sldMk cId="2131675141" sldId="1474"/>
            <ac:spMk id="7" creationId="{00000000-0000-0000-0000-000000000000}"/>
          </ac:spMkLst>
        </pc:spChg>
        <pc:cxnChg chg="mod">
          <ac:chgData name="Alejandro Cerezo" userId="5ea20e796f35876f" providerId="LiveId" clId="{B73606DE-98E3-4A60-B2D9-07CEF01C25DF}" dt="2019-01-13T17:57:35.774" v="2039" actId="1076"/>
          <ac:cxnSpMkLst>
            <pc:docMk/>
            <pc:sldMk cId="2131675141" sldId="1474"/>
            <ac:cxnSpMk id="9" creationId="{00000000-0000-0000-0000-000000000000}"/>
          </ac:cxnSpMkLst>
        </pc:cxnChg>
        <pc:cxnChg chg="mod">
          <ac:chgData name="Alejandro Cerezo" userId="5ea20e796f35876f" providerId="LiveId" clId="{B73606DE-98E3-4A60-B2D9-07CEF01C25DF}" dt="2019-01-13T17:57:48.283" v="2042" actId="1076"/>
          <ac:cxnSpMkLst>
            <pc:docMk/>
            <pc:sldMk cId="2131675141" sldId="1474"/>
            <ac:cxnSpMk id="11" creationId="{00000000-0000-0000-0000-000000000000}"/>
          </ac:cxnSpMkLst>
        </pc:cxnChg>
      </pc:sldChg>
      <pc:sldChg chg="ord">
        <pc:chgData name="Alejandro Cerezo" userId="5ea20e796f35876f" providerId="LiveId" clId="{B73606DE-98E3-4A60-B2D9-07CEF01C25DF}" dt="2019-01-13T18:00:42.735" v="2060"/>
        <pc:sldMkLst>
          <pc:docMk/>
          <pc:sldMk cId="3583573462" sldId="1481"/>
        </pc:sldMkLst>
      </pc:sldChg>
      <pc:sldChg chg="modNotesTx">
        <pc:chgData name="Alejandro Cerezo" userId="5ea20e796f35876f" providerId="LiveId" clId="{B73606DE-98E3-4A60-B2D9-07CEF01C25DF}" dt="2019-01-13T18:29:29.225" v="2255" actId="20577"/>
        <pc:sldMkLst>
          <pc:docMk/>
          <pc:sldMk cId="3679723637" sldId="1482"/>
        </pc:sldMkLst>
      </pc:sldChg>
      <pc:sldChg chg="delSp modSp">
        <pc:chgData name="Alejandro Cerezo" userId="5ea20e796f35876f" providerId="LiveId" clId="{B73606DE-98E3-4A60-B2D9-07CEF01C25DF}" dt="2019-01-13T18:45:19.942" v="2388" actId="20577"/>
        <pc:sldMkLst>
          <pc:docMk/>
          <pc:sldMk cId="2841715024" sldId="1483"/>
        </pc:sldMkLst>
        <pc:spChg chg="del">
          <ac:chgData name="Alejandro Cerezo" userId="5ea20e796f35876f" providerId="LiveId" clId="{B73606DE-98E3-4A60-B2D9-07CEF01C25DF}" dt="2019-01-13T18:11:51.167" v="2145"/>
          <ac:spMkLst>
            <pc:docMk/>
            <pc:sldMk cId="2841715024" sldId="1483"/>
            <ac:spMk id="2" creationId="{FD9EC500-AB9F-49D3-9701-E0A3C11B1988}"/>
          </ac:spMkLst>
        </pc:spChg>
        <pc:spChg chg="mod">
          <ac:chgData name="Alejandro Cerezo" userId="5ea20e796f35876f" providerId="LiveId" clId="{B73606DE-98E3-4A60-B2D9-07CEF01C25DF}" dt="2019-01-13T18:45:19.942" v="2388" actId="20577"/>
          <ac:spMkLst>
            <pc:docMk/>
            <pc:sldMk cId="2841715024" sldId="1483"/>
            <ac:spMk id="5" creationId="{00000000-0000-0000-0000-000000000000}"/>
          </ac:spMkLst>
        </pc:spChg>
      </pc:sldChg>
      <pc:sldChg chg="delSp modSp ord">
        <pc:chgData name="Alejandro Cerezo" userId="5ea20e796f35876f" providerId="LiveId" clId="{B73606DE-98E3-4A60-B2D9-07CEF01C25DF}" dt="2019-01-13T17:24:37.538" v="1562" actId="1076"/>
        <pc:sldMkLst>
          <pc:docMk/>
          <pc:sldMk cId="3105100225" sldId="1488"/>
        </pc:sldMkLst>
        <pc:spChg chg="mod">
          <ac:chgData name="Alejandro Cerezo" userId="5ea20e796f35876f" providerId="LiveId" clId="{B73606DE-98E3-4A60-B2D9-07CEF01C25DF}" dt="2019-01-13T17:24:31.449" v="1561" actId="20577"/>
          <ac:spMkLst>
            <pc:docMk/>
            <pc:sldMk cId="3105100225" sldId="1488"/>
            <ac:spMk id="2" creationId="{00000000-0000-0000-0000-000000000000}"/>
          </ac:spMkLst>
        </pc:spChg>
        <pc:spChg chg="mod">
          <ac:chgData name="Alejandro Cerezo" userId="5ea20e796f35876f" providerId="LiveId" clId="{B73606DE-98E3-4A60-B2D9-07CEF01C25DF}" dt="2019-01-13T17:24:37.538" v="1562" actId="1076"/>
          <ac:spMkLst>
            <pc:docMk/>
            <pc:sldMk cId="3105100225" sldId="1488"/>
            <ac:spMk id="5" creationId="{00000000-0000-0000-0000-000000000000}"/>
          </ac:spMkLst>
        </pc:spChg>
        <pc:grpChg chg="del">
          <ac:chgData name="Alejandro Cerezo" userId="5ea20e796f35876f" providerId="LiveId" clId="{B73606DE-98E3-4A60-B2D9-07CEF01C25DF}" dt="2019-01-13T17:23:58.519" v="1546" actId="478"/>
          <ac:grpSpMkLst>
            <pc:docMk/>
            <pc:sldMk cId="3105100225" sldId="1488"/>
            <ac:grpSpMk id="3" creationId="{00000000-0000-0000-0000-000000000000}"/>
          </ac:grpSpMkLst>
        </pc:grpChg>
        <pc:picChg chg="mod">
          <ac:chgData name="Alejandro Cerezo" userId="5ea20e796f35876f" providerId="LiveId" clId="{B73606DE-98E3-4A60-B2D9-07CEF01C25DF}" dt="2019-01-13T17:24:37.538" v="1562" actId="1076"/>
          <ac:picMkLst>
            <pc:docMk/>
            <pc:sldMk cId="3105100225" sldId="1488"/>
            <ac:picMk id="4" creationId="{00000000-0000-0000-0000-000000000000}"/>
          </ac:picMkLst>
        </pc:picChg>
        <pc:picChg chg="mod">
          <ac:chgData name="Alejandro Cerezo" userId="5ea20e796f35876f" providerId="LiveId" clId="{B73606DE-98E3-4A60-B2D9-07CEF01C25DF}" dt="2019-01-13T17:24:37.538" v="1562" actId="1076"/>
          <ac:picMkLst>
            <pc:docMk/>
            <pc:sldMk cId="3105100225" sldId="1488"/>
            <ac:picMk id="43010" creationId="{00000000-0000-0000-0000-000000000000}"/>
          </ac:picMkLst>
        </pc:picChg>
      </pc:sldChg>
      <pc:sldChg chg="ord">
        <pc:chgData name="Alejandro Cerezo" userId="5ea20e796f35876f" providerId="LiveId" clId="{B73606DE-98E3-4A60-B2D9-07CEF01C25DF}" dt="2019-01-13T16:59:58.305" v="1290"/>
        <pc:sldMkLst>
          <pc:docMk/>
          <pc:sldMk cId="1773092889" sldId="1489"/>
        </pc:sldMkLst>
      </pc:sldChg>
      <pc:sldChg chg="modSp ord">
        <pc:chgData name="Alejandro Cerezo" userId="5ea20e796f35876f" providerId="LiveId" clId="{B73606DE-98E3-4A60-B2D9-07CEF01C25DF}" dt="2019-01-13T16:05:51.374" v="924" actId="20577"/>
        <pc:sldMkLst>
          <pc:docMk/>
          <pc:sldMk cId="2764699998" sldId="1504"/>
        </pc:sldMkLst>
        <pc:spChg chg="mod">
          <ac:chgData name="Alejandro Cerezo" userId="5ea20e796f35876f" providerId="LiveId" clId="{B73606DE-98E3-4A60-B2D9-07CEF01C25DF}" dt="2019-01-13T16:02:50.500" v="894" actId="6549"/>
          <ac:spMkLst>
            <pc:docMk/>
            <pc:sldMk cId="2764699998" sldId="1504"/>
            <ac:spMk id="3" creationId="{00000000-0000-0000-0000-000000000000}"/>
          </ac:spMkLst>
        </pc:spChg>
        <pc:spChg chg="mod">
          <ac:chgData name="Alejandro Cerezo" userId="5ea20e796f35876f" providerId="LiveId" clId="{B73606DE-98E3-4A60-B2D9-07CEF01C25DF}" dt="2019-01-13T16:05:51.374" v="924" actId="20577"/>
          <ac:spMkLst>
            <pc:docMk/>
            <pc:sldMk cId="2764699998" sldId="1504"/>
            <ac:spMk id="4" creationId="{00000000-0000-0000-0000-000000000000}"/>
          </ac:spMkLst>
        </pc:spChg>
      </pc:sldChg>
      <pc:sldChg chg="ord">
        <pc:chgData name="Alejandro Cerezo" userId="5ea20e796f35876f" providerId="LiveId" clId="{B73606DE-98E3-4A60-B2D9-07CEF01C25DF}" dt="2019-01-28T18:25:02.009" v="12559"/>
        <pc:sldMkLst>
          <pc:docMk/>
          <pc:sldMk cId="2535118094" sldId="1505"/>
        </pc:sldMkLst>
      </pc:sldChg>
      <pc:sldChg chg="ord">
        <pc:chgData name="Alejandro Cerezo" userId="5ea20e796f35876f" providerId="LiveId" clId="{B73606DE-98E3-4A60-B2D9-07CEF01C25DF}" dt="2019-01-28T18:25:02.009" v="12559"/>
        <pc:sldMkLst>
          <pc:docMk/>
          <pc:sldMk cId="3253692114" sldId="1507"/>
        </pc:sldMkLst>
      </pc:sldChg>
      <pc:sldChg chg="ord">
        <pc:chgData name="Alejandro Cerezo" userId="5ea20e796f35876f" providerId="LiveId" clId="{B73606DE-98E3-4A60-B2D9-07CEF01C25DF}" dt="2019-01-28T18:25:02.009" v="12559"/>
        <pc:sldMkLst>
          <pc:docMk/>
          <pc:sldMk cId="1444556485" sldId="1508"/>
        </pc:sldMkLst>
      </pc:sldChg>
      <pc:sldChg chg="addSp delSp modSp">
        <pc:chgData name="Alejandro Cerezo" userId="5ea20e796f35876f" providerId="LiveId" clId="{B73606DE-98E3-4A60-B2D9-07CEF01C25DF}" dt="2019-01-28T10:03:32.552" v="12552" actId="478"/>
        <pc:sldMkLst>
          <pc:docMk/>
          <pc:sldMk cId="1696362750" sldId="1509"/>
        </pc:sldMkLst>
        <pc:spChg chg="mod">
          <ac:chgData name="Alejandro Cerezo" userId="5ea20e796f35876f" providerId="LiveId" clId="{B73606DE-98E3-4A60-B2D9-07CEF01C25DF}" dt="2019-01-20T18:21:25.987" v="7082" actId="20577"/>
          <ac:spMkLst>
            <pc:docMk/>
            <pc:sldMk cId="1696362750" sldId="1509"/>
            <ac:spMk id="2" creationId="{5A0FEBF3-9F19-4FD3-AD6D-6CCD0B9A9111}"/>
          </ac:spMkLst>
        </pc:spChg>
        <pc:spChg chg="add mod">
          <ac:chgData name="Alejandro Cerezo" userId="5ea20e796f35876f" providerId="LiveId" clId="{B73606DE-98E3-4A60-B2D9-07CEF01C25DF}" dt="2019-01-20T18:30:55.868" v="7213" actId="1076"/>
          <ac:spMkLst>
            <pc:docMk/>
            <pc:sldMk cId="1696362750" sldId="1509"/>
            <ac:spMk id="3" creationId="{24158757-8FC9-4095-AFC8-668D5DEE4D89}"/>
          </ac:spMkLst>
        </pc:spChg>
        <pc:spChg chg="mod">
          <ac:chgData name="Alejandro Cerezo" userId="5ea20e796f35876f" providerId="LiveId" clId="{B73606DE-98E3-4A60-B2D9-07CEF01C25DF}" dt="2019-01-20T18:32:00.837" v="7232" actId="1076"/>
          <ac:spMkLst>
            <pc:docMk/>
            <pc:sldMk cId="1696362750" sldId="1509"/>
            <ac:spMk id="4" creationId="{21F91DDF-7996-4FCD-AB7C-4827610F772D}"/>
          </ac:spMkLst>
        </pc:spChg>
        <pc:spChg chg="add mod">
          <ac:chgData name="Alejandro Cerezo" userId="5ea20e796f35876f" providerId="LiveId" clId="{B73606DE-98E3-4A60-B2D9-07CEF01C25DF}" dt="2019-01-20T18:31:37.754" v="7220" actId="20577"/>
          <ac:spMkLst>
            <pc:docMk/>
            <pc:sldMk cId="1696362750" sldId="1509"/>
            <ac:spMk id="5" creationId="{DB02E542-CBC8-4FF3-99E2-ECAABF11F5B4}"/>
          </ac:spMkLst>
        </pc:spChg>
        <pc:spChg chg="del">
          <ac:chgData name="Alejandro Cerezo" userId="5ea20e796f35876f" providerId="LiveId" clId="{B73606DE-98E3-4A60-B2D9-07CEF01C25DF}" dt="2019-01-28T10:03:32.552" v="12552" actId="478"/>
          <ac:spMkLst>
            <pc:docMk/>
            <pc:sldMk cId="1696362750" sldId="1509"/>
            <ac:spMk id="6" creationId="{2EB8BD31-174D-4C72-AF6C-90AAC1BFAA1F}"/>
          </ac:spMkLst>
        </pc:spChg>
        <pc:picChg chg="add mod">
          <ac:chgData name="Alejandro Cerezo" userId="5ea20e796f35876f" providerId="LiveId" clId="{B73606DE-98E3-4A60-B2D9-07CEF01C25DF}" dt="2019-01-20T18:31:25.148" v="7216" actId="14100"/>
          <ac:picMkLst>
            <pc:docMk/>
            <pc:sldMk cId="1696362750" sldId="1509"/>
            <ac:picMk id="4098" creationId="{8FC167C0-4DE8-43C5-B483-4200A0083B9C}"/>
          </ac:picMkLst>
        </pc:picChg>
        <pc:picChg chg="add mod">
          <ac:chgData name="Alejandro Cerezo" userId="5ea20e796f35876f" providerId="LiveId" clId="{B73606DE-98E3-4A60-B2D9-07CEF01C25DF}" dt="2019-01-20T18:31:32.368" v="7218" actId="1076"/>
          <ac:picMkLst>
            <pc:docMk/>
            <pc:sldMk cId="1696362750" sldId="1509"/>
            <ac:picMk id="4100" creationId="{245991D1-708C-4225-A5E5-7BC10BDF1EC9}"/>
          </ac:picMkLst>
        </pc:picChg>
      </pc:sldChg>
      <pc:sldChg chg="addSp delSp modSp add ord">
        <pc:chgData name="Alejandro Cerezo" userId="5ea20e796f35876f" providerId="LiveId" clId="{B73606DE-98E3-4A60-B2D9-07CEF01C25DF}" dt="2019-01-26T08:41:06.641" v="7349"/>
        <pc:sldMkLst>
          <pc:docMk/>
          <pc:sldMk cId="3579415462" sldId="1510"/>
        </pc:sldMkLst>
        <pc:spChg chg="del">
          <ac:chgData name="Alejandro Cerezo" userId="5ea20e796f35876f" providerId="LiveId" clId="{B73606DE-98E3-4A60-B2D9-07CEF01C25DF}" dt="2019-01-10T19:23:49.812" v="1"/>
          <ac:spMkLst>
            <pc:docMk/>
            <pc:sldMk cId="3579415462" sldId="1510"/>
            <ac:spMk id="2" creationId="{D0758C2F-44D4-4F5B-93E6-2B4B15C35DE0}"/>
          </ac:spMkLst>
        </pc:spChg>
        <pc:spChg chg="del">
          <ac:chgData name="Alejandro Cerezo" userId="5ea20e796f35876f" providerId="LiveId" clId="{B73606DE-98E3-4A60-B2D9-07CEF01C25DF}" dt="2019-01-10T19:23:49.812" v="1"/>
          <ac:spMkLst>
            <pc:docMk/>
            <pc:sldMk cId="3579415462" sldId="1510"/>
            <ac:spMk id="3" creationId="{FB47F69C-C6C8-4C15-9312-057ED4C5B3F8}"/>
          </ac:spMkLst>
        </pc:spChg>
        <pc:spChg chg="add mod">
          <ac:chgData name="Alejandro Cerezo" userId="5ea20e796f35876f" providerId="LiveId" clId="{B73606DE-98E3-4A60-B2D9-07CEF01C25DF}" dt="2019-01-10T19:24:11.372" v="35" actId="20577"/>
          <ac:spMkLst>
            <pc:docMk/>
            <pc:sldMk cId="3579415462" sldId="1510"/>
            <ac:spMk id="4" creationId="{7FED1BD4-45CD-4C65-B2F6-E5B47BEBBCB1}"/>
          </ac:spMkLst>
        </pc:spChg>
        <pc:spChg chg="add mod">
          <ac:chgData name="Alejandro Cerezo" userId="5ea20e796f35876f" providerId="LiveId" clId="{B73606DE-98E3-4A60-B2D9-07CEF01C25DF}" dt="2019-01-10T19:24:40.865" v="39" actId="14100"/>
          <ac:spMkLst>
            <pc:docMk/>
            <pc:sldMk cId="3579415462" sldId="1510"/>
            <ac:spMk id="5" creationId="{ECC1EFCE-18DB-4DB7-AB77-348740B8D385}"/>
          </ac:spMkLst>
        </pc:spChg>
        <pc:spChg chg="add mod">
          <ac:chgData name="Alejandro Cerezo" userId="5ea20e796f35876f" providerId="LiveId" clId="{B73606DE-98E3-4A60-B2D9-07CEF01C25DF}" dt="2019-01-13T10:24:49.983" v="215" actId="1076"/>
          <ac:spMkLst>
            <pc:docMk/>
            <pc:sldMk cId="3579415462" sldId="1510"/>
            <ac:spMk id="6" creationId="{14BDAB42-2980-4994-9585-EA84CC841792}"/>
          </ac:spMkLst>
        </pc:spChg>
        <pc:spChg chg="add mod">
          <ac:chgData name="Alejandro Cerezo" userId="5ea20e796f35876f" providerId="LiveId" clId="{B73606DE-98E3-4A60-B2D9-07CEF01C25DF}" dt="2019-01-13T10:27:54.968" v="235" actId="1038"/>
          <ac:spMkLst>
            <pc:docMk/>
            <pc:sldMk cId="3579415462" sldId="1510"/>
            <ac:spMk id="7" creationId="{E1E27C65-5E56-4DA3-8D21-14D2299413F3}"/>
          </ac:spMkLst>
        </pc:spChg>
        <pc:spChg chg="add mod">
          <ac:chgData name="Alejandro Cerezo" userId="5ea20e796f35876f" providerId="LiveId" clId="{B73606DE-98E3-4A60-B2D9-07CEF01C25DF}" dt="2019-01-13T10:27:54.968" v="235" actId="1038"/>
          <ac:spMkLst>
            <pc:docMk/>
            <pc:sldMk cId="3579415462" sldId="1510"/>
            <ac:spMk id="8" creationId="{D3A092B4-E483-4799-8779-1E8F97CB6521}"/>
          </ac:spMkLst>
        </pc:spChg>
        <pc:spChg chg="add del mod">
          <ac:chgData name="Alejandro Cerezo" userId="5ea20e796f35876f" providerId="LiveId" clId="{B73606DE-98E3-4A60-B2D9-07CEF01C25DF}" dt="2019-01-13T10:28:04.399" v="237" actId="478"/>
          <ac:spMkLst>
            <pc:docMk/>
            <pc:sldMk cId="3579415462" sldId="1510"/>
            <ac:spMk id="9" creationId="{84C71148-9960-46AA-A16C-05B75C085E66}"/>
          </ac:spMkLst>
        </pc:spChg>
        <pc:spChg chg="add mod">
          <ac:chgData name="Alejandro Cerezo" userId="5ea20e796f35876f" providerId="LiveId" clId="{B73606DE-98E3-4A60-B2D9-07CEF01C25DF}" dt="2019-01-13T10:28:17.016" v="239" actId="1076"/>
          <ac:spMkLst>
            <pc:docMk/>
            <pc:sldMk cId="3579415462" sldId="1510"/>
            <ac:spMk id="10" creationId="{B1034A31-1578-48D1-91F5-0B1DFC221B60}"/>
          </ac:spMkLst>
        </pc:spChg>
      </pc:sldChg>
      <pc:sldChg chg="addSp delSp modSp add ord">
        <pc:chgData name="Alejandro Cerezo" userId="5ea20e796f35876f" providerId="LiveId" clId="{B73606DE-98E3-4A60-B2D9-07CEF01C25DF}" dt="2019-01-26T08:45:35.542" v="7391" actId="1076"/>
        <pc:sldMkLst>
          <pc:docMk/>
          <pc:sldMk cId="1680142116" sldId="1511"/>
        </pc:sldMkLst>
        <pc:spChg chg="add mod">
          <ac:chgData name="Alejandro Cerezo" userId="5ea20e796f35876f" providerId="LiveId" clId="{B73606DE-98E3-4A60-B2D9-07CEF01C25DF}" dt="2019-01-26T08:45:35.542" v="7391" actId="1076"/>
          <ac:spMkLst>
            <pc:docMk/>
            <pc:sldMk cId="1680142116" sldId="1511"/>
            <ac:spMk id="2" creationId="{08E23169-108F-4917-9D86-11AA8A625771}"/>
          </ac:spMkLst>
        </pc:spChg>
        <pc:spChg chg="mod">
          <ac:chgData name="Alejandro Cerezo" userId="5ea20e796f35876f" providerId="LiveId" clId="{B73606DE-98E3-4A60-B2D9-07CEF01C25DF}" dt="2019-01-26T08:44:04.838" v="7362"/>
          <ac:spMkLst>
            <pc:docMk/>
            <pc:sldMk cId="1680142116" sldId="1511"/>
            <ac:spMk id="4" creationId="{7FED1BD4-45CD-4C65-B2F6-E5B47BEBBCB1}"/>
          </ac:spMkLst>
        </pc:spChg>
        <pc:spChg chg="mod">
          <ac:chgData name="Alejandro Cerezo" userId="5ea20e796f35876f" providerId="LiveId" clId="{B73606DE-98E3-4A60-B2D9-07CEF01C25DF}" dt="2019-01-26T08:44:01.057" v="7361"/>
          <ac:spMkLst>
            <pc:docMk/>
            <pc:sldMk cId="1680142116" sldId="1511"/>
            <ac:spMk id="5" creationId="{ECC1EFCE-18DB-4DB7-AB77-348740B8D385}"/>
          </ac:spMkLst>
        </pc:spChg>
        <pc:spChg chg="del">
          <ac:chgData name="Alejandro Cerezo" userId="5ea20e796f35876f" providerId="LiveId" clId="{B73606DE-98E3-4A60-B2D9-07CEF01C25DF}" dt="2019-01-10T19:25:23.184" v="46" actId="478"/>
          <ac:spMkLst>
            <pc:docMk/>
            <pc:sldMk cId="1680142116" sldId="1511"/>
            <ac:spMk id="6" creationId="{14BDAB42-2980-4994-9585-EA84CC841792}"/>
          </ac:spMkLst>
        </pc:spChg>
      </pc:sldChg>
      <pc:sldChg chg="modSp add ord">
        <pc:chgData name="Alejandro Cerezo" userId="5ea20e796f35876f" providerId="LiveId" clId="{B73606DE-98E3-4A60-B2D9-07CEF01C25DF}" dt="2019-01-13T17:38:07.816" v="1799"/>
        <pc:sldMkLst>
          <pc:docMk/>
          <pc:sldMk cId="2257301646" sldId="1512"/>
        </pc:sldMkLst>
        <pc:spChg chg="mod">
          <ac:chgData name="Alejandro Cerezo" userId="5ea20e796f35876f" providerId="LiveId" clId="{B73606DE-98E3-4A60-B2D9-07CEF01C25DF}" dt="2019-01-10T19:32:30.787" v="169" actId="20577"/>
          <ac:spMkLst>
            <pc:docMk/>
            <pc:sldMk cId="2257301646" sldId="1512"/>
            <ac:spMk id="2" creationId="{00000000-0000-0000-0000-000000000000}"/>
          </ac:spMkLst>
        </pc:spChg>
      </pc:sldChg>
      <pc:sldChg chg="addSp delSp modSp add">
        <pc:chgData name="Alejandro Cerezo" userId="5ea20e796f35876f" providerId="LiveId" clId="{B73606DE-98E3-4A60-B2D9-07CEF01C25DF}" dt="2019-01-13T10:31:29.922" v="284" actId="20577"/>
        <pc:sldMkLst>
          <pc:docMk/>
          <pc:sldMk cId="3441239275" sldId="1515"/>
        </pc:sldMkLst>
        <pc:spChg chg="mod">
          <ac:chgData name="Alejandro Cerezo" userId="5ea20e796f35876f" providerId="LiveId" clId="{B73606DE-98E3-4A60-B2D9-07CEF01C25DF}" dt="2019-01-13T10:31:29.922" v="284" actId="20577"/>
          <ac:spMkLst>
            <pc:docMk/>
            <pc:sldMk cId="3441239275" sldId="1515"/>
            <ac:spMk id="2" creationId="{22D72162-ADFD-40A1-A8A9-0688A034EA66}"/>
          </ac:spMkLst>
        </pc:spChg>
        <pc:spChg chg="del">
          <ac:chgData name="Alejandro Cerezo" userId="5ea20e796f35876f" providerId="LiveId" clId="{B73606DE-98E3-4A60-B2D9-07CEF01C25DF}" dt="2019-01-13T10:29:25.775" v="260"/>
          <ac:spMkLst>
            <pc:docMk/>
            <pc:sldMk cId="3441239275" sldId="1515"/>
            <ac:spMk id="3" creationId="{302DBB82-5F22-4A27-8B1F-D8F728AD60E0}"/>
          </ac:spMkLst>
        </pc:spChg>
        <pc:spChg chg="add mod">
          <ac:chgData name="Alejandro Cerezo" userId="5ea20e796f35876f" providerId="LiveId" clId="{B73606DE-98E3-4A60-B2D9-07CEF01C25DF}" dt="2019-01-13T10:31:08.174" v="275" actId="20577"/>
          <ac:spMkLst>
            <pc:docMk/>
            <pc:sldMk cId="3441239275" sldId="1515"/>
            <ac:spMk id="4" creationId="{1637A8DF-8527-4A2F-8AF1-A32F7B838B06}"/>
          </ac:spMkLst>
        </pc:spChg>
      </pc:sldChg>
      <pc:sldChg chg="addSp delSp modSp add">
        <pc:chgData name="Alejandro Cerezo" userId="5ea20e796f35876f" providerId="LiveId" clId="{B73606DE-98E3-4A60-B2D9-07CEF01C25DF}" dt="2019-01-13T10:38:32.818" v="335" actId="1076"/>
        <pc:sldMkLst>
          <pc:docMk/>
          <pc:sldMk cId="2404780997" sldId="1516"/>
        </pc:sldMkLst>
        <pc:spChg chg="mod">
          <ac:chgData name="Alejandro Cerezo" userId="5ea20e796f35876f" providerId="LiveId" clId="{B73606DE-98E3-4A60-B2D9-07CEF01C25DF}" dt="2019-01-13T10:32:30.472" v="302"/>
          <ac:spMkLst>
            <pc:docMk/>
            <pc:sldMk cId="2404780997" sldId="1516"/>
            <ac:spMk id="2" creationId="{8C18AF67-CFFA-43E4-AD4F-30E9605821E8}"/>
          </ac:spMkLst>
        </pc:spChg>
        <pc:spChg chg="del">
          <ac:chgData name="Alejandro Cerezo" userId="5ea20e796f35876f" providerId="LiveId" clId="{B73606DE-98E3-4A60-B2D9-07CEF01C25DF}" dt="2019-01-13T10:32:45.073" v="303"/>
          <ac:spMkLst>
            <pc:docMk/>
            <pc:sldMk cId="2404780997" sldId="1516"/>
            <ac:spMk id="3" creationId="{4F8ECE5F-78DB-4B28-A5DE-8BA69C501BD0}"/>
          </ac:spMkLst>
        </pc:spChg>
        <pc:spChg chg="add del">
          <ac:chgData name="Alejandro Cerezo" userId="5ea20e796f35876f" providerId="LiveId" clId="{B73606DE-98E3-4A60-B2D9-07CEF01C25DF}" dt="2019-01-13T10:34:58.204" v="305"/>
          <ac:spMkLst>
            <pc:docMk/>
            <pc:sldMk cId="2404780997" sldId="1516"/>
            <ac:spMk id="4" creationId="{C9616DCE-F587-4A16-B320-833A7E673D65}"/>
          </ac:spMkLst>
        </pc:spChg>
        <pc:spChg chg="add mod">
          <ac:chgData name="Alejandro Cerezo" userId="5ea20e796f35876f" providerId="LiveId" clId="{B73606DE-98E3-4A60-B2D9-07CEF01C25DF}" dt="2019-01-13T10:36:16.370" v="308" actId="1076"/>
          <ac:spMkLst>
            <pc:docMk/>
            <pc:sldMk cId="2404780997" sldId="1516"/>
            <ac:spMk id="5" creationId="{87C6289E-31DE-47E9-9E5E-AFD004455A5E}"/>
          </ac:spMkLst>
        </pc:spChg>
        <pc:spChg chg="add mod">
          <ac:chgData name="Alejandro Cerezo" userId="5ea20e796f35876f" providerId="LiveId" clId="{B73606DE-98E3-4A60-B2D9-07CEF01C25DF}" dt="2019-01-13T10:36:37.526" v="312" actId="1076"/>
          <ac:spMkLst>
            <pc:docMk/>
            <pc:sldMk cId="2404780997" sldId="1516"/>
            <ac:spMk id="6" creationId="{D7804DF1-5AF7-41FB-BEBF-933722B6D9FA}"/>
          </ac:spMkLst>
        </pc:spChg>
        <pc:spChg chg="add mod">
          <ac:chgData name="Alejandro Cerezo" userId="5ea20e796f35876f" providerId="LiveId" clId="{B73606DE-98E3-4A60-B2D9-07CEF01C25DF}" dt="2019-01-13T10:37:42.033" v="323" actId="1076"/>
          <ac:spMkLst>
            <pc:docMk/>
            <pc:sldMk cId="2404780997" sldId="1516"/>
            <ac:spMk id="7" creationId="{9E99F033-D38F-4771-BF29-6267CF7A071B}"/>
          </ac:spMkLst>
        </pc:spChg>
        <pc:spChg chg="add mod">
          <ac:chgData name="Alejandro Cerezo" userId="5ea20e796f35876f" providerId="LiveId" clId="{B73606DE-98E3-4A60-B2D9-07CEF01C25DF}" dt="2019-01-13T10:38:32.818" v="335" actId="1076"/>
          <ac:spMkLst>
            <pc:docMk/>
            <pc:sldMk cId="2404780997" sldId="1516"/>
            <ac:spMk id="8" creationId="{A0911C9F-5704-410A-8D04-82D0D4641082}"/>
          </ac:spMkLst>
        </pc:spChg>
      </pc:sldChg>
      <pc:sldChg chg="addSp delSp modSp add">
        <pc:chgData name="Alejandro Cerezo" userId="5ea20e796f35876f" providerId="LiveId" clId="{B73606DE-98E3-4A60-B2D9-07CEF01C25DF}" dt="2019-01-13T10:41:10.960" v="368"/>
        <pc:sldMkLst>
          <pc:docMk/>
          <pc:sldMk cId="3976827860" sldId="1517"/>
        </pc:sldMkLst>
        <pc:spChg chg="mod">
          <ac:chgData name="Alejandro Cerezo" userId="5ea20e796f35876f" providerId="LiveId" clId="{B73606DE-98E3-4A60-B2D9-07CEF01C25DF}" dt="2019-01-13T10:40:34.698" v="366" actId="6549"/>
          <ac:spMkLst>
            <pc:docMk/>
            <pc:sldMk cId="3976827860" sldId="1517"/>
            <ac:spMk id="2" creationId="{8C18AF67-CFFA-43E4-AD4F-30E9605821E8}"/>
          </ac:spMkLst>
        </pc:spChg>
        <pc:spChg chg="add mod">
          <ac:chgData name="Alejandro Cerezo" userId="5ea20e796f35876f" providerId="LiveId" clId="{B73606DE-98E3-4A60-B2D9-07CEF01C25DF}" dt="2019-01-13T10:39:37.487" v="342" actId="1076"/>
          <ac:spMkLst>
            <pc:docMk/>
            <pc:sldMk cId="3976827860" sldId="1517"/>
            <ac:spMk id="3" creationId="{0E78442B-B11C-44D2-88C1-CE8D15D193F5}"/>
          </ac:spMkLst>
        </pc:spChg>
        <pc:spChg chg="add mod">
          <ac:chgData name="Alejandro Cerezo" userId="5ea20e796f35876f" providerId="LiveId" clId="{B73606DE-98E3-4A60-B2D9-07CEF01C25DF}" dt="2019-01-13T10:40:22.535" v="352" actId="1076"/>
          <ac:spMkLst>
            <pc:docMk/>
            <pc:sldMk cId="3976827860" sldId="1517"/>
            <ac:spMk id="4" creationId="{90758462-4BC6-470C-9B58-C7D9AD9E6A88}"/>
          </ac:spMkLst>
        </pc:spChg>
        <pc:spChg chg="mod">
          <ac:chgData name="Alejandro Cerezo" userId="5ea20e796f35876f" providerId="LiveId" clId="{B73606DE-98E3-4A60-B2D9-07CEF01C25DF}" dt="2019-01-13T10:39:16.790" v="339" actId="6549"/>
          <ac:spMkLst>
            <pc:docMk/>
            <pc:sldMk cId="3976827860" sldId="1517"/>
            <ac:spMk id="5" creationId="{87C6289E-31DE-47E9-9E5E-AFD004455A5E}"/>
          </ac:spMkLst>
        </pc:spChg>
        <pc:spChg chg="mod">
          <ac:chgData name="Alejandro Cerezo" userId="5ea20e796f35876f" providerId="LiveId" clId="{B73606DE-98E3-4A60-B2D9-07CEF01C25DF}" dt="2019-01-13T10:40:22.535" v="352" actId="1076"/>
          <ac:spMkLst>
            <pc:docMk/>
            <pc:sldMk cId="3976827860" sldId="1517"/>
            <ac:spMk id="6" creationId="{D7804DF1-5AF7-41FB-BEBF-933722B6D9FA}"/>
          </ac:spMkLst>
        </pc:spChg>
        <pc:spChg chg="del">
          <ac:chgData name="Alejandro Cerezo" userId="5ea20e796f35876f" providerId="LiveId" clId="{B73606DE-98E3-4A60-B2D9-07CEF01C25DF}" dt="2019-01-13T10:39:11.228" v="337" actId="478"/>
          <ac:spMkLst>
            <pc:docMk/>
            <pc:sldMk cId="3976827860" sldId="1517"/>
            <ac:spMk id="7" creationId="{9E99F033-D38F-4771-BF29-6267CF7A071B}"/>
          </ac:spMkLst>
        </pc:spChg>
        <pc:spChg chg="del">
          <ac:chgData name="Alejandro Cerezo" userId="5ea20e796f35876f" providerId="LiveId" clId="{B73606DE-98E3-4A60-B2D9-07CEF01C25DF}" dt="2019-01-13T10:39:12.855" v="338" actId="478"/>
          <ac:spMkLst>
            <pc:docMk/>
            <pc:sldMk cId="3976827860" sldId="1517"/>
            <ac:spMk id="8" creationId="{A0911C9F-5704-410A-8D04-82D0D4641082}"/>
          </ac:spMkLst>
        </pc:spChg>
        <pc:spChg chg="del">
          <ac:chgData name="Alejandro Cerezo" userId="5ea20e796f35876f" providerId="LiveId" clId="{B73606DE-98E3-4A60-B2D9-07CEF01C25DF}" dt="2019-01-13T10:41:04.416" v="367"/>
          <ac:spMkLst>
            <pc:docMk/>
            <pc:sldMk cId="3976827860" sldId="1517"/>
            <ac:spMk id="9" creationId="{C8CAF621-6DC1-4CCC-A07B-A1928FEA983E}"/>
          </ac:spMkLst>
        </pc:spChg>
        <pc:spChg chg="del">
          <ac:chgData name="Alejandro Cerezo" userId="5ea20e796f35876f" providerId="LiveId" clId="{B73606DE-98E3-4A60-B2D9-07CEF01C25DF}" dt="2019-01-13T10:41:10.960" v="368"/>
          <ac:spMkLst>
            <pc:docMk/>
            <pc:sldMk cId="3976827860" sldId="1517"/>
            <ac:spMk id="10" creationId="{0602F54E-90CC-4233-B645-BA72A8832295}"/>
          </ac:spMkLst>
        </pc:spChg>
      </pc:sldChg>
      <pc:sldChg chg="addSp modSp add modNotesTx">
        <pc:chgData name="Alejandro Cerezo" userId="5ea20e796f35876f" providerId="LiveId" clId="{B73606DE-98E3-4A60-B2D9-07CEF01C25DF}" dt="2019-01-13T10:44:54.418" v="444" actId="6549"/>
        <pc:sldMkLst>
          <pc:docMk/>
          <pc:sldMk cId="3785386572" sldId="1518"/>
        </pc:sldMkLst>
        <pc:spChg chg="mod">
          <ac:chgData name="Alejandro Cerezo" userId="5ea20e796f35876f" providerId="LiveId" clId="{B73606DE-98E3-4A60-B2D9-07CEF01C25DF}" dt="2019-01-13T10:41:29.711" v="389" actId="20577"/>
          <ac:spMkLst>
            <pc:docMk/>
            <pc:sldMk cId="3785386572" sldId="1518"/>
            <ac:spMk id="2" creationId="{4580999E-84C0-4B03-9FD5-BB5EC7351107}"/>
          </ac:spMkLst>
        </pc:spChg>
        <pc:spChg chg="add mod">
          <ac:chgData name="Alejandro Cerezo" userId="5ea20e796f35876f" providerId="LiveId" clId="{B73606DE-98E3-4A60-B2D9-07CEF01C25DF}" dt="2019-01-13T10:44:19.574" v="440" actId="1076"/>
          <ac:spMkLst>
            <pc:docMk/>
            <pc:sldMk cId="3785386572" sldId="1518"/>
            <ac:spMk id="3" creationId="{80B354D1-D13C-4EE1-AD7F-F0BF5A031DE5}"/>
          </ac:spMkLst>
        </pc:spChg>
        <pc:spChg chg="add mod">
          <ac:chgData name="Alejandro Cerezo" userId="5ea20e796f35876f" providerId="LiveId" clId="{B73606DE-98E3-4A60-B2D9-07CEF01C25DF}" dt="2019-01-13T10:44:30.151" v="442" actId="1076"/>
          <ac:spMkLst>
            <pc:docMk/>
            <pc:sldMk cId="3785386572" sldId="1518"/>
            <ac:spMk id="7" creationId="{EE28DDF1-C99A-410A-85B2-54026B7DCD7B}"/>
          </ac:spMkLst>
        </pc:spChg>
        <pc:spChg chg="add mod">
          <ac:chgData name="Alejandro Cerezo" userId="5ea20e796f35876f" providerId="LiveId" clId="{B73606DE-98E3-4A60-B2D9-07CEF01C25DF}" dt="2019-01-13T10:44:26.847" v="441" actId="1076"/>
          <ac:spMkLst>
            <pc:docMk/>
            <pc:sldMk cId="3785386572" sldId="1518"/>
            <ac:spMk id="8" creationId="{BCBF9BF9-3131-425C-B2A1-4F972C7B1099}"/>
          </ac:spMkLst>
        </pc:spChg>
        <pc:picChg chg="add mod">
          <ac:chgData name="Alejandro Cerezo" userId="5ea20e796f35876f" providerId="LiveId" clId="{B73606DE-98E3-4A60-B2D9-07CEF01C25DF}" dt="2019-01-13T10:43:56.272" v="432" actId="1076"/>
          <ac:picMkLst>
            <pc:docMk/>
            <pc:sldMk cId="3785386572" sldId="1518"/>
            <ac:picMk id="6" creationId="{BDE5F03A-ACC5-49B6-A173-2B3A695D7FBC}"/>
          </ac:picMkLst>
        </pc:picChg>
      </pc:sldChg>
      <pc:sldChg chg="addSp delSp modSp add">
        <pc:chgData name="Alejandro Cerezo" userId="5ea20e796f35876f" providerId="LiveId" clId="{B73606DE-98E3-4A60-B2D9-07CEF01C25DF}" dt="2019-01-13T10:50:36.258" v="525" actId="1076"/>
        <pc:sldMkLst>
          <pc:docMk/>
          <pc:sldMk cId="1477318882" sldId="1519"/>
        </pc:sldMkLst>
        <pc:spChg chg="mod">
          <ac:chgData name="Alejandro Cerezo" userId="5ea20e796f35876f" providerId="LiveId" clId="{B73606DE-98E3-4A60-B2D9-07CEF01C25DF}" dt="2019-01-13T10:46:12.494" v="470" actId="20577"/>
          <ac:spMkLst>
            <pc:docMk/>
            <pc:sldMk cId="1477318882" sldId="1519"/>
            <ac:spMk id="2" creationId="{E0D22A9A-A35A-4F9B-A2E3-5FE8CD1D9D9A}"/>
          </ac:spMkLst>
        </pc:spChg>
        <pc:spChg chg="add mod">
          <ac:chgData name="Alejandro Cerezo" userId="5ea20e796f35876f" providerId="LiveId" clId="{B73606DE-98E3-4A60-B2D9-07CEF01C25DF}" dt="2019-01-13T10:50:36.258" v="525" actId="1076"/>
          <ac:spMkLst>
            <pc:docMk/>
            <pc:sldMk cId="1477318882" sldId="1519"/>
            <ac:spMk id="3" creationId="{8813F258-0508-4552-A81F-59E7E33F472D}"/>
          </ac:spMkLst>
        </pc:spChg>
        <pc:spChg chg="add mod">
          <ac:chgData name="Alejandro Cerezo" userId="5ea20e796f35876f" providerId="LiveId" clId="{B73606DE-98E3-4A60-B2D9-07CEF01C25DF}" dt="2019-01-13T10:50:36.258" v="525" actId="1076"/>
          <ac:spMkLst>
            <pc:docMk/>
            <pc:sldMk cId="1477318882" sldId="1519"/>
            <ac:spMk id="4" creationId="{FD3CD0C2-5A02-45A0-B406-7BFBBF2A64CC}"/>
          </ac:spMkLst>
        </pc:spChg>
        <pc:spChg chg="add del mod">
          <ac:chgData name="Alejandro Cerezo" userId="5ea20e796f35876f" providerId="LiveId" clId="{B73606DE-98E3-4A60-B2D9-07CEF01C25DF}" dt="2019-01-13T10:47:06.316" v="484" actId="478"/>
          <ac:spMkLst>
            <pc:docMk/>
            <pc:sldMk cId="1477318882" sldId="1519"/>
            <ac:spMk id="5" creationId="{3F127235-BE7F-4C64-9BF5-2654A8CFB43E}"/>
          </ac:spMkLst>
        </pc:spChg>
        <pc:spChg chg="add mod">
          <ac:chgData name="Alejandro Cerezo" userId="5ea20e796f35876f" providerId="LiveId" clId="{B73606DE-98E3-4A60-B2D9-07CEF01C25DF}" dt="2019-01-13T10:50:36.258" v="525" actId="1076"/>
          <ac:spMkLst>
            <pc:docMk/>
            <pc:sldMk cId="1477318882" sldId="1519"/>
            <ac:spMk id="6" creationId="{AD77B7CA-52E0-44BB-9A1B-FF183DC24DF1}"/>
          </ac:spMkLst>
        </pc:spChg>
        <pc:spChg chg="add mod">
          <ac:chgData name="Alejandro Cerezo" userId="5ea20e796f35876f" providerId="LiveId" clId="{B73606DE-98E3-4A60-B2D9-07CEF01C25DF}" dt="2019-01-13T10:50:36.258" v="525" actId="1076"/>
          <ac:spMkLst>
            <pc:docMk/>
            <pc:sldMk cId="1477318882" sldId="1519"/>
            <ac:spMk id="7" creationId="{C0C5ED0D-14EC-4539-92E8-D22EF8980ADE}"/>
          </ac:spMkLst>
        </pc:spChg>
        <pc:spChg chg="add mod ord">
          <ac:chgData name="Alejandro Cerezo" userId="5ea20e796f35876f" providerId="LiveId" clId="{B73606DE-98E3-4A60-B2D9-07CEF01C25DF}" dt="2019-01-13T10:50:36.258" v="525" actId="1076"/>
          <ac:spMkLst>
            <pc:docMk/>
            <pc:sldMk cId="1477318882" sldId="1519"/>
            <ac:spMk id="8" creationId="{5733CDA9-A9C4-49CC-A4B9-5F7998643B7A}"/>
          </ac:spMkLst>
        </pc:spChg>
      </pc:sldChg>
      <pc:sldChg chg="addSp delSp modSp add modNotesTx">
        <pc:chgData name="Alejandro Cerezo" userId="5ea20e796f35876f" providerId="LiveId" clId="{B73606DE-98E3-4A60-B2D9-07CEF01C25DF}" dt="2019-01-14T18:45:58.675" v="4951" actId="20577"/>
        <pc:sldMkLst>
          <pc:docMk/>
          <pc:sldMk cId="2925764406" sldId="1520"/>
        </pc:sldMkLst>
        <pc:spChg chg="mod">
          <ac:chgData name="Alejandro Cerezo" userId="5ea20e796f35876f" providerId="LiveId" clId="{B73606DE-98E3-4A60-B2D9-07CEF01C25DF}" dt="2019-01-14T18:42:45.877" v="4868" actId="20577"/>
          <ac:spMkLst>
            <pc:docMk/>
            <pc:sldMk cId="2925764406" sldId="1520"/>
            <ac:spMk id="2" creationId="{0C2E2C7C-ABED-4953-B83B-C662D6BE3A49}"/>
          </ac:spMkLst>
        </pc:spChg>
        <pc:spChg chg="add del mod">
          <ac:chgData name="Alejandro Cerezo" userId="5ea20e796f35876f" providerId="LiveId" clId="{B73606DE-98E3-4A60-B2D9-07CEF01C25DF}" dt="2019-01-14T18:42:28.564" v="4855" actId="478"/>
          <ac:spMkLst>
            <pc:docMk/>
            <pc:sldMk cId="2925764406" sldId="1520"/>
            <ac:spMk id="3" creationId="{A536B5F2-4D8B-468D-9C2C-B3E1BDEBB5E8}"/>
          </ac:spMkLst>
        </pc:spChg>
        <pc:spChg chg="add mod">
          <ac:chgData name="Alejandro Cerezo" userId="5ea20e796f35876f" providerId="LiveId" clId="{B73606DE-98E3-4A60-B2D9-07CEF01C25DF}" dt="2019-01-14T18:42:57.584" v="4869" actId="255"/>
          <ac:spMkLst>
            <pc:docMk/>
            <pc:sldMk cId="2925764406" sldId="1520"/>
            <ac:spMk id="4" creationId="{3925F534-DEFD-4713-96AE-6D3EFAE8FF1E}"/>
          </ac:spMkLst>
        </pc:spChg>
        <pc:spChg chg="add del mod">
          <ac:chgData name="Alejandro Cerezo" userId="5ea20e796f35876f" providerId="LiveId" clId="{B73606DE-98E3-4A60-B2D9-07CEF01C25DF}" dt="2019-01-14T18:42:28.564" v="4855" actId="478"/>
          <ac:spMkLst>
            <pc:docMk/>
            <pc:sldMk cId="2925764406" sldId="1520"/>
            <ac:spMk id="5" creationId="{570EC84A-46CC-49D2-8971-FE053CC025B7}"/>
          </ac:spMkLst>
        </pc:spChg>
        <pc:spChg chg="add del mod">
          <ac:chgData name="Alejandro Cerezo" userId="5ea20e796f35876f" providerId="LiveId" clId="{B73606DE-98E3-4A60-B2D9-07CEF01C25DF}" dt="2019-01-14T18:42:28.564" v="4855" actId="478"/>
          <ac:spMkLst>
            <pc:docMk/>
            <pc:sldMk cId="2925764406" sldId="1520"/>
            <ac:spMk id="6" creationId="{CDF446FD-3AA5-42AC-B404-82D283DE010F}"/>
          </ac:spMkLst>
        </pc:spChg>
        <pc:spChg chg="add del mod">
          <ac:chgData name="Alejandro Cerezo" userId="5ea20e796f35876f" providerId="LiveId" clId="{B73606DE-98E3-4A60-B2D9-07CEF01C25DF}" dt="2019-01-14T18:42:28.564" v="4855" actId="478"/>
          <ac:spMkLst>
            <pc:docMk/>
            <pc:sldMk cId="2925764406" sldId="1520"/>
            <ac:spMk id="7" creationId="{F685007C-E207-4DBC-85C3-7DB9AD8D258A}"/>
          </ac:spMkLst>
        </pc:spChg>
        <pc:spChg chg="add mod">
          <ac:chgData name="Alejandro Cerezo" userId="5ea20e796f35876f" providerId="LiveId" clId="{B73606DE-98E3-4A60-B2D9-07CEF01C25DF}" dt="2019-01-14T18:42:57.584" v="4869" actId="255"/>
          <ac:spMkLst>
            <pc:docMk/>
            <pc:sldMk cId="2925764406" sldId="1520"/>
            <ac:spMk id="8" creationId="{3AF0C0B5-B073-48D7-A74E-A915E6EB052F}"/>
          </ac:spMkLst>
        </pc:spChg>
        <pc:spChg chg="add mod">
          <ac:chgData name="Alejandro Cerezo" userId="5ea20e796f35876f" providerId="LiveId" clId="{B73606DE-98E3-4A60-B2D9-07CEF01C25DF}" dt="2019-01-14T18:43:10.812" v="4872" actId="255"/>
          <ac:spMkLst>
            <pc:docMk/>
            <pc:sldMk cId="2925764406" sldId="1520"/>
            <ac:spMk id="9" creationId="{AC2C3263-A197-4B48-89A1-999C9B14D669}"/>
          </ac:spMkLst>
        </pc:spChg>
        <pc:spChg chg="add mod">
          <ac:chgData name="Alejandro Cerezo" userId="5ea20e796f35876f" providerId="LiveId" clId="{B73606DE-98E3-4A60-B2D9-07CEF01C25DF}" dt="2019-01-14T18:45:58.675" v="4951" actId="20577"/>
          <ac:spMkLst>
            <pc:docMk/>
            <pc:sldMk cId="2925764406" sldId="1520"/>
            <ac:spMk id="10" creationId="{8EC3786E-C725-49E0-B0FA-DB143609F997}"/>
          </ac:spMkLst>
        </pc:spChg>
      </pc:sldChg>
      <pc:sldChg chg="addSp delSp modSp add modNotesTx">
        <pc:chgData name="Alejandro Cerezo" userId="5ea20e796f35876f" providerId="LiveId" clId="{B73606DE-98E3-4A60-B2D9-07CEF01C25DF}" dt="2019-02-12T16:04:22.818" v="14337" actId="478"/>
        <pc:sldMkLst>
          <pc:docMk/>
          <pc:sldMk cId="652503745" sldId="1521"/>
        </pc:sldMkLst>
        <pc:spChg chg="mod">
          <ac:chgData name="Alejandro Cerezo" userId="5ea20e796f35876f" providerId="LiveId" clId="{B73606DE-98E3-4A60-B2D9-07CEF01C25DF}" dt="2019-01-13T15:43:15.084" v="679"/>
          <ac:spMkLst>
            <pc:docMk/>
            <pc:sldMk cId="652503745" sldId="1521"/>
            <ac:spMk id="2" creationId="{12DABD7E-A0A2-412E-A4C8-E04226B8191C}"/>
          </ac:spMkLst>
        </pc:spChg>
        <pc:picChg chg="add del mod">
          <ac:chgData name="Alejandro Cerezo" userId="5ea20e796f35876f" providerId="LiveId" clId="{B73606DE-98E3-4A60-B2D9-07CEF01C25DF}" dt="2019-02-12T16:04:22.818" v="14337" actId="478"/>
          <ac:picMkLst>
            <pc:docMk/>
            <pc:sldMk cId="652503745" sldId="1521"/>
            <ac:picMk id="3" creationId="{0DC214D0-C3CA-49A4-AC55-BF225B20CB63}"/>
          </ac:picMkLst>
        </pc:picChg>
        <pc:picChg chg="add mod">
          <ac:chgData name="Alejandro Cerezo" userId="5ea20e796f35876f" providerId="LiveId" clId="{B73606DE-98E3-4A60-B2D9-07CEF01C25DF}" dt="2019-01-13T15:43:27.696" v="681" actId="1076"/>
          <ac:picMkLst>
            <pc:docMk/>
            <pc:sldMk cId="652503745" sldId="1521"/>
            <ac:picMk id="2050" creationId="{B092F116-AA51-407B-A13B-01632624EC7A}"/>
          </ac:picMkLst>
        </pc:picChg>
      </pc:sldChg>
      <pc:sldChg chg="addSp modSp add">
        <pc:chgData name="Alejandro Cerezo" userId="5ea20e796f35876f" providerId="LiveId" clId="{B73606DE-98E3-4A60-B2D9-07CEF01C25DF}" dt="2019-01-13T15:46:47.019" v="729" actId="6549"/>
        <pc:sldMkLst>
          <pc:docMk/>
          <pc:sldMk cId="1296748818" sldId="1522"/>
        </pc:sldMkLst>
        <pc:spChg chg="mod">
          <ac:chgData name="Alejandro Cerezo" userId="5ea20e796f35876f" providerId="LiveId" clId="{B73606DE-98E3-4A60-B2D9-07CEF01C25DF}" dt="2019-01-13T15:45:36.493" v="717" actId="20577"/>
          <ac:spMkLst>
            <pc:docMk/>
            <pc:sldMk cId="1296748818" sldId="1522"/>
            <ac:spMk id="2" creationId="{6FCBD50A-78A7-43BA-BC7F-B67C0ECBB66C}"/>
          </ac:spMkLst>
        </pc:spChg>
        <pc:spChg chg="add mod">
          <ac:chgData name="Alejandro Cerezo" userId="5ea20e796f35876f" providerId="LiveId" clId="{B73606DE-98E3-4A60-B2D9-07CEF01C25DF}" dt="2019-01-13T15:46:47.019" v="729" actId="6549"/>
          <ac:spMkLst>
            <pc:docMk/>
            <pc:sldMk cId="1296748818" sldId="1522"/>
            <ac:spMk id="3" creationId="{EA09A3B6-204D-4777-964E-3D9E4602E9D5}"/>
          </ac:spMkLst>
        </pc:spChg>
      </pc:sldChg>
      <pc:sldChg chg="addSp delSp modSp add modNotesTx">
        <pc:chgData name="Alejandro Cerezo" userId="5ea20e796f35876f" providerId="LiveId" clId="{B73606DE-98E3-4A60-B2D9-07CEF01C25DF}" dt="2019-01-13T15:52:02.698" v="798" actId="113"/>
        <pc:sldMkLst>
          <pc:docMk/>
          <pc:sldMk cId="2390338349" sldId="1523"/>
        </pc:sldMkLst>
        <pc:spChg chg="del">
          <ac:chgData name="Alejandro Cerezo" userId="5ea20e796f35876f" providerId="LiveId" clId="{B73606DE-98E3-4A60-B2D9-07CEF01C25DF}" dt="2019-01-13T15:48:12.147" v="731"/>
          <ac:spMkLst>
            <pc:docMk/>
            <pc:sldMk cId="2390338349" sldId="1523"/>
            <ac:spMk id="2" creationId="{2116AB88-E3B3-4B95-8F17-CD6A782C6E4B}"/>
          </ac:spMkLst>
        </pc:spChg>
        <pc:spChg chg="del">
          <ac:chgData name="Alejandro Cerezo" userId="5ea20e796f35876f" providerId="LiveId" clId="{B73606DE-98E3-4A60-B2D9-07CEF01C25DF}" dt="2019-01-13T15:48:12.147" v="731"/>
          <ac:spMkLst>
            <pc:docMk/>
            <pc:sldMk cId="2390338349" sldId="1523"/>
            <ac:spMk id="3" creationId="{B70DB13B-9AF6-41AF-8999-05F8319BC920}"/>
          </ac:spMkLst>
        </pc:spChg>
        <pc:spChg chg="add mod">
          <ac:chgData name="Alejandro Cerezo" userId="5ea20e796f35876f" providerId="LiveId" clId="{B73606DE-98E3-4A60-B2D9-07CEF01C25DF}" dt="2019-01-13T15:49:32.555" v="736"/>
          <ac:spMkLst>
            <pc:docMk/>
            <pc:sldMk cId="2390338349" sldId="1523"/>
            <ac:spMk id="4" creationId="{B0528078-66FE-44AB-8341-B400120C5E9A}"/>
          </ac:spMkLst>
        </pc:spChg>
        <pc:picChg chg="add mod">
          <ac:chgData name="Alejandro Cerezo" userId="5ea20e796f35876f" providerId="LiveId" clId="{B73606DE-98E3-4A60-B2D9-07CEF01C25DF}" dt="2019-01-13T15:49:09.515" v="735"/>
          <ac:picMkLst>
            <pc:docMk/>
            <pc:sldMk cId="2390338349" sldId="1523"/>
            <ac:picMk id="6" creationId="{0F10538B-644B-446B-8C22-0745F4D46926}"/>
          </ac:picMkLst>
        </pc:picChg>
        <pc:picChg chg="add mod">
          <ac:chgData name="Alejandro Cerezo" userId="5ea20e796f35876f" providerId="LiveId" clId="{B73606DE-98E3-4A60-B2D9-07CEF01C25DF}" dt="2019-01-13T15:50:14.239" v="746" actId="14100"/>
          <ac:picMkLst>
            <pc:docMk/>
            <pc:sldMk cId="2390338349" sldId="1523"/>
            <ac:picMk id="7" creationId="{6BAC4B9A-3126-4B44-9B4C-C63DA309EDB9}"/>
          </ac:picMkLst>
        </pc:picChg>
      </pc:sldChg>
      <pc:sldChg chg="addSp modSp add">
        <pc:chgData name="Alejandro Cerezo" userId="5ea20e796f35876f" providerId="LiveId" clId="{B73606DE-98E3-4A60-B2D9-07CEF01C25DF}" dt="2019-01-13T15:53:57.612" v="807" actId="1076"/>
        <pc:sldMkLst>
          <pc:docMk/>
          <pc:sldMk cId="3293492187" sldId="1524"/>
        </pc:sldMkLst>
        <pc:spChg chg="mod">
          <ac:chgData name="Alejandro Cerezo" userId="5ea20e796f35876f" providerId="LiveId" clId="{B73606DE-98E3-4A60-B2D9-07CEF01C25DF}" dt="2019-01-13T15:52:42.621" v="800"/>
          <ac:spMkLst>
            <pc:docMk/>
            <pc:sldMk cId="3293492187" sldId="1524"/>
            <ac:spMk id="2" creationId="{7B7BD081-C0ED-42B1-BAD0-1E149897B2AF}"/>
          </ac:spMkLst>
        </pc:spChg>
        <pc:picChg chg="add mod">
          <ac:chgData name="Alejandro Cerezo" userId="5ea20e796f35876f" providerId="LiveId" clId="{B73606DE-98E3-4A60-B2D9-07CEF01C25DF}" dt="2019-01-13T15:53:57.612" v="807" actId="1076"/>
          <ac:picMkLst>
            <pc:docMk/>
            <pc:sldMk cId="3293492187" sldId="1524"/>
            <ac:picMk id="3" creationId="{07026B60-66E7-485B-9705-5090B4403EDE}"/>
          </ac:picMkLst>
        </pc:picChg>
      </pc:sldChg>
      <pc:sldChg chg="addSp modSp add modNotesTx">
        <pc:chgData name="Alejandro Cerezo" userId="5ea20e796f35876f" providerId="LiveId" clId="{B73606DE-98E3-4A60-B2D9-07CEF01C25DF}" dt="2019-01-13T15:57:35.823" v="857" actId="14100"/>
        <pc:sldMkLst>
          <pc:docMk/>
          <pc:sldMk cId="420645344" sldId="1525"/>
        </pc:sldMkLst>
        <pc:spChg chg="mod">
          <ac:chgData name="Alejandro Cerezo" userId="5ea20e796f35876f" providerId="LiveId" clId="{B73606DE-98E3-4A60-B2D9-07CEF01C25DF}" dt="2019-01-13T15:54:34.375" v="812"/>
          <ac:spMkLst>
            <pc:docMk/>
            <pc:sldMk cId="420645344" sldId="1525"/>
            <ac:spMk id="2" creationId="{DDB710AD-7003-4436-8C2A-4FF460E52B69}"/>
          </ac:spMkLst>
        </pc:spChg>
        <pc:spChg chg="add mod">
          <ac:chgData name="Alejandro Cerezo" userId="5ea20e796f35876f" providerId="LiveId" clId="{B73606DE-98E3-4A60-B2D9-07CEF01C25DF}" dt="2019-01-13T15:57:16.565" v="853" actId="14100"/>
          <ac:spMkLst>
            <pc:docMk/>
            <pc:sldMk cId="420645344" sldId="1525"/>
            <ac:spMk id="4" creationId="{3E4CDC0A-9715-4A63-B3DC-1FB181DEA7DC}"/>
          </ac:spMkLst>
        </pc:spChg>
        <pc:picChg chg="add mod">
          <ac:chgData name="Alejandro Cerezo" userId="5ea20e796f35876f" providerId="LiveId" clId="{B73606DE-98E3-4A60-B2D9-07CEF01C25DF}" dt="2019-01-13T15:57:35.823" v="857" actId="14100"/>
          <ac:picMkLst>
            <pc:docMk/>
            <pc:sldMk cId="420645344" sldId="1525"/>
            <ac:picMk id="3" creationId="{752FD014-35F1-4EDA-95DF-073A82662A9A}"/>
          </ac:picMkLst>
        </pc:picChg>
      </pc:sldChg>
      <pc:sldChg chg="addSp modSp add">
        <pc:chgData name="Alejandro Cerezo" userId="5ea20e796f35876f" providerId="LiveId" clId="{B73606DE-98E3-4A60-B2D9-07CEF01C25DF}" dt="2019-01-13T15:59:56.289" v="891" actId="20577"/>
        <pc:sldMkLst>
          <pc:docMk/>
          <pc:sldMk cId="1341941557" sldId="1526"/>
        </pc:sldMkLst>
        <pc:spChg chg="mod">
          <ac:chgData name="Alejandro Cerezo" userId="5ea20e796f35876f" providerId="LiveId" clId="{B73606DE-98E3-4A60-B2D9-07CEF01C25DF}" dt="2019-01-13T15:58:14.269" v="859"/>
          <ac:spMkLst>
            <pc:docMk/>
            <pc:sldMk cId="1341941557" sldId="1526"/>
            <ac:spMk id="2" creationId="{F0EBD3CE-4941-40CC-B7BE-E12C2AAEE21C}"/>
          </ac:spMkLst>
        </pc:spChg>
        <pc:spChg chg="add mod">
          <ac:chgData name="Alejandro Cerezo" userId="5ea20e796f35876f" providerId="LiveId" clId="{B73606DE-98E3-4A60-B2D9-07CEF01C25DF}" dt="2019-01-13T15:59:56.289" v="891" actId="20577"/>
          <ac:spMkLst>
            <pc:docMk/>
            <pc:sldMk cId="1341941557" sldId="1526"/>
            <ac:spMk id="4" creationId="{DEB7C0DC-5F69-4AD9-A717-FBEB23A7CEEC}"/>
          </ac:spMkLst>
        </pc:spChg>
        <pc:picChg chg="add mod">
          <ac:chgData name="Alejandro Cerezo" userId="5ea20e796f35876f" providerId="LiveId" clId="{B73606DE-98E3-4A60-B2D9-07CEF01C25DF}" dt="2019-01-13T15:59:15.755" v="868" actId="1076"/>
          <ac:picMkLst>
            <pc:docMk/>
            <pc:sldMk cId="1341941557" sldId="1526"/>
            <ac:picMk id="3" creationId="{C4E901EE-60A5-4FA2-83F7-99BB27BF6869}"/>
          </ac:picMkLst>
        </pc:picChg>
      </pc:sldChg>
      <pc:sldChg chg="modSp">
        <pc:chgData name="Alejandro Cerezo" userId="5ea20e796f35876f" providerId="LiveId" clId="{B73606DE-98E3-4A60-B2D9-07CEF01C25DF}" dt="2019-01-13T16:08:12.831" v="946" actId="5793"/>
        <pc:sldMkLst>
          <pc:docMk/>
          <pc:sldMk cId="3588263579" sldId="1527"/>
        </pc:sldMkLst>
        <pc:spChg chg="mod">
          <ac:chgData name="Alejandro Cerezo" userId="5ea20e796f35876f" providerId="LiveId" clId="{B73606DE-98E3-4A60-B2D9-07CEF01C25DF}" dt="2019-01-13T16:08:06.917" v="942" actId="20577"/>
          <ac:spMkLst>
            <pc:docMk/>
            <pc:sldMk cId="3588263579" sldId="1527"/>
            <ac:spMk id="3" creationId="{00000000-0000-0000-0000-000000000000}"/>
          </ac:spMkLst>
        </pc:spChg>
        <pc:spChg chg="mod">
          <ac:chgData name="Alejandro Cerezo" userId="5ea20e796f35876f" providerId="LiveId" clId="{B73606DE-98E3-4A60-B2D9-07CEF01C25DF}" dt="2019-01-13T16:08:12.831" v="946" actId="5793"/>
          <ac:spMkLst>
            <pc:docMk/>
            <pc:sldMk cId="3588263579" sldId="1527"/>
            <ac:spMk id="4" creationId="{00000000-0000-0000-0000-000000000000}"/>
          </ac:spMkLst>
        </pc:spChg>
      </pc:sldChg>
      <pc:sldChg chg="addSp delSp modSp add">
        <pc:chgData name="Alejandro Cerezo" userId="5ea20e796f35876f" providerId="LiveId" clId="{B73606DE-98E3-4A60-B2D9-07CEF01C25DF}" dt="2019-01-13T16:14:32.837" v="995" actId="20577"/>
        <pc:sldMkLst>
          <pc:docMk/>
          <pc:sldMk cId="91519195" sldId="1528"/>
        </pc:sldMkLst>
        <pc:spChg chg="del">
          <ac:chgData name="Alejandro Cerezo" userId="5ea20e796f35876f" providerId="LiveId" clId="{B73606DE-98E3-4A60-B2D9-07CEF01C25DF}" dt="2019-01-13T16:14:02.399" v="959"/>
          <ac:spMkLst>
            <pc:docMk/>
            <pc:sldMk cId="91519195" sldId="1528"/>
            <ac:spMk id="2" creationId="{7FC88F4A-256E-4A98-9661-BF892516B3E4}"/>
          </ac:spMkLst>
        </pc:spChg>
        <pc:spChg chg="add mod">
          <ac:chgData name="Alejandro Cerezo" userId="5ea20e796f35876f" providerId="LiveId" clId="{B73606DE-98E3-4A60-B2D9-07CEF01C25DF}" dt="2019-01-13T16:14:32.837" v="995" actId="20577"/>
          <ac:spMkLst>
            <pc:docMk/>
            <pc:sldMk cId="91519195" sldId="1528"/>
            <ac:spMk id="3" creationId="{9101E5BD-CCCC-40CB-BA45-CD9B578A3A0D}"/>
          </ac:spMkLst>
        </pc:spChg>
        <pc:spChg chg="add mod">
          <ac:chgData name="Alejandro Cerezo" userId="5ea20e796f35876f" providerId="LiveId" clId="{B73606DE-98E3-4A60-B2D9-07CEF01C25DF}" dt="2019-01-13T16:14:02.399" v="959"/>
          <ac:spMkLst>
            <pc:docMk/>
            <pc:sldMk cId="91519195" sldId="1528"/>
            <ac:spMk id="4" creationId="{B3F5EB60-9ED3-4B91-8B65-3D5582746438}"/>
          </ac:spMkLst>
        </pc:spChg>
      </pc:sldChg>
      <pc:sldChg chg="addSp delSp modSp">
        <pc:chgData name="Alejandro Cerezo" userId="5ea20e796f35876f" providerId="LiveId" clId="{B73606DE-98E3-4A60-B2D9-07CEF01C25DF}" dt="2019-01-13T16:23:05.225" v="1065" actId="1076"/>
        <pc:sldMkLst>
          <pc:docMk/>
          <pc:sldMk cId="3108749043" sldId="1529"/>
        </pc:sldMkLst>
        <pc:spChg chg="mod">
          <ac:chgData name="Alejandro Cerezo" userId="5ea20e796f35876f" providerId="LiveId" clId="{B73606DE-98E3-4A60-B2D9-07CEF01C25DF}" dt="2019-01-13T16:22:57.964" v="1064" actId="20577"/>
          <ac:spMkLst>
            <pc:docMk/>
            <pc:sldMk cId="3108749043" sldId="1529"/>
            <ac:spMk id="2" creationId="{8C18AF67-CFFA-43E4-AD4F-30E9605821E8}"/>
          </ac:spMkLst>
        </pc:spChg>
        <pc:spChg chg="add mod">
          <ac:chgData name="Alejandro Cerezo" userId="5ea20e796f35876f" providerId="LiveId" clId="{B73606DE-98E3-4A60-B2D9-07CEF01C25DF}" dt="2019-01-13T16:23:05.225" v="1065" actId="1076"/>
          <ac:spMkLst>
            <pc:docMk/>
            <pc:sldMk cId="3108749043" sldId="1529"/>
            <ac:spMk id="3" creationId="{0327EEE3-D2EF-4A19-BDF3-67A3F0D256FD}"/>
          </ac:spMkLst>
        </pc:spChg>
        <pc:spChg chg="mod">
          <ac:chgData name="Alejandro Cerezo" userId="5ea20e796f35876f" providerId="LiveId" clId="{B73606DE-98E3-4A60-B2D9-07CEF01C25DF}" dt="2019-01-13T16:23:05.225" v="1065" actId="1076"/>
          <ac:spMkLst>
            <pc:docMk/>
            <pc:sldMk cId="3108749043" sldId="1529"/>
            <ac:spMk id="5" creationId="{87C6289E-31DE-47E9-9E5E-AFD004455A5E}"/>
          </ac:spMkLst>
        </pc:spChg>
        <pc:spChg chg="del">
          <ac:chgData name="Alejandro Cerezo" userId="5ea20e796f35876f" providerId="LiveId" clId="{B73606DE-98E3-4A60-B2D9-07CEF01C25DF}" dt="2019-01-13T16:20:44.072" v="1028" actId="478"/>
          <ac:spMkLst>
            <pc:docMk/>
            <pc:sldMk cId="3108749043" sldId="1529"/>
            <ac:spMk id="6" creationId="{D7804DF1-5AF7-41FB-BEBF-933722B6D9FA}"/>
          </ac:spMkLst>
        </pc:spChg>
        <pc:spChg chg="mod">
          <ac:chgData name="Alejandro Cerezo" userId="5ea20e796f35876f" providerId="LiveId" clId="{B73606DE-98E3-4A60-B2D9-07CEF01C25DF}" dt="2019-01-13T16:23:05.225" v="1065" actId="1076"/>
          <ac:spMkLst>
            <pc:docMk/>
            <pc:sldMk cId="3108749043" sldId="1529"/>
            <ac:spMk id="7" creationId="{9E99F033-D38F-4771-BF29-6267CF7A071B}"/>
          </ac:spMkLst>
        </pc:spChg>
        <pc:spChg chg="del">
          <ac:chgData name="Alejandro Cerezo" userId="5ea20e796f35876f" providerId="LiveId" clId="{B73606DE-98E3-4A60-B2D9-07CEF01C25DF}" dt="2019-01-13T16:20:44.072" v="1028" actId="478"/>
          <ac:spMkLst>
            <pc:docMk/>
            <pc:sldMk cId="3108749043" sldId="1529"/>
            <ac:spMk id="8" creationId="{A0911C9F-5704-410A-8D04-82D0D4641082}"/>
          </ac:spMkLst>
        </pc:spChg>
        <pc:spChg chg="add mod">
          <ac:chgData name="Alejandro Cerezo" userId="5ea20e796f35876f" providerId="LiveId" clId="{B73606DE-98E3-4A60-B2D9-07CEF01C25DF}" dt="2019-01-13T16:23:05.225" v="1065" actId="1076"/>
          <ac:spMkLst>
            <pc:docMk/>
            <pc:sldMk cId="3108749043" sldId="1529"/>
            <ac:spMk id="9" creationId="{2BEFE239-D249-4C47-944F-2C3DB1C4CFBB}"/>
          </ac:spMkLst>
        </pc:spChg>
        <pc:cxnChg chg="add mod">
          <ac:chgData name="Alejandro Cerezo" userId="5ea20e796f35876f" providerId="LiveId" clId="{B73606DE-98E3-4A60-B2D9-07CEF01C25DF}" dt="2019-01-13T16:23:05.225" v="1065" actId="1076"/>
          <ac:cxnSpMkLst>
            <pc:docMk/>
            <pc:sldMk cId="3108749043" sldId="1529"/>
            <ac:cxnSpMk id="10" creationId="{D5186661-5036-4455-AA8B-85B6CA07C290}"/>
          </ac:cxnSpMkLst>
        </pc:cxnChg>
      </pc:sldChg>
      <pc:sldChg chg="addSp delSp modSp add modCm">
        <pc:chgData name="Alejandro Cerezo" userId="5ea20e796f35876f" providerId="LiveId" clId="{B73606DE-98E3-4A60-B2D9-07CEF01C25DF}" dt="2019-01-13T16:39:32.090" v="1125" actId="14100"/>
        <pc:sldMkLst>
          <pc:docMk/>
          <pc:sldMk cId="509723670" sldId="1530"/>
        </pc:sldMkLst>
        <pc:spChg chg="del mod">
          <ac:chgData name="Alejandro Cerezo" userId="5ea20e796f35876f" providerId="LiveId" clId="{B73606DE-98E3-4A60-B2D9-07CEF01C25DF}" dt="2019-01-13T16:35:58.956" v="1104"/>
          <ac:spMkLst>
            <pc:docMk/>
            <pc:sldMk cId="509723670" sldId="1530"/>
            <ac:spMk id="3" creationId="{00000000-0000-0000-0000-000000000000}"/>
          </ac:spMkLst>
        </pc:spChg>
        <pc:spChg chg="add mod">
          <ac:chgData name="Alejandro Cerezo" userId="5ea20e796f35876f" providerId="LiveId" clId="{B73606DE-98E3-4A60-B2D9-07CEF01C25DF}" dt="2019-01-13T16:38:33.197" v="1122" actId="1076"/>
          <ac:spMkLst>
            <pc:docMk/>
            <pc:sldMk cId="509723670" sldId="1530"/>
            <ac:spMk id="4" creationId="{289B2F47-D40B-4211-9025-999CB1B2A0A6}"/>
          </ac:spMkLst>
        </pc:spChg>
        <pc:spChg chg="mod">
          <ac:chgData name="Alejandro Cerezo" userId="5ea20e796f35876f" providerId="LiveId" clId="{B73606DE-98E3-4A60-B2D9-07CEF01C25DF}" dt="2019-01-13T16:36:32.694" v="1111" actId="20577"/>
          <ac:spMkLst>
            <pc:docMk/>
            <pc:sldMk cId="509723670" sldId="1530"/>
            <ac:spMk id="6" creationId="{00000000-0000-0000-0000-000000000000}"/>
          </ac:spMkLst>
        </pc:spChg>
        <pc:spChg chg="add mod">
          <ac:chgData name="Alejandro Cerezo" userId="5ea20e796f35876f" providerId="LiveId" clId="{B73606DE-98E3-4A60-B2D9-07CEF01C25DF}" dt="2019-01-13T16:39:32.090" v="1125" actId="14100"/>
          <ac:spMkLst>
            <pc:docMk/>
            <pc:sldMk cId="509723670" sldId="1530"/>
            <ac:spMk id="7" creationId="{8E8C16F1-8824-4DF8-B61A-2B7FC345A5D0}"/>
          </ac:spMkLst>
        </pc:spChg>
        <pc:picChg chg="del">
          <ac:chgData name="Alejandro Cerezo" userId="5ea20e796f35876f" providerId="LiveId" clId="{B73606DE-98E3-4A60-B2D9-07CEF01C25DF}" dt="2019-01-13T16:35:37.489" v="1100" actId="478"/>
          <ac:picMkLst>
            <pc:docMk/>
            <pc:sldMk cId="509723670" sldId="1530"/>
            <ac:picMk id="5" creationId="{00000000-0000-0000-0000-000000000000}"/>
          </ac:picMkLst>
        </pc:picChg>
        <pc:picChg chg="add mod">
          <ac:chgData name="Alejandro Cerezo" userId="5ea20e796f35876f" providerId="LiveId" clId="{B73606DE-98E3-4A60-B2D9-07CEF01C25DF}" dt="2019-01-13T16:37:05.558" v="1118" actId="1076"/>
          <ac:picMkLst>
            <pc:docMk/>
            <pc:sldMk cId="509723670" sldId="1530"/>
            <ac:picMk id="4098" creationId="{EC8A9B93-FFAD-430D-AD77-30ACEA2F40F7}"/>
          </ac:picMkLst>
        </pc:picChg>
      </pc:sldChg>
      <pc:sldChg chg="addSp modSp add">
        <pc:chgData name="Alejandro Cerezo" userId="5ea20e796f35876f" providerId="LiveId" clId="{B73606DE-98E3-4A60-B2D9-07CEF01C25DF}" dt="2019-01-13T16:45:41.475" v="1244" actId="1035"/>
        <pc:sldMkLst>
          <pc:docMk/>
          <pc:sldMk cId="92115865" sldId="1531"/>
        </pc:sldMkLst>
        <pc:spChg chg="mod">
          <ac:chgData name="Alejandro Cerezo" userId="5ea20e796f35876f" providerId="LiveId" clId="{B73606DE-98E3-4A60-B2D9-07CEF01C25DF}" dt="2019-01-13T16:41:07.126" v="1145" actId="20577"/>
          <ac:spMkLst>
            <pc:docMk/>
            <pc:sldMk cId="92115865" sldId="1531"/>
            <ac:spMk id="2" creationId="{243B1603-BE02-4B4D-A460-E2327AE8AB54}"/>
          </ac:spMkLst>
        </pc:spChg>
        <pc:spChg chg="add mod">
          <ac:chgData name="Alejandro Cerezo" userId="5ea20e796f35876f" providerId="LiveId" clId="{B73606DE-98E3-4A60-B2D9-07CEF01C25DF}" dt="2019-01-13T16:44:13.071" v="1199" actId="1076"/>
          <ac:spMkLst>
            <pc:docMk/>
            <pc:sldMk cId="92115865" sldId="1531"/>
            <ac:spMk id="3" creationId="{F1D885E0-5563-4389-A7AD-E48B251A1FCF}"/>
          </ac:spMkLst>
        </pc:spChg>
        <pc:spChg chg="add mod">
          <ac:chgData name="Alejandro Cerezo" userId="5ea20e796f35876f" providerId="LiveId" clId="{B73606DE-98E3-4A60-B2D9-07CEF01C25DF}" dt="2019-01-13T16:45:41.475" v="1244" actId="1035"/>
          <ac:spMkLst>
            <pc:docMk/>
            <pc:sldMk cId="92115865" sldId="1531"/>
            <ac:spMk id="4" creationId="{0773C4C2-A79B-4710-8797-900525F10219}"/>
          </ac:spMkLst>
        </pc:spChg>
        <pc:spChg chg="add mod">
          <ac:chgData name="Alejandro Cerezo" userId="5ea20e796f35876f" providerId="LiveId" clId="{B73606DE-98E3-4A60-B2D9-07CEF01C25DF}" dt="2019-01-13T16:45:24.998" v="1241" actId="1036"/>
          <ac:spMkLst>
            <pc:docMk/>
            <pc:sldMk cId="92115865" sldId="1531"/>
            <ac:spMk id="5" creationId="{16CAF2FA-DDB1-4EE6-AF0D-C7FCBD9C96B7}"/>
          </ac:spMkLst>
        </pc:spChg>
        <pc:spChg chg="add mod">
          <ac:chgData name="Alejandro Cerezo" userId="5ea20e796f35876f" providerId="LiveId" clId="{B73606DE-98E3-4A60-B2D9-07CEF01C25DF}" dt="2019-01-13T16:45:14.433" v="1229" actId="1036"/>
          <ac:spMkLst>
            <pc:docMk/>
            <pc:sldMk cId="92115865" sldId="1531"/>
            <ac:spMk id="6" creationId="{629C0CE1-E493-41A0-979A-1D9B5CD60E2C}"/>
          </ac:spMkLst>
        </pc:spChg>
        <pc:spChg chg="add mod">
          <ac:chgData name="Alejandro Cerezo" userId="5ea20e796f35876f" providerId="LiveId" clId="{B73606DE-98E3-4A60-B2D9-07CEF01C25DF}" dt="2019-01-13T16:45:24.998" v="1241" actId="1036"/>
          <ac:spMkLst>
            <pc:docMk/>
            <pc:sldMk cId="92115865" sldId="1531"/>
            <ac:spMk id="7" creationId="{8DC05754-92FE-4C42-8FF4-A1A1FEECBB4A}"/>
          </ac:spMkLst>
        </pc:spChg>
        <pc:spChg chg="add mod">
          <ac:chgData name="Alejandro Cerezo" userId="5ea20e796f35876f" providerId="LiveId" clId="{B73606DE-98E3-4A60-B2D9-07CEF01C25DF}" dt="2019-01-13T16:45:14.433" v="1229" actId="1036"/>
          <ac:spMkLst>
            <pc:docMk/>
            <pc:sldMk cId="92115865" sldId="1531"/>
            <ac:spMk id="8" creationId="{62B9DA54-FF1D-4342-AA66-0755C9069F74}"/>
          </ac:spMkLst>
        </pc:spChg>
        <pc:spChg chg="add mod">
          <ac:chgData name="Alejandro Cerezo" userId="5ea20e796f35876f" providerId="LiveId" clId="{B73606DE-98E3-4A60-B2D9-07CEF01C25DF}" dt="2019-01-13T16:44:13.071" v="1199" actId="1076"/>
          <ac:spMkLst>
            <pc:docMk/>
            <pc:sldMk cId="92115865" sldId="1531"/>
            <ac:spMk id="9" creationId="{38F9F83B-C237-4E41-8EC6-4F850794F7BC}"/>
          </ac:spMkLst>
        </pc:spChg>
        <pc:spChg chg="add mod">
          <ac:chgData name="Alejandro Cerezo" userId="5ea20e796f35876f" providerId="LiveId" clId="{B73606DE-98E3-4A60-B2D9-07CEF01C25DF}" dt="2019-01-13T16:45:24.998" v="1241" actId="1036"/>
          <ac:spMkLst>
            <pc:docMk/>
            <pc:sldMk cId="92115865" sldId="1531"/>
            <ac:spMk id="10" creationId="{520EB23A-BCB1-4687-A7F9-0897DE4BE920}"/>
          </ac:spMkLst>
        </pc:spChg>
        <pc:spChg chg="add mod">
          <ac:chgData name="Alejandro Cerezo" userId="5ea20e796f35876f" providerId="LiveId" clId="{B73606DE-98E3-4A60-B2D9-07CEF01C25DF}" dt="2019-01-13T16:45:41.475" v="1244" actId="1035"/>
          <ac:spMkLst>
            <pc:docMk/>
            <pc:sldMk cId="92115865" sldId="1531"/>
            <ac:spMk id="11" creationId="{D92F3E7B-2614-4A34-9ABB-6911BC25CDBF}"/>
          </ac:spMkLst>
        </pc:spChg>
      </pc:sldChg>
      <pc:sldChg chg="addSp modSp add">
        <pc:chgData name="Alejandro Cerezo" userId="5ea20e796f35876f" providerId="LiveId" clId="{B73606DE-98E3-4A60-B2D9-07CEF01C25DF}" dt="2019-01-13T16:51:21.457" v="1280" actId="1076"/>
        <pc:sldMkLst>
          <pc:docMk/>
          <pc:sldMk cId="2963370397" sldId="1532"/>
        </pc:sldMkLst>
        <pc:spChg chg="mod">
          <ac:chgData name="Alejandro Cerezo" userId="5ea20e796f35876f" providerId="LiveId" clId="{B73606DE-98E3-4A60-B2D9-07CEF01C25DF}" dt="2019-01-13T16:49:34.159" v="1267" actId="20577"/>
          <ac:spMkLst>
            <pc:docMk/>
            <pc:sldMk cId="2963370397" sldId="1532"/>
            <ac:spMk id="2" creationId="{FBF5F099-3187-46E1-8EAF-E1D0AC556C44}"/>
          </ac:spMkLst>
        </pc:spChg>
        <pc:spChg chg="add mod">
          <ac:chgData name="Alejandro Cerezo" userId="5ea20e796f35876f" providerId="LiveId" clId="{B73606DE-98E3-4A60-B2D9-07CEF01C25DF}" dt="2019-01-13T16:50:07.733" v="1276" actId="1076"/>
          <ac:spMkLst>
            <pc:docMk/>
            <pc:sldMk cId="2963370397" sldId="1532"/>
            <ac:spMk id="4" creationId="{07118208-4B4F-4E0F-9F05-6666C0818361}"/>
          </ac:spMkLst>
        </pc:spChg>
        <pc:picChg chg="add mod">
          <ac:chgData name="Alejandro Cerezo" userId="5ea20e796f35876f" providerId="LiveId" clId="{B73606DE-98E3-4A60-B2D9-07CEF01C25DF}" dt="2019-01-13T16:51:21.457" v="1280" actId="1076"/>
          <ac:picMkLst>
            <pc:docMk/>
            <pc:sldMk cId="2963370397" sldId="1532"/>
            <ac:picMk id="3" creationId="{5042D320-F0EA-4E7A-A89D-43222F2471F4}"/>
          </ac:picMkLst>
        </pc:picChg>
      </pc:sldChg>
      <pc:sldChg chg="addSp modSp add ord">
        <pc:chgData name="Alejandro Cerezo" userId="5ea20e796f35876f" providerId="LiveId" clId="{B73606DE-98E3-4A60-B2D9-07CEF01C25DF}" dt="2019-01-29T16:19:27.009" v="13279"/>
        <pc:sldMkLst>
          <pc:docMk/>
          <pc:sldMk cId="699144966" sldId="1533"/>
        </pc:sldMkLst>
        <pc:spChg chg="mod">
          <ac:chgData name="Alejandro Cerezo" userId="5ea20e796f35876f" providerId="LiveId" clId="{B73606DE-98E3-4A60-B2D9-07CEF01C25DF}" dt="2019-01-13T17:03:11.533" v="1303" actId="20577"/>
          <ac:spMkLst>
            <pc:docMk/>
            <pc:sldMk cId="699144966" sldId="1533"/>
            <ac:spMk id="2" creationId="{CDAF2D38-9967-48E2-A1EC-13C5E534BD02}"/>
          </ac:spMkLst>
        </pc:spChg>
        <pc:spChg chg="add mod">
          <ac:chgData name="Alejandro Cerezo" userId="5ea20e796f35876f" providerId="LiveId" clId="{B73606DE-98E3-4A60-B2D9-07CEF01C25DF}" dt="2019-01-13T17:03:57.651" v="1309" actId="20577"/>
          <ac:spMkLst>
            <pc:docMk/>
            <pc:sldMk cId="699144966" sldId="1533"/>
            <ac:spMk id="3" creationId="{8A843E25-F47F-489A-85FA-02A047F551FD}"/>
          </ac:spMkLst>
        </pc:spChg>
        <pc:spChg chg="add mod">
          <ac:chgData name="Alejandro Cerezo" userId="5ea20e796f35876f" providerId="LiveId" clId="{B73606DE-98E3-4A60-B2D9-07CEF01C25DF}" dt="2019-01-13T17:05:19.551" v="1326" actId="1076"/>
          <ac:spMkLst>
            <pc:docMk/>
            <pc:sldMk cId="699144966" sldId="1533"/>
            <ac:spMk id="4" creationId="{7F08193F-550F-4169-B5E7-6D6056C62497}"/>
          </ac:spMkLst>
        </pc:spChg>
        <pc:picChg chg="add mod">
          <ac:chgData name="Alejandro Cerezo" userId="5ea20e796f35876f" providerId="LiveId" clId="{B73606DE-98E3-4A60-B2D9-07CEF01C25DF}" dt="2019-01-13T17:05:41.977" v="1331" actId="1076"/>
          <ac:picMkLst>
            <pc:docMk/>
            <pc:sldMk cId="699144966" sldId="1533"/>
            <ac:picMk id="5" creationId="{BA9B0883-2E7F-487D-AEDB-42E494DC004D}"/>
          </ac:picMkLst>
        </pc:picChg>
      </pc:sldChg>
      <pc:sldChg chg="addSp modSp add ord">
        <pc:chgData name="Alejandro Cerezo" userId="5ea20e796f35876f" providerId="LiveId" clId="{B73606DE-98E3-4A60-B2D9-07CEF01C25DF}" dt="2019-01-29T16:19:27.009" v="13279"/>
        <pc:sldMkLst>
          <pc:docMk/>
          <pc:sldMk cId="1853267086" sldId="1534"/>
        </pc:sldMkLst>
        <pc:spChg chg="mod">
          <ac:chgData name="Alejandro Cerezo" userId="5ea20e796f35876f" providerId="LiveId" clId="{B73606DE-98E3-4A60-B2D9-07CEF01C25DF}" dt="2019-01-13T17:11:42.708" v="1356" actId="20577"/>
          <ac:spMkLst>
            <pc:docMk/>
            <pc:sldMk cId="1853267086" sldId="1534"/>
            <ac:spMk id="2" creationId="{C8423F91-E222-47B3-B99F-E0D5EFC72AA5}"/>
          </ac:spMkLst>
        </pc:spChg>
        <pc:picChg chg="add mod">
          <ac:chgData name="Alejandro Cerezo" userId="5ea20e796f35876f" providerId="LiveId" clId="{B73606DE-98E3-4A60-B2D9-07CEF01C25DF}" dt="2019-01-13T17:09:58.894" v="1335" actId="1076"/>
          <ac:picMkLst>
            <pc:docMk/>
            <pc:sldMk cId="1853267086" sldId="1534"/>
            <ac:picMk id="3" creationId="{8545B6BC-A490-4D98-966E-E3BB75A6FB81}"/>
          </ac:picMkLst>
        </pc:picChg>
        <pc:picChg chg="add mod">
          <ac:chgData name="Alejandro Cerezo" userId="5ea20e796f35876f" providerId="LiveId" clId="{B73606DE-98E3-4A60-B2D9-07CEF01C25DF}" dt="2019-01-13T17:11:30.650" v="1352" actId="1076"/>
          <ac:picMkLst>
            <pc:docMk/>
            <pc:sldMk cId="1853267086" sldId="1534"/>
            <ac:picMk id="4" creationId="{899CACFE-05E2-45DB-8EE1-CD5E5F9150F3}"/>
          </ac:picMkLst>
        </pc:picChg>
      </pc:sldChg>
      <pc:sldChg chg="addSp modSp add ord">
        <pc:chgData name="Alejandro Cerezo" userId="5ea20e796f35876f" providerId="LiveId" clId="{B73606DE-98E3-4A60-B2D9-07CEF01C25DF}" dt="2019-01-29T16:19:27.009" v="13279"/>
        <pc:sldMkLst>
          <pc:docMk/>
          <pc:sldMk cId="3194340930" sldId="1535"/>
        </pc:sldMkLst>
        <pc:spChg chg="mod">
          <ac:chgData name="Alejandro Cerezo" userId="5ea20e796f35876f" providerId="LiveId" clId="{B73606DE-98E3-4A60-B2D9-07CEF01C25DF}" dt="2019-01-13T17:13:02.335" v="1399" actId="20577"/>
          <ac:spMkLst>
            <pc:docMk/>
            <pc:sldMk cId="3194340930" sldId="1535"/>
            <ac:spMk id="2" creationId="{53F68EAA-4499-4011-9F91-A7ECE8896E00}"/>
          </ac:spMkLst>
        </pc:spChg>
        <pc:spChg chg="add mod">
          <ac:chgData name="Alejandro Cerezo" userId="5ea20e796f35876f" providerId="LiveId" clId="{B73606DE-98E3-4A60-B2D9-07CEF01C25DF}" dt="2019-01-13T17:12:35.773" v="1383" actId="1076"/>
          <ac:spMkLst>
            <pc:docMk/>
            <pc:sldMk cId="3194340930" sldId="1535"/>
            <ac:spMk id="3" creationId="{15886295-EFAB-4CE0-82F5-849B850984A7}"/>
          </ac:spMkLst>
        </pc:spChg>
      </pc:sldChg>
      <pc:sldChg chg="addSp delSp modSp add ord">
        <pc:chgData name="Alejandro Cerezo" userId="5ea20e796f35876f" providerId="LiveId" clId="{B73606DE-98E3-4A60-B2D9-07CEF01C25DF}" dt="2019-01-29T16:19:27.009" v="13279"/>
        <pc:sldMkLst>
          <pc:docMk/>
          <pc:sldMk cId="3203992786" sldId="1536"/>
        </pc:sldMkLst>
        <pc:spChg chg="mod">
          <ac:chgData name="Alejandro Cerezo" userId="5ea20e796f35876f" providerId="LiveId" clId="{B73606DE-98E3-4A60-B2D9-07CEF01C25DF}" dt="2019-01-13T17:13:20.410" v="1419" actId="20577"/>
          <ac:spMkLst>
            <pc:docMk/>
            <pc:sldMk cId="3203992786" sldId="1536"/>
            <ac:spMk id="2" creationId="{7ABEC813-41FD-4390-974B-97F43467776D}"/>
          </ac:spMkLst>
        </pc:spChg>
        <pc:spChg chg="add del mod">
          <ac:chgData name="Alejandro Cerezo" userId="5ea20e796f35876f" providerId="LiveId" clId="{B73606DE-98E3-4A60-B2D9-07CEF01C25DF}" dt="2019-01-13T17:14:33.462" v="1438"/>
          <ac:spMkLst>
            <pc:docMk/>
            <pc:sldMk cId="3203992786" sldId="1536"/>
            <ac:spMk id="4" creationId="{4E686B92-594D-4F9D-91E2-FAFDA1F13787}"/>
          </ac:spMkLst>
        </pc:spChg>
        <pc:spChg chg="add mod">
          <ac:chgData name="Alejandro Cerezo" userId="5ea20e796f35876f" providerId="LiveId" clId="{B73606DE-98E3-4A60-B2D9-07CEF01C25DF}" dt="2019-01-13T17:15:51.124" v="1468" actId="1076"/>
          <ac:spMkLst>
            <pc:docMk/>
            <pc:sldMk cId="3203992786" sldId="1536"/>
            <ac:spMk id="5" creationId="{4124CF46-3BE8-4000-BE44-6889FDED6BE1}"/>
          </ac:spMkLst>
        </pc:spChg>
        <pc:picChg chg="add mod">
          <ac:chgData name="Alejandro Cerezo" userId="5ea20e796f35876f" providerId="LiveId" clId="{B73606DE-98E3-4A60-B2D9-07CEF01C25DF}" dt="2019-01-13T17:13:50.283" v="1427" actId="1076"/>
          <ac:picMkLst>
            <pc:docMk/>
            <pc:sldMk cId="3203992786" sldId="1536"/>
            <ac:picMk id="3" creationId="{CC9B667B-BE47-4960-95B9-E7FCF2EAE035}"/>
          </ac:picMkLst>
        </pc:picChg>
      </pc:sldChg>
      <pc:sldChg chg="addSp delSp modSp add ord">
        <pc:chgData name="Alejandro Cerezo" userId="5ea20e796f35876f" providerId="LiveId" clId="{B73606DE-98E3-4A60-B2D9-07CEF01C25DF}" dt="2019-01-27T09:50:02.924" v="10986" actId="14100"/>
        <pc:sldMkLst>
          <pc:docMk/>
          <pc:sldMk cId="1402006471" sldId="1537"/>
        </pc:sldMkLst>
        <pc:spChg chg="mod">
          <ac:chgData name="Alejandro Cerezo" userId="5ea20e796f35876f" providerId="LiveId" clId="{B73606DE-98E3-4A60-B2D9-07CEF01C25DF}" dt="2019-01-27T09:48:56.108" v="10971" actId="20577"/>
          <ac:spMkLst>
            <pc:docMk/>
            <pc:sldMk cId="1402006471" sldId="1537"/>
            <ac:spMk id="2" creationId="{58DEA1B9-87BC-47BE-B991-0BFE59E0DB8F}"/>
          </ac:spMkLst>
        </pc:spChg>
        <pc:spChg chg="mod">
          <ac:chgData name="Alejandro Cerezo" userId="5ea20e796f35876f" providerId="LiveId" clId="{B73606DE-98E3-4A60-B2D9-07CEF01C25DF}" dt="2019-01-27T09:49:49.971" v="10981" actId="108"/>
          <ac:spMkLst>
            <pc:docMk/>
            <pc:sldMk cId="1402006471" sldId="1537"/>
            <ac:spMk id="3" creationId="{2D434F63-F0BA-433B-93CA-78DEF7E5D61C}"/>
          </ac:spMkLst>
        </pc:spChg>
        <pc:spChg chg="del">
          <ac:chgData name="Alejandro Cerezo" userId="5ea20e796f35876f" providerId="LiveId" clId="{B73606DE-98E3-4A60-B2D9-07CEF01C25DF}" dt="2019-01-27T09:48:41.294" v="10962" actId="478"/>
          <ac:spMkLst>
            <pc:docMk/>
            <pc:sldMk cId="1402006471" sldId="1537"/>
            <ac:spMk id="4" creationId="{940B8BBC-C0E9-414F-B408-9514574722BE}"/>
          </ac:spMkLst>
        </pc:spChg>
        <pc:spChg chg="add del mod">
          <ac:chgData name="Alejandro Cerezo" userId="5ea20e796f35876f" providerId="LiveId" clId="{B73606DE-98E3-4A60-B2D9-07CEF01C25DF}" dt="2019-01-27T09:49:53.648" v="10982" actId="478"/>
          <ac:spMkLst>
            <pc:docMk/>
            <pc:sldMk cId="1402006471" sldId="1537"/>
            <ac:spMk id="7" creationId="{E7962D4E-FD72-457E-B98F-9B617C5597E1}"/>
          </ac:spMkLst>
        </pc:spChg>
        <pc:picChg chg="del">
          <ac:chgData name="Alejandro Cerezo" userId="5ea20e796f35876f" providerId="LiveId" clId="{B73606DE-98E3-4A60-B2D9-07CEF01C25DF}" dt="2019-01-27T09:48:42.070" v="10963" actId="478"/>
          <ac:picMkLst>
            <pc:docMk/>
            <pc:sldMk cId="1402006471" sldId="1537"/>
            <ac:picMk id="5" creationId="{53893CCA-EC1D-408B-96C8-93FAEA0E6471}"/>
          </ac:picMkLst>
        </pc:picChg>
        <pc:picChg chg="mod">
          <ac:chgData name="Alejandro Cerezo" userId="5ea20e796f35876f" providerId="LiveId" clId="{B73606DE-98E3-4A60-B2D9-07CEF01C25DF}" dt="2019-01-27T09:50:02.924" v="10986" actId="14100"/>
          <ac:picMkLst>
            <pc:docMk/>
            <pc:sldMk cId="1402006471" sldId="1537"/>
            <ac:picMk id="6" creationId="{E870A526-8282-4009-ACD4-BB26F1950A60}"/>
          </ac:picMkLst>
        </pc:picChg>
      </pc:sldChg>
      <pc:sldChg chg="addSp delSp modSp add ord">
        <pc:chgData name="Alejandro Cerezo" userId="5ea20e796f35876f" providerId="LiveId" clId="{B73606DE-98E3-4A60-B2D9-07CEF01C25DF}" dt="2019-01-27T22:32:02.096" v="12343"/>
        <pc:sldMkLst>
          <pc:docMk/>
          <pc:sldMk cId="666403483" sldId="1538"/>
        </pc:sldMkLst>
        <pc:spChg chg="mod">
          <ac:chgData name="Alejandro Cerezo" userId="5ea20e796f35876f" providerId="LiveId" clId="{B73606DE-98E3-4A60-B2D9-07CEF01C25DF}" dt="2019-01-13T17:33:58.381" v="1739" actId="20577"/>
          <ac:spMkLst>
            <pc:docMk/>
            <pc:sldMk cId="666403483" sldId="1538"/>
            <ac:spMk id="2" creationId="{F9899679-96AB-433E-8650-3DF6240048F9}"/>
          </ac:spMkLst>
        </pc:spChg>
        <pc:spChg chg="add mod">
          <ac:chgData name="Alejandro Cerezo" userId="5ea20e796f35876f" providerId="LiveId" clId="{B73606DE-98E3-4A60-B2D9-07CEF01C25DF}" dt="2019-01-13T17:32:01.529" v="1693" actId="313"/>
          <ac:spMkLst>
            <pc:docMk/>
            <pc:sldMk cId="666403483" sldId="1538"/>
            <ac:spMk id="3" creationId="{20F7CD25-9968-4C9C-9C32-FF10DBC2E159}"/>
          </ac:spMkLst>
        </pc:spChg>
        <pc:spChg chg="add mod">
          <ac:chgData name="Alejandro Cerezo" userId="5ea20e796f35876f" providerId="LiveId" clId="{B73606DE-98E3-4A60-B2D9-07CEF01C25DF}" dt="2019-01-13T17:32:43.242" v="1703" actId="1076"/>
          <ac:spMkLst>
            <pc:docMk/>
            <pc:sldMk cId="666403483" sldId="1538"/>
            <ac:spMk id="4" creationId="{6A0D2BB6-DC3F-4A73-8104-59091ADEC6E2}"/>
          </ac:spMkLst>
        </pc:spChg>
        <pc:spChg chg="add del mod">
          <ac:chgData name="Alejandro Cerezo" userId="5ea20e796f35876f" providerId="LiveId" clId="{B73606DE-98E3-4A60-B2D9-07CEF01C25DF}" dt="2019-01-13T17:33:22.162" v="1707"/>
          <ac:spMkLst>
            <pc:docMk/>
            <pc:sldMk cId="666403483" sldId="1538"/>
            <ac:spMk id="5" creationId="{140F9E05-0048-47C4-9531-0E7902CEA102}"/>
          </ac:spMkLst>
        </pc:spChg>
        <pc:spChg chg="add mod">
          <ac:chgData name="Alejandro Cerezo" userId="5ea20e796f35876f" providerId="LiveId" clId="{B73606DE-98E3-4A60-B2D9-07CEF01C25DF}" dt="2019-01-13T17:35:27.796" v="1775" actId="1076"/>
          <ac:spMkLst>
            <pc:docMk/>
            <pc:sldMk cId="666403483" sldId="1538"/>
            <ac:spMk id="6" creationId="{9322036D-BADA-4FE7-A330-52C455C6B0B1}"/>
          </ac:spMkLst>
        </pc:spChg>
        <pc:spChg chg="add mod">
          <ac:chgData name="Alejandro Cerezo" userId="5ea20e796f35876f" providerId="LiveId" clId="{B73606DE-98E3-4A60-B2D9-07CEF01C25DF}" dt="2019-01-13T17:36:46.253" v="1798" actId="1076"/>
          <ac:spMkLst>
            <pc:docMk/>
            <pc:sldMk cId="666403483" sldId="1538"/>
            <ac:spMk id="7" creationId="{689CBB71-62B6-4710-BD1C-360E819CC0FC}"/>
          </ac:spMkLst>
        </pc:spChg>
        <pc:spChg chg="add mod">
          <ac:chgData name="Alejandro Cerezo" userId="5ea20e796f35876f" providerId="LiveId" clId="{B73606DE-98E3-4A60-B2D9-07CEF01C25DF}" dt="2019-01-13T17:35:30.409" v="1776" actId="1076"/>
          <ac:spMkLst>
            <pc:docMk/>
            <pc:sldMk cId="666403483" sldId="1538"/>
            <ac:spMk id="8" creationId="{EC808BE3-CF81-4110-A790-98095529433D}"/>
          </ac:spMkLst>
        </pc:spChg>
        <pc:spChg chg="add del mod">
          <ac:chgData name="Alejandro Cerezo" userId="5ea20e796f35876f" providerId="LiveId" clId="{B73606DE-98E3-4A60-B2D9-07CEF01C25DF}" dt="2019-01-13T17:35:03.106" v="1764" actId="478"/>
          <ac:spMkLst>
            <pc:docMk/>
            <pc:sldMk cId="666403483" sldId="1538"/>
            <ac:spMk id="9" creationId="{8FD6B4B5-482F-44FA-A43D-20A05DAEF4D2}"/>
          </ac:spMkLst>
        </pc:spChg>
        <pc:picChg chg="add mod">
          <ac:chgData name="Alejandro Cerezo" userId="5ea20e796f35876f" providerId="LiveId" clId="{B73606DE-98E3-4A60-B2D9-07CEF01C25DF}" dt="2019-01-13T17:35:25.507" v="1774" actId="1076"/>
          <ac:picMkLst>
            <pc:docMk/>
            <pc:sldMk cId="666403483" sldId="1538"/>
            <ac:picMk id="5122" creationId="{29B9C26D-D7CC-49A4-BBA4-CEA9F9B07A7F}"/>
          </ac:picMkLst>
        </pc:picChg>
      </pc:sldChg>
      <pc:sldChg chg="addSp modSp add">
        <pc:chgData name="Alejandro Cerezo" userId="5ea20e796f35876f" providerId="LiveId" clId="{B73606DE-98E3-4A60-B2D9-07CEF01C25DF}" dt="2019-01-13T17:39:33.751" v="1851" actId="20577"/>
        <pc:sldMkLst>
          <pc:docMk/>
          <pc:sldMk cId="3542797792" sldId="1539"/>
        </pc:sldMkLst>
        <pc:spChg chg="mod">
          <ac:chgData name="Alejandro Cerezo" userId="5ea20e796f35876f" providerId="LiveId" clId="{B73606DE-98E3-4A60-B2D9-07CEF01C25DF}" dt="2019-01-13T17:39:02.481" v="1846" actId="20577"/>
          <ac:spMkLst>
            <pc:docMk/>
            <pc:sldMk cId="3542797792" sldId="1539"/>
            <ac:spMk id="2" creationId="{A883CC31-F1DC-4D09-BD0E-3FB3C7775E37}"/>
          </ac:spMkLst>
        </pc:spChg>
        <pc:spChg chg="add mod">
          <ac:chgData name="Alejandro Cerezo" userId="5ea20e796f35876f" providerId="LiveId" clId="{B73606DE-98E3-4A60-B2D9-07CEF01C25DF}" dt="2019-01-13T17:39:33.751" v="1851" actId="20577"/>
          <ac:spMkLst>
            <pc:docMk/>
            <pc:sldMk cId="3542797792" sldId="1539"/>
            <ac:spMk id="3" creationId="{84DC41BA-2283-4DAA-882D-37BE4F026D03}"/>
          </ac:spMkLst>
        </pc:spChg>
      </pc:sldChg>
      <pc:sldChg chg="addSp modSp add">
        <pc:chgData name="Alejandro Cerezo" userId="5ea20e796f35876f" providerId="LiveId" clId="{B73606DE-98E3-4A60-B2D9-07CEF01C25DF}" dt="2019-01-26T16:41:53.601" v="9357" actId="255"/>
        <pc:sldMkLst>
          <pc:docMk/>
          <pc:sldMk cId="1527796238" sldId="1540"/>
        </pc:sldMkLst>
        <pc:spChg chg="mod">
          <ac:chgData name="Alejandro Cerezo" userId="5ea20e796f35876f" providerId="LiveId" clId="{B73606DE-98E3-4A60-B2D9-07CEF01C25DF}" dt="2019-01-13T17:40:16.548" v="1852"/>
          <ac:spMkLst>
            <pc:docMk/>
            <pc:sldMk cId="1527796238" sldId="1540"/>
            <ac:spMk id="2" creationId="{648DECDD-012D-4B9E-A356-43A1CA5A3A3D}"/>
          </ac:spMkLst>
        </pc:spChg>
        <pc:spChg chg="add mod">
          <ac:chgData name="Alejandro Cerezo" userId="5ea20e796f35876f" providerId="LiveId" clId="{B73606DE-98E3-4A60-B2D9-07CEF01C25DF}" dt="2019-01-26T16:41:53.601" v="9357" actId="255"/>
          <ac:spMkLst>
            <pc:docMk/>
            <pc:sldMk cId="1527796238" sldId="1540"/>
            <ac:spMk id="3" creationId="{A05C79C9-6601-4333-8197-D1C8FC643890}"/>
          </ac:spMkLst>
        </pc:spChg>
      </pc:sldChg>
      <pc:sldChg chg="addSp modSp add">
        <pc:chgData name="Alejandro Cerezo" userId="5ea20e796f35876f" providerId="LiveId" clId="{B73606DE-98E3-4A60-B2D9-07CEF01C25DF}" dt="2019-01-13T17:43:26.737" v="1901" actId="1076"/>
        <pc:sldMkLst>
          <pc:docMk/>
          <pc:sldMk cId="1198917079" sldId="1541"/>
        </pc:sldMkLst>
        <pc:spChg chg="mod">
          <ac:chgData name="Alejandro Cerezo" userId="5ea20e796f35876f" providerId="LiveId" clId="{B73606DE-98E3-4A60-B2D9-07CEF01C25DF}" dt="2019-01-13T17:42:12.975" v="1875"/>
          <ac:spMkLst>
            <pc:docMk/>
            <pc:sldMk cId="1198917079" sldId="1541"/>
            <ac:spMk id="2" creationId="{0979FCAD-2B50-4496-9E58-FF3BCAE6CFF0}"/>
          </ac:spMkLst>
        </pc:spChg>
        <pc:spChg chg="add mod">
          <ac:chgData name="Alejandro Cerezo" userId="5ea20e796f35876f" providerId="LiveId" clId="{B73606DE-98E3-4A60-B2D9-07CEF01C25DF}" dt="2019-01-13T17:43:26.737" v="1901" actId="1076"/>
          <ac:spMkLst>
            <pc:docMk/>
            <pc:sldMk cId="1198917079" sldId="1541"/>
            <ac:spMk id="3" creationId="{E38652AE-080F-49EA-8B57-ABD34DD741FC}"/>
          </ac:spMkLst>
        </pc:spChg>
        <pc:spChg chg="add mod">
          <ac:chgData name="Alejandro Cerezo" userId="5ea20e796f35876f" providerId="LiveId" clId="{B73606DE-98E3-4A60-B2D9-07CEF01C25DF}" dt="2019-01-13T17:43:20.914" v="1899" actId="255"/>
          <ac:spMkLst>
            <pc:docMk/>
            <pc:sldMk cId="1198917079" sldId="1541"/>
            <ac:spMk id="4" creationId="{DDF72C5F-DDA9-4C37-8E68-D350BF18DBA0}"/>
          </ac:spMkLst>
        </pc:spChg>
        <pc:picChg chg="add mod">
          <ac:chgData name="Alejandro Cerezo" userId="5ea20e796f35876f" providerId="LiveId" clId="{B73606DE-98E3-4A60-B2D9-07CEF01C25DF}" dt="2019-01-13T17:42:56.989" v="1891" actId="1076"/>
          <ac:picMkLst>
            <pc:docMk/>
            <pc:sldMk cId="1198917079" sldId="1541"/>
            <ac:picMk id="6146" creationId="{17EBA971-CDB6-4DA9-A41F-5F9EBCDF94A6}"/>
          </ac:picMkLst>
        </pc:picChg>
        <pc:picChg chg="add mod">
          <ac:chgData name="Alejandro Cerezo" userId="5ea20e796f35876f" providerId="LiveId" clId="{B73606DE-98E3-4A60-B2D9-07CEF01C25DF}" dt="2019-01-13T17:42:58.163" v="1892" actId="1076"/>
          <ac:picMkLst>
            <pc:docMk/>
            <pc:sldMk cId="1198917079" sldId="1541"/>
            <ac:picMk id="6148" creationId="{775C48ED-1B1F-4F44-BC34-7768E64B2DCD}"/>
          </ac:picMkLst>
        </pc:picChg>
      </pc:sldChg>
      <pc:sldChg chg="addSp modSp add">
        <pc:chgData name="Alejandro Cerezo" userId="5ea20e796f35876f" providerId="LiveId" clId="{B73606DE-98E3-4A60-B2D9-07CEF01C25DF}" dt="2019-01-28T12:33:46.200" v="12555" actId="115"/>
        <pc:sldMkLst>
          <pc:docMk/>
          <pc:sldMk cId="481462955" sldId="1542"/>
        </pc:sldMkLst>
        <pc:spChg chg="mod">
          <ac:chgData name="Alejandro Cerezo" userId="5ea20e796f35876f" providerId="LiveId" clId="{B73606DE-98E3-4A60-B2D9-07CEF01C25DF}" dt="2019-01-13T17:43:43.420" v="1903"/>
          <ac:spMkLst>
            <pc:docMk/>
            <pc:sldMk cId="481462955" sldId="1542"/>
            <ac:spMk id="2" creationId="{59E9E5E9-102D-43A4-844D-A5C1E33514F0}"/>
          </ac:spMkLst>
        </pc:spChg>
        <pc:spChg chg="add mod">
          <ac:chgData name="Alejandro Cerezo" userId="5ea20e796f35876f" providerId="LiveId" clId="{B73606DE-98E3-4A60-B2D9-07CEF01C25DF}" dt="2019-01-28T12:33:46.200" v="12555" actId="115"/>
          <ac:spMkLst>
            <pc:docMk/>
            <pc:sldMk cId="481462955" sldId="1542"/>
            <ac:spMk id="3" creationId="{B2DB92FB-563C-4A1C-BCBD-D6A8C03F9699}"/>
          </ac:spMkLst>
        </pc:spChg>
      </pc:sldChg>
      <pc:sldChg chg="addSp modSp add">
        <pc:chgData name="Alejandro Cerezo" userId="5ea20e796f35876f" providerId="LiveId" clId="{B73606DE-98E3-4A60-B2D9-07CEF01C25DF}" dt="2019-01-13T17:51:30.237" v="2023" actId="1076"/>
        <pc:sldMkLst>
          <pc:docMk/>
          <pc:sldMk cId="2142401814" sldId="1543"/>
        </pc:sldMkLst>
        <pc:spChg chg="mod">
          <ac:chgData name="Alejandro Cerezo" userId="5ea20e796f35876f" providerId="LiveId" clId="{B73606DE-98E3-4A60-B2D9-07CEF01C25DF}" dt="2019-01-13T17:51:15.409" v="2018" actId="20577"/>
          <ac:spMkLst>
            <pc:docMk/>
            <pc:sldMk cId="2142401814" sldId="1543"/>
            <ac:spMk id="2" creationId="{9D3505F7-4786-4114-AB40-B988FA5DDCCD}"/>
          </ac:spMkLst>
        </pc:spChg>
        <pc:spChg chg="add mod">
          <ac:chgData name="Alejandro Cerezo" userId="5ea20e796f35876f" providerId="LiveId" clId="{B73606DE-98E3-4A60-B2D9-07CEF01C25DF}" dt="2019-01-13T17:51:30.237" v="2023" actId="1076"/>
          <ac:spMkLst>
            <pc:docMk/>
            <pc:sldMk cId="2142401814" sldId="1543"/>
            <ac:spMk id="3" creationId="{CC672176-5F4F-4413-BF4D-BBBAD211025E}"/>
          </ac:spMkLst>
        </pc:spChg>
      </pc:sldChg>
      <pc:sldChg chg="addSp modSp add">
        <pc:chgData name="Alejandro Cerezo" userId="5ea20e796f35876f" providerId="LiveId" clId="{B73606DE-98E3-4A60-B2D9-07CEF01C25DF}" dt="2019-01-29T12:51:30.455" v="13270" actId="1076"/>
        <pc:sldMkLst>
          <pc:docMk/>
          <pc:sldMk cId="1877554639" sldId="1544"/>
        </pc:sldMkLst>
        <pc:spChg chg="mod">
          <ac:chgData name="Alejandro Cerezo" userId="5ea20e796f35876f" providerId="LiveId" clId="{B73606DE-98E3-4A60-B2D9-07CEF01C25DF}" dt="2019-01-13T19:35:28.802" v="2651" actId="20577"/>
          <ac:spMkLst>
            <pc:docMk/>
            <pc:sldMk cId="1877554639" sldId="1544"/>
            <ac:spMk id="2" creationId="{CC920ECE-DB7B-4B39-A33E-3FE869FD5CEC}"/>
          </ac:spMkLst>
        </pc:spChg>
        <pc:spChg chg="add mod">
          <ac:chgData name="Alejandro Cerezo" userId="5ea20e796f35876f" providerId="LiveId" clId="{B73606DE-98E3-4A60-B2D9-07CEF01C25DF}" dt="2019-01-29T12:51:30.455" v="13270" actId="1076"/>
          <ac:spMkLst>
            <pc:docMk/>
            <pc:sldMk cId="1877554639" sldId="1544"/>
            <ac:spMk id="3" creationId="{D991F7D7-CA0A-4AE6-B575-1785D9F64E4D}"/>
          </ac:spMkLst>
        </pc:spChg>
        <pc:picChg chg="add mod">
          <ac:chgData name="Alejandro Cerezo" userId="5ea20e796f35876f" providerId="LiveId" clId="{B73606DE-98E3-4A60-B2D9-07CEF01C25DF}" dt="2019-01-13T18:18:32.216" v="2198" actId="1076"/>
          <ac:picMkLst>
            <pc:docMk/>
            <pc:sldMk cId="1877554639" sldId="1544"/>
            <ac:picMk id="4" creationId="{E22073F2-CECF-4816-B600-CDF1EA6075E5}"/>
          </ac:picMkLst>
        </pc:picChg>
        <pc:picChg chg="add mod">
          <ac:chgData name="Alejandro Cerezo" userId="5ea20e796f35876f" providerId="LiveId" clId="{B73606DE-98E3-4A60-B2D9-07CEF01C25DF}" dt="2019-01-13T18:18:32.216" v="2198" actId="1076"/>
          <ac:picMkLst>
            <pc:docMk/>
            <pc:sldMk cId="1877554639" sldId="1544"/>
            <ac:picMk id="5" creationId="{76CA4BC2-8394-46E1-8BA5-C15E5960D470}"/>
          </ac:picMkLst>
        </pc:picChg>
        <pc:picChg chg="add mod">
          <ac:chgData name="Alejandro Cerezo" userId="5ea20e796f35876f" providerId="LiveId" clId="{B73606DE-98E3-4A60-B2D9-07CEF01C25DF}" dt="2019-01-13T18:18:32.216" v="2198" actId="1076"/>
          <ac:picMkLst>
            <pc:docMk/>
            <pc:sldMk cId="1877554639" sldId="1544"/>
            <ac:picMk id="6" creationId="{78B2E763-5306-4D34-91C4-41B13232A4ED}"/>
          </ac:picMkLst>
        </pc:picChg>
      </pc:sldChg>
      <pc:sldChg chg="addSp modSp add">
        <pc:chgData name="Alejandro Cerezo" userId="5ea20e796f35876f" providerId="LiveId" clId="{B73606DE-98E3-4A60-B2D9-07CEF01C25DF}" dt="2019-01-13T18:21:51.505" v="2228" actId="1076"/>
        <pc:sldMkLst>
          <pc:docMk/>
          <pc:sldMk cId="631071151" sldId="1545"/>
        </pc:sldMkLst>
        <pc:spChg chg="mod">
          <ac:chgData name="Alejandro Cerezo" userId="5ea20e796f35876f" providerId="LiveId" clId="{B73606DE-98E3-4A60-B2D9-07CEF01C25DF}" dt="2019-01-13T18:21:05.101" v="2218" actId="20577"/>
          <ac:spMkLst>
            <pc:docMk/>
            <pc:sldMk cId="631071151" sldId="1545"/>
            <ac:spMk id="2" creationId="{02D72593-B35C-4021-A5C9-B4B1AD51B9FE}"/>
          </ac:spMkLst>
        </pc:spChg>
        <pc:spChg chg="add mod">
          <ac:chgData name="Alejandro Cerezo" userId="5ea20e796f35876f" providerId="LiveId" clId="{B73606DE-98E3-4A60-B2D9-07CEF01C25DF}" dt="2019-01-13T18:21:48.196" v="2227" actId="1076"/>
          <ac:spMkLst>
            <pc:docMk/>
            <pc:sldMk cId="631071151" sldId="1545"/>
            <ac:spMk id="4" creationId="{EEFC4994-935A-4807-9AED-5B30FF93D752}"/>
          </ac:spMkLst>
        </pc:spChg>
        <pc:picChg chg="add mod">
          <ac:chgData name="Alejandro Cerezo" userId="5ea20e796f35876f" providerId="LiveId" clId="{B73606DE-98E3-4A60-B2D9-07CEF01C25DF}" dt="2019-01-13T18:21:51.505" v="2228" actId="1076"/>
          <ac:picMkLst>
            <pc:docMk/>
            <pc:sldMk cId="631071151" sldId="1545"/>
            <ac:picMk id="3" creationId="{61A7B7DA-2B46-46D7-A89C-1E4C6240252F}"/>
          </ac:picMkLst>
        </pc:picChg>
      </pc:sldChg>
      <pc:sldChg chg="addSp modSp add">
        <pc:chgData name="Alejandro Cerezo" userId="5ea20e796f35876f" providerId="LiveId" clId="{B73606DE-98E3-4A60-B2D9-07CEF01C25DF}" dt="2019-01-13T18:24:38.830" v="2251" actId="1076"/>
        <pc:sldMkLst>
          <pc:docMk/>
          <pc:sldMk cId="3914138787" sldId="1546"/>
        </pc:sldMkLst>
        <pc:spChg chg="mod">
          <ac:chgData name="Alejandro Cerezo" userId="5ea20e796f35876f" providerId="LiveId" clId="{B73606DE-98E3-4A60-B2D9-07CEF01C25DF}" dt="2019-01-13T18:22:54.140" v="2240" actId="20577"/>
          <ac:spMkLst>
            <pc:docMk/>
            <pc:sldMk cId="3914138787" sldId="1546"/>
            <ac:spMk id="2" creationId="{D3283571-B7C3-4EE4-B9DF-E82E56ABD383}"/>
          </ac:spMkLst>
        </pc:spChg>
        <pc:spChg chg="add mod">
          <ac:chgData name="Alejandro Cerezo" userId="5ea20e796f35876f" providerId="LiveId" clId="{B73606DE-98E3-4A60-B2D9-07CEF01C25DF}" dt="2019-01-13T18:24:38.830" v="2251" actId="1076"/>
          <ac:spMkLst>
            <pc:docMk/>
            <pc:sldMk cId="3914138787" sldId="1546"/>
            <ac:spMk id="4" creationId="{FD3C21F1-42F0-4450-99EC-24ACADDCE3EF}"/>
          </ac:spMkLst>
        </pc:spChg>
        <pc:picChg chg="add mod">
          <ac:chgData name="Alejandro Cerezo" userId="5ea20e796f35876f" providerId="LiveId" clId="{B73606DE-98E3-4A60-B2D9-07CEF01C25DF}" dt="2019-01-13T18:24:23.384" v="2248" actId="1076"/>
          <ac:picMkLst>
            <pc:docMk/>
            <pc:sldMk cId="3914138787" sldId="1546"/>
            <ac:picMk id="3" creationId="{3CE8F340-F296-4DE5-8015-B1A9AF3AE6C8}"/>
          </ac:picMkLst>
        </pc:picChg>
      </pc:sldChg>
      <pc:sldChg chg="addSp modSp add ord">
        <pc:chgData name="Alejandro Cerezo" userId="5ea20e796f35876f" providerId="LiveId" clId="{B73606DE-98E3-4A60-B2D9-07CEF01C25DF}" dt="2019-01-13T18:44:30.743" v="2368"/>
        <pc:sldMkLst>
          <pc:docMk/>
          <pc:sldMk cId="2372962587" sldId="1547"/>
        </pc:sldMkLst>
        <pc:spChg chg="mod">
          <ac:chgData name="Alejandro Cerezo" userId="5ea20e796f35876f" providerId="LiveId" clId="{B73606DE-98E3-4A60-B2D9-07CEF01C25DF}" dt="2019-01-13T18:33:21.053" v="2265" actId="20577"/>
          <ac:spMkLst>
            <pc:docMk/>
            <pc:sldMk cId="2372962587" sldId="1547"/>
            <ac:spMk id="2" creationId="{F7875936-72E0-4C40-A560-07A71D462CC8}"/>
          </ac:spMkLst>
        </pc:spChg>
        <pc:spChg chg="add mod">
          <ac:chgData name="Alejandro Cerezo" userId="5ea20e796f35876f" providerId="LiveId" clId="{B73606DE-98E3-4A60-B2D9-07CEF01C25DF}" dt="2019-01-13T18:39:36.545" v="2339" actId="14100"/>
          <ac:spMkLst>
            <pc:docMk/>
            <pc:sldMk cId="2372962587" sldId="1547"/>
            <ac:spMk id="3" creationId="{99E00A0B-7CB1-444C-A271-74D388E6F05F}"/>
          </ac:spMkLst>
        </pc:spChg>
        <pc:spChg chg="add mod">
          <ac:chgData name="Alejandro Cerezo" userId="5ea20e796f35876f" providerId="LiveId" clId="{B73606DE-98E3-4A60-B2D9-07CEF01C25DF}" dt="2019-01-13T18:40:06.801" v="2349" actId="1076"/>
          <ac:spMkLst>
            <pc:docMk/>
            <pc:sldMk cId="2372962587" sldId="1547"/>
            <ac:spMk id="4" creationId="{C2D35E88-D4C7-4C06-AA40-953D00354742}"/>
          </ac:spMkLst>
        </pc:spChg>
        <pc:spChg chg="add mod">
          <ac:chgData name="Alejandro Cerezo" userId="5ea20e796f35876f" providerId="LiveId" clId="{B73606DE-98E3-4A60-B2D9-07CEF01C25DF}" dt="2019-01-13T18:40:12.747" v="2350" actId="1076"/>
          <ac:spMkLst>
            <pc:docMk/>
            <pc:sldMk cId="2372962587" sldId="1547"/>
            <ac:spMk id="5" creationId="{B618B060-E7E2-4DDC-A4E6-86CD03685F54}"/>
          </ac:spMkLst>
        </pc:spChg>
        <pc:picChg chg="add mod">
          <ac:chgData name="Alejandro Cerezo" userId="5ea20e796f35876f" providerId="LiveId" clId="{B73606DE-98E3-4A60-B2D9-07CEF01C25DF}" dt="2019-01-13T18:40:00.481" v="2348" actId="1076"/>
          <ac:picMkLst>
            <pc:docMk/>
            <pc:sldMk cId="2372962587" sldId="1547"/>
            <ac:picMk id="7170" creationId="{E27D9C5D-560C-4684-86BA-E3902A05BEFA}"/>
          </ac:picMkLst>
        </pc:picChg>
      </pc:sldChg>
      <pc:sldChg chg="addSp delSp modSp add ord">
        <pc:chgData name="Alejandro Cerezo" userId="5ea20e796f35876f" providerId="LiveId" clId="{B73606DE-98E3-4A60-B2D9-07CEF01C25DF}" dt="2019-01-13T19:29:07.370" v="2454"/>
        <pc:sldMkLst>
          <pc:docMk/>
          <pc:sldMk cId="4036960843" sldId="1548"/>
        </pc:sldMkLst>
        <pc:spChg chg="mod">
          <ac:chgData name="Alejandro Cerezo" userId="5ea20e796f35876f" providerId="LiveId" clId="{B73606DE-98E3-4A60-B2D9-07CEF01C25DF}" dt="2019-01-13T18:40:33.796" v="2361" actId="20577"/>
          <ac:spMkLst>
            <pc:docMk/>
            <pc:sldMk cId="4036960843" sldId="1548"/>
            <ac:spMk id="2" creationId="{C322E54E-233F-477D-9C94-72ABB8D0DEFB}"/>
          </ac:spMkLst>
        </pc:spChg>
        <pc:spChg chg="add mod">
          <ac:chgData name="Alejandro Cerezo" userId="5ea20e796f35876f" providerId="LiveId" clId="{B73606DE-98E3-4A60-B2D9-07CEF01C25DF}" dt="2019-01-13T19:29:01.289" v="2451" actId="14100"/>
          <ac:spMkLst>
            <pc:docMk/>
            <pc:sldMk cId="4036960843" sldId="1548"/>
            <ac:spMk id="3" creationId="{8F103C77-5511-4397-90DA-331F9964AB3C}"/>
          </ac:spMkLst>
        </pc:spChg>
        <pc:spChg chg="add mod">
          <ac:chgData name="Alejandro Cerezo" userId="5ea20e796f35876f" providerId="LiveId" clId="{B73606DE-98E3-4A60-B2D9-07CEF01C25DF}" dt="2019-01-13T19:29:05.500" v="2452" actId="1076"/>
          <ac:spMkLst>
            <pc:docMk/>
            <pc:sldMk cId="4036960843" sldId="1548"/>
            <ac:spMk id="5" creationId="{A6EF4354-8B1D-4B85-BC99-903906F27341}"/>
          </ac:spMkLst>
        </pc:spChg>
        <pc:spChg chg="add del mod">
          <ac:chgData name="Alejandro Cerezo" userId="5ea20e796f35876f" providerId="LiveId" clId="{B73606DE-98E3-4A60-B2D9-07CEF01C25DF}" dt="2019-01-13T19:29:07.370" v="2454"/>
          <ac:spMkLst>
            <pc:docMk/>
            <pc:sldMk cId="4036960843" sldId="1548"/>
            <ac:spMk id="6" creationId="{F07551CD-912A-45B1-AFD8-EDEEA98B404C}"/>
          </ac:spMkLst>
        </pc:spChg>
        <pc:picChg chg="add mod">
          <ac:chgData name="Alejandro Cerezo" userId="5ea20e796f35876f" providerId="LiveId" clId="{B73606DE-98E3-4A60-B2D9-07CEF01C25DF}" dt="2019-01-13T19:28:51.296" v="2448" actId="1076"/>
          <ac:picMkLst>
            <pc:docMk/>
            <pc:sldMk cId="4036960843" sldId="1548"/>
            <ac:picMk id="4" creationId="{B9C8BCA3-3624-4AA4-AF4F-A49B1C8451C5}"/>
          </ac:picMkLst>
        </pc:picChg>
      </pc:sldChg>
      <pc:sldChg chg="addSp modSp add">
        <pc:chgData name="Alejandro Cerezo" userId="5ea20e796f35876f" providerId="LiveId" clId="{B73606DE-98E3-4A60-B2D9-07CEF01C25DF}" dt="2019-01-13T19:35:13.205" v="2633" actId="20577"/>
        <pc:sldMkLst>
          <pc:docMk/>
          <pc:sldMk cId="1288689275" sldId="1549"/>
        </pc:sldMkLst>
        <pc:spChg chg="mod">
          <ac:chgData name="Alejandro Cerezo" userId="5ea20e796f35876f" providerId="LiveId" clId="{B73606DE-98E3-4A60-B2D9-07CEF01C25DF}" dt="2019-01-13T19:31:07.680" v="2456"/>
          <ac:spMkLst>
            <pc:docMk/>
            <pc:sldMk cId="1288689275" sldId="1549"/>
            <ac:spMk id="2" creationId="{6E3FAF00-2546-4934-B8BD-CB634032A928}"/>
          </ac:spMkLst>
        </pc:spChg>
        <pc:spChg chg="add mod">
          <ac:chgData name="Alejandro Cerezo" userId="5ea20e796f35876f" providerId="LiveId" clId="{B73606DE-98E3-4A60-B2D9-07CEF01C25DF}" dt="2019-01-13T19:35:13.205" v="2633" actId="20577"/>
          <ac:spMkLst>
            <pc:docMk/>
            <pc:sldMk cId="1288689275" sldId="1549"/>
            <ac:spMk id="3" creationId="{02C6D77A-F49A-4BEE-808D-E9C9B12340E2}"/>
          </ac:spMkLst>
        </pc:spChg>
        <pc:spChg chg="add mod">
          <ac:chgData name="Alejandro Cerezo" userId="5ea20e796f35876f" providerId="LiveId" clId="{B73606DE-98E3-4A60-B2D9-07CEF01C25DF}" dt="2019-01-13T19:35:04.361" v="2631" actId="1076"/>
          <ac:spMkLst>
            <pc:docMk/>
            <pc:sldMk cId="1288689275" sldId="1549"/>
            <ac:spMk id="4" creationId="{6748D2BB-310D-4FB8-8D80-21BB610749B9}"/>
          </ac:spMkLst>
        </pc:spChg>
      </pc:sldChg>
      <pc:sldChg chg="addSp modSp add modNotesTx">
        <pc:chgData name="Alejandro Cerezo" userId="5ea20e796f35876f" providerId="LiveId" clId="{B73606DE-98E3-4A60-B2D9-07CEF01C25DF}" dt="2019-01-16T09:43:17.134" v="6852" actId="20577"/>
        <pc:sldMkLst>
          <pc:docMk/>
          <pc:sldMk cId="400357233" sldId="1550"/>
        </pc:sldMkLst>
        <pc:spChg chg="mod">
          <ac:chgData name="Alejandro Cerezo" userId="5ea20e796f35876f" providerId="LiveId" clId="{B73606DE-98E3-4A60-B2D9-07CEF01C25DF}" dt="2019-01-13T19:38:54.411" v="2683" actId="1076"/>
          <ac:spMkLst>
            <pc:docMk/>
            <pc:sldMk cId="400357233" sldId="1550"/>
            <ac:spMk id="4" creationId="{EEFC4994-935A-4807-9AED-5B30FF93D752}"/>
          </ac:spMkLst>
        </pc:spChg>
        <pc:spChg chg="add mod">
          <ac:chgData name="Alejandro Cerezo" userId="5ea20e796f35876f" providerId="LiveId" clId="{B73606DE-98E3-4A60-B2D9-07CEF01C25DF}" dt="2019-01-13T19:39:21.112" v="2704" actId="1076"/>
          <ac:spMkLst>
            <pc:docMk/>
            <pc:sldMk cId="400357233" sldId="1550"/>
            <ac:spMk id="6" creationId="{0E429D72-F0AC-4491-93C4-A9585CC903E3}"/>
          </ac:spMkLst>
        </pc:spChg>
        <pc:picChg chg="mod">
          <ac:chgData name="Alejandro Cerezo" userId="5ea20e796f35876f" providerId="LiveId" clId="{B73606DE-98E3-4A60-B2D9-07CEF01C25DF}" dt="2019-01-13T19:37:49.943" v="2677" actId="1076"/>
          <ac:picMkLst>
            <pc:docMk/>
            <pc:sldMk cId="400357233" sldId="1550"/>
            <ac:picMk id="3" creationId="{61A7B7DA-2B46-46D7-A89C-1E4C6240252F}"/>
          </ac:picMkLst>
        </pc:picChg>
        <pc:picChg chg="add mod">
          <ac:chgData name="Alejandro Cerezo" userId="5ea20e796f35876f" providerId="LiveId" clId="{B73606DE-98E3-4A60-B2D9-07CEF01C25DF}" dt="2019-01-13T19:38:50.550" v="2682" actId="14100"/>
          <ac:picMkLst>
            <pc:docMk/>
            <pc:sldMk cId="400357233" sldId="1550"/>
            <ac:picMk id="5" creationId="{DA5D5133-74DB-49EB-B51C-67E8BAF756CE}"/>
          </ac:picMkLst>
        </pc:picChg>
      </pc:sldChg>
      <pc:sldChg chg="add">
        <pc:chgData name="Alejandro Cerezo" userId="5ea20e796f35876f" providerId="LiveId" clId="{B73606DE-98E3-4A60-B2D9-07CEF01C25DF}" dt="2019-01-13T19:36:47.479" v="2653"/>
        <pc:sldMkLst>
          <pc:docMk/>
          <pc:sldMk cId="3455674609" sldId="1551"/>
        </pc:sldMkLst>
      </pc:sldChg>
      <pc:sldChg chg="addSp modSp add ord">
        <pc:chgData name="Alejandro Cerezo" userId="5ea20e796f35876f" providerId="LiveId" clId="{B73606DE-98E3-4A60-B2D9-07CEF01C25DF}" dt="2019-01-13T19:47:11.838" v="2805" actId="208"/>
        <pc:sldMkLst>
          <pc:docMk/>
          <pc:sldMk cId="1125999489" sldId="1552"/>
        </pc:sldMkLst>
        <pc:spChg chg="mod">
          <ac:chgData name="Alejandro Cerezo" userId="5ea20e796f35876f" providerId="LiveId" clId="{B73606DE-98E3-4A60-B2D9-07CEF01C25DF}" dt="2019-01-13T19:37:41.212" v="2673" actId="20577"/>
          <ac:spMkLst>
            <pc:docMk/>
            <pc:sldMk cId="1125999489" sldId="1552"/>
            <ac:spMk id="2" creationId="{6C1EDF99-5970-45F9-9A1B-3EF767DF912A}"/>
          </ac:spMkLst>
        </pc:spChg>
        <pc:spChg chg="add mod">
          <ac:chgData name="Alejandro Cerezo" userId="5ea20e796f35876f" providerId="LiveId" clId="{B73606DE-98E3-4A60-B2D9-07CEF01C25DF}" dt="2019-01-13T19:47:11.838" v="2805" actId="208"/>
          <ac:spMkLst>
            <pc:docMk/>
            <pc:sldMk cId="1125999489" sldId="1552"/>
            <ac:spMk id="4" creationId="{A70F3B47-8080-471C-AF5F-D1490E03FE07}"/>
          </ac:spMkLst>
        </pc:spChg>
        <pc:picChg chg="add mod">
          <ac:chgData name="Alejandro Cerezo" userId="5ea20e796f35876f" providerId="LiveId" clId="{B73606DE-98E3-4A60-B2D9-07CEF01C25DF}" dt="2019-01-13T19:45:39.456" v="2800" actId="14100"/>
          <ac:picMkLst>
            <pc:docMk/>
            <pc:sldMk cId="1125999489" sldId="1552"/>
            <ac:picMk id="3" creationId="{9F965639-5529-4BDE-90F8-73BE1243D593}"/>
          </ac:picMkLst>
        </pc:picChg>
      </pc:sldChg>
      <pc:sldChg chg="addSp modSp add">
        <pc:chgData name="Alejandro Cerezo" userId="5ea20e796f35876f" providerId="LiveId" clId="{B73606DE-98E3-4A60-B2D9-07CEF01C25DF}" dt="2019-01-13T19:43:33.256" v="2742" actId="1076"/>
        <pc:sldMkLst>
          <pc:docMk/>
          <pc:sldMk cId="1448733818" sldId="1553"/>
        </pc:sldMkLst>
        <pc:spChg chg="mod">
          <ac:chgData name="Alejandro Cerezo" userId="5ea20e796f35876f" providerId="LiveId" clId="{B73606DE-98E3-4A60-B2D9-07CEF01C25DF}" dt="2019-01-13T19:40:57.676" v="2716" actId="20577"/>
          <ac:spMkLst>
            <pc:docMk/>
            <pc:sldMk cId="1448733818" sldId="1553"/>
            <ac:spMk id="2" creationId="{D2931427-D37B-44EF-805B-7A3AF6F79A24}"/>
          </ac:spMkLst>
        </pc:spChg>
        <pc:picChg chg="add mod">
          <ac:chgData name="Alejandro Cerezo" userId="5ea20e796f35876f" providerId="LiveId" clId="{B73606DE-98E3-4A60-B2D9-07CEF01C25DF}" dt="2019-01-13T19:43:26.891" v="2738" actId="1076"/>
          <ac:picMkLst>
            <pc:docMk/>
            <pc:sldMk cId="1448733818" sldId="1553"/>
            <ac:picMk id="3" creationId="{B635F906-93F2-4315-9BA9-2FB036B50725}"/>
          </ac:picMkLst>
        </pc:picChg>
        <pc:picChg chg="add mod">
          <ac:chgData name="Alejandro Cerezo" userId="5ea20e796f35876f" providerId="LiveId" clId="{B73606DE-98E3-4A60-B2D9-07CEF01C25DF}" dt="2019-01-13T19:43:28.758" v="2739" actId="1076"/>
          <ac:picMkLst>
            <pc:docMk/>
            <pc:sldMk cId="1448733818" sldId="1553"/>
            <ac:picMk id="4" creationId="{249CDAAA-2CBD-4B0F-8659-16065E333071}"/>
          </ac:picMkLst>
        </pc:picChg>
        <pc:picChg chg="add mod">
          <ac:chgData name="Alejandro Cerezo" userId="5ea20e796f35876f" providerId="LiveId" clId="{B73606DE-98E3-4A60-B2D9-07CEF01C25DF}" dt="2019-01-13T19:43:30.237" v="2740" actId="1076"/>
          <ac:picMkLst>
            <pc:docMk/>
            <pc:sldMk cId="1448733818" sldId="1553"/>
            <ac:picMk id="5" creationId="{C6F1E6D9-BD62-4673-A049-4BCB34843C9B}"/>
          </ac:picMkLst>
        </pc:picChg>
        <pc:picChg chg="add mod">
          <ac:chgData name="Alejandro Cerezo" userId="5ea20e796f35876f" providerId="LiveId" clId="{B73606DE-98E3-4A60-B2D9-07CEF01C25DF}" dt="2019-01-13T19:43:31.994" v="2741" actId="1076"/>
          <ac:picMkLst>
            <pc:docMk/>
            <pc:sldMk cId="1448733818" sldId="1553"/>
            <ac:picMk id="6" creationId="{3E6D8271-17FD-4743-8819-EAEF4B37034D}"/>
          </ac:picMkLst>
        </pc:picChg>
        <pc:picChg chg="add mod">
          <ac:chgData name="Alejandro Cerezo" userId="5ea20e796f35876f" providerId="LiveId" clId="{B73606DE-98E3-4A60-B2D9-07CEF01C25DF}" dt="2019-01-13T19:43:33.256" v="2742" actId="1076"/>
          <ac:picMkLst>
            <pc:docMk/>
            <pc:sldMk cId="1448733818" sldId="1553"/>
            <ac:picMk id="7" creationId="{9601DF17-D4CF-4653-8E6F-AB6293C31E49}"/>
          </ac:picMkLst>
        </pc:picChg>
      </pc:sldChg>
      <pc:sldChg chg="addSp modSp add">
        <pc:chgData name="Alejandro Cerezo" userId="5ea20e796f35876f" providerId="LiveId" clId="{B73606DE-98E3-4A60-B2D9-07CEF01C25DF}" dt="2019-01-29T14:39:07.076" v="13277" actId="1076"/>
        <pc:sldMkLst>
          <pc:docMk/>
          <pc:sldMk cId="2026648407" sldId="1554"/>
        </pc:sldMkLst>
        <pc:spChg chg="mod">
          <ac:chgData name="Alejandro Cerezo" userId="5ea20e796f35876f" providerId="LiveId" clId="{B73606DE-98E3-4A60-B2D9-07CEF01C25DF}" dt="2019-01-14T11:46:19.526" v="2987" actId="20577"/>
          <ac:spMkLst>
            <pc:docMk/>
            <pc:sldMk cId="2026648407" sldId="1554"/>
            <ac:spMk id="2" creationId="{D0C2E242-DFF8-4B76-92FA-328E3492552C}"/>
          </ac:spMkLst>
        </pc:spChg>
        <pc:picChg chg="add mod">
          <ac:chgData name="Alejandro Cerezo" userId="5ea20e796f35876f" providerId="LiveId" clId="{B73606DE-98E3-4A60-B2D9-07CEF01C25DF}" dt="2019-01-13T20:17:18.505" v="2849" actId="14100"/>
          <ac:picMkLst>
            <pc:docMk/>
            <pc:sldMk cId="2026648407" sldId="1554"/>
            <ac:picMk id="3" creationId="{9CECD3F2-1850-4C0E-BBEF-A2167BF957FD}"/>
          </ac:picMkLst>
        </pc:picChg>
        <pc:picChg chg="add mod">
          <ac:chgData name="Alejandro Cerezo" userId="5ea20e796f35876f" providerId="LiveId" clId="{B73606DE-98E3-4A60-B2D9-07CEF01C25DF}" dt="2019-01-29T14:39:07.076" v="13277" actId="1076"/>
          <ac:picMkLst>
            <pc:docMk/>
            <pc:sldMk cId="2026648407" sldId="1554"/>
            <ac:picMk id="4" creationId="{488D0D81-88D5-4AD4-8214-FA28C1262148}"/>
          </ac:picMkLst>
        </pc:picChg>
        <pc:picChg chg="add mod">
          <ac:chgData name="Alejandro Cerezo" userId="5ea20e796f35876f" providerId="LiveId" clId="{B73606DE-98E3-4A60-B2D9-07CEF01C25DF}" dt="2019-01-13T20:19:51.934" v="2856" actId="1076"/>
          <ac:picMkLst>
            <pc:docMk/>
            <pc:sldMk cId="2026648407" sldId="1554"/>
            <ac:picMk id="5" creationId="{71B0F357-91E2-4253-A075-C02080DB4260}"/>
          </ac:picMkLst>
        </pc:picChg>
      </pc:sldChg>
      <pc:sldChg chg="addSp modSp add">
        <pc:chgData name="Alejandro Cerezo" userId="5ea20e796f35876f" providerId="LiveId" clId="{B73606DE-98E3-4A60-B2D9-07CEF01C25DF}" dt="2019-01-14T11:46:02.013" v="2986" actId="1076"/>
        <pc:sldMkLst>
          <pc:docMk/>
          <pc:sldMk cId="3308054125" sldId="1555"/>
        </pc:sldMkLst>
        <pc:spChg chg="mod">
          <ac:chgData name="Alejandro Cerezo" userId="5ea20e796f35876f" providerId="LiveId" clId="{B73606DE-98E3-4A60-B2D9-07CEF01C25DF}" dt="2019-01-14T11:43:10.165" v="2881" actId="20577"/>
          <ac:spMkLst>
            <pc:docMk/>
            <pc:sldMk cId="3308054125" sldId="1555"/>
            <ac:spMk id="2" creationId="{6706F3CA-5856-4F14-8F7D-A8B40C35CD5A}"/>
          </ac:spMkLst>
        </pc:spChg>
        <pc:spChg chg="add mod">
          <ac:chgData name="Alejandro Cerezo" userId="5ea20e796f35876f" providerId="LiveId" clId="{B73606DE-98E3-4A60-B2D9-07CEF01C25DF}" dt="2019-01-14T11:44:49.074" v="2911" actId="1076"/>
          <ac:spMkLst>
            <pc:docMk/>
            <pc:sldMk cId="3308054125" sldId="1555"/>
            <ac:spMk id="6" creationId="{7971F6FF-2094-401D-B7C4-40C9894A84BC}"/>
          </ac:spMkLst>
        </pc:spChg>
        <pc:spChg chg="add mod">
          <ac:chgData name="Alejandro Cerezo" userId="5ea20e796f35876f" providerId="LiveId" clId="{B73606DE-98E3-4A60-B2D9-07CEF01C25DF}" dt="2019-01-14T11:46:02.013" v="2986" actId="1076"/>
          <ac:spMkLst>
            <pc:docMk/>
            <pc:sldMk cId="3308054125" sldId="1555"/>
            <ac:spMk id="10" creationId="{A7F3B728-0F1E-4437-8DB7-15BABD10627A}"/>
          </ac:spMkLst>
        </pc:spChg>
        <pc:picChg chg="add mod">
          <ac:chgData name="Alejandro Cerezo" userId="5ea20e796f35876f" providerId="LiveId" clId="{B73606DE-98E3-4A60-B2D9-07CEF01C25DF}" dt="2019-01-14T11:44:49.074" v="2911" actId="1076"/>
          <ac:picMkLst>
            <pc:docMk/>
            <pc:sldMk cId="3308054125" sldId="1555"/>
            <ac:picMk id="3" creationId="{85B6833D-93E9-4B44-B8E4-FF21193EF69C}"/>
          </ac:picMkLst>
        </pc:picChg>
        <pc:cxnChg chg="add mod">
          <ac:chgData name="Alejandro Cerezo" userId="5ea20e796f35876f" providerId="LiveId" clId="{B73606DE-98E3-4A60-B2D9-07CEF01C25DF}" dt="2019-01-14T11:44:53.914" v="2912" actId="14100"/>
          <ac:cxnSpMkLst>
            <pc:docMk/>
            <pc:sldMk cId="3308054125" sldId="1555"/>
            <ac:cxnSpMk id="5" creationId="{B0CD5BA4-992C-420E-84FB-73CA2D41599F}"/>
          </ac:cxnSpMkLst>
        </pc:cxnChg>
        <pc:cxnChg chg="add mod">
          <ac:chgData name="Alejandro Cerezo" userId="5ea20e796f35876f" providerId="LiveId" clId="{B73606DE-98E3-4A60-B2D9-07CEF01C25DF}" dt="2019-01-14T11:44:49.074" v="2911" actId="1076"/>
          <ac:cxnSpMkLst>
            <pc:docMk/>
            <pc:sldMk cId="3308054125" sldId="1555"/>
            <ac:cxnSpMk id="8" creationId="{1544E166-5EE0-471D-B026-387C6975BB38}"/>
          </ac:cxnSpMkLst>
        </pc:cxnChg>
      </pc:sldChg>
      <pc:sldChg chg="addSp modSp add">
        <pc:chgData name="Alejandro Cerezo" userId="5ea20e796f35876f" providerId="LiveId" clId="{B73606DE-98E3-4A60-B2D9-07CEF01C25DF}" dt="2019-01-14T11:49:12.869" v="3191" actId="1076"/>
        <pc:sldMkLst>
          <pc:docMk/>
          <pc:sldMk cId="871765344" sldId="1556"/>
        </pc:sldMkLst>
        <pc:spChg chg="mod">
          <ac:chgData name="Alejandro Cerezo" userId="5ea20e796f35876f" providerId="LiveId" clId="{B73606DE-98E3-4A60-B2D9-07CEF01C25DF}" dt="2019-01-14T11:46:45.008" v="3000" actId="20577"/>
          <ac:spMkLst>
            <pc:docMk/>
            <pc:sldMk cId="871765344" sldId="1556"/>
            <ac:spMk id="2" creationId="{0521EA9D-F7E8-47DF-8816-726BC623CBD3}"/>
          </ac:spMkLst>
        </pc:spChg>
        <pc:spChg chg="add mod">
          <ac:chgData name="Alejandro Cerezo" userId="5ea20e796f35876f" providerId="LiveId" clId="{B73606DE-98E3-4A60-B2D9-07CEF01C25DF}" dt="2019-01-14T11:47:31.926" v="3060" actId="1076"/>
          <ac:spMkLst>
            <pc:docMk/>
            <pc:sldMk cId="871765344" sldId="1556"/>
            <ac:spMk id="4" creationId="{97D122A9-448E-4154-AF1D-EF45D20D4F20}"/>
          </ac:spMkLst>
        </pc:spChg>
        <pc:spChg chg="add mod">
          <ac:chgData name="Alejandro Cerezo" userId="5ea20e796f35876f" providerId="LiveId" clId="{B73606DE-98E3-4A60-B2D9-07CEF01C25DF}" dt="2019-01-14T11:49:12.869" v="3191" actId="1076"/>
          <ac:spMkLst>
            <pc:docMk/>
            <pc:sldMk cId="871765344" sldId="1556"/>
            <ac:spMk id="8" creationId="{A1569FED-BD29-4475-93A1-6698C1B0AB32}"/>
          </ac:spMkLst>
        </pc:spChg>
        <pc:picChg chg="add mod">
          <ac:chgData name="Alejandro Cerezo" userId="5ea20e796f35876f" providerId="LiveId" clId="{B73606DE-98E3-4A60-B2D9-07CEF01C25DF}" dt="2019-01-14T11:47:05.731" v="3003" actId="1076"/>
          <ac:picMkLst>
            <pc:docMk/>
            <pc:sldMk cId="871765344" sldId="1556"/>
            <ac:picMk id="3" creationId="{5CF46782-41AB-4CD5-8799-90A1241BFD68}"/>
          </ac:picMkLst>
        </pc:picChg>
        <pc:picChg chg="add mod">
          <ac:chgData name="Alejandro Cerezo" userId="5ea20e796f35876f" providerId="LiveId" clId="{B73606DE-98E3-4A60-B2D9-07CEF01C25DF}" dt="2019-01-14T11:48:09.951" v="3064" actId="1076"/>
          <ac:picMkLst>
            <pc:docMk/>
            <pc:sldMk cId="871765344" sldId="1556"/>
            <ac:picMk id="7" creationId="{6C49E629-6876-49DF-B9F7-535009B90157}"/>
          </ac:picMkLst>
        </pc:picChg>
        <pc:cxnChg chg="add mod">
          <ac:chgData name="Alejandro Cerezo" userId="5ea20e796f35876f" providerId="LiveId" clId="{B73606DE-98E3-4A60-B2D9-07CEF01C25DF}" dt="2019-01-14T11:47:36.221" v="3061" actId="11529"/>
          <ac:cxnSpMkLst>
            <pc:docMk/>
            <pc:sldMk cId="871765344" sldId="1556"/>
            <ac:cxnSpMk id="6" creationId="{CA85B7E5-6366-440B-935A-4AD5EA91017F}"/>
          </ac:cxnSpMkLst>
        </pc:cxnChg>
      </pc:sldChg>
      <pc:sldChg chg="addSp modSp add ord">
        <pc:chgData name="Alejandro Cerezo" userId="5ea20e796f35876f" providerId="LiveId" clId="{B73606DE-98E3-4A60-B2D9-07CEF01C25DF}" dt="2019-01-14T12:34:04.447" v="3242" actId="1076"/>
        <pc:sldMkLst>
          <pc:docMk/>
          <pc:sldMk cId="2110968378" sldId="1557"/>
        </pc:sldMkLst>
        <pc:spChg chg="mod">
          <ac:chgData name="Alejandro Cerezo" userId="5ea20e796f35876f" providerId="LiveId" clId="{B73606DE-98E3-4A60-B2D9-07CEF01C25DF}" dt="2019-01-14T11:51:31.687" v="3216" actId="20577"/>
          <ac:spMkLst>
            <pc:docMk/>
            <pc:sldMk cId="2110968378" sldId="1557"/>
            <ac:spMk id="2" creationId="{C59999AB-C443-4E0D-9683-62C7A0180721}"/>
          </ac:spMkLst>
        </pc:spChg>
        <pc:spChg chg="add mod">
          <ac:chgData name="Alejandro Cerezo" userId="5ea20e796f35876f" providerId="LiveId" clId="{B73606DE-98E3-4A60-B2D9-07CEF01C25DF}" dt="2019-01-14T12:32:46.776" v="3231" actId="20577"/>
          <ac:spMkLst>
            <pc:docMk/>
            <pc:sldMk cId="2110968378" sldId="1557"/>
            <ac:spMk id="3" creationId="{9EB9F277-B7BB-4D63-A810-211C68AFCDF9}"/>
          </ac:spMkLst>
        </pc:spChg>
        <pc:spChg chg="add mod">
          <ac:chgData name="Alejandro Cerezo" userId="5ea20e796f35876f" providerId="LiveId" clId="{B73606DE-98E3-4A60-B2D9-07CEF01C25DF}" dt="2019-01-14T12:34:04.447" v="3242" actId="1076"/>
          <ac:spMkLst>
            <pc:docMk/>
            <pc:sldMk cId="2110968378" sldId="1557"/>
            <ac:spMk id="4" creationId="{1DED3A57-6E29-4461-98C6-2AC913F88129}"/>
          </ac:spMkLst>
        </pc:spChg>
        <pc:picChg chg="add mod">
          <ac:chgData name="Alejandro Cerezo" userId="5ea20e796f35876f" providerId="LiveId" clId="{B73606DE-98E3-4A60-B2D9-07CEF01C25DF}" dt="2019-01-14T12:32:54.486" v="3232" actId="1076"/>
          <ac:picMkLst>
            <pc:docMk/>
            <pc:sldMk cId="2110968378" sldId="1557"/>
            <ac:picMk id="8194" creationId="{27105B9E-9EE4-413F-B67E-F48C66A04FA8}"/>
          </ac:picMkLst>
        </pc:picChg>
      </pc:sldChg>
      <pc:sldChg chg="modSp">
        <pc:chgData name="Alejandro Cerezo" userId="5ea20e796f35876f" providerId="LiveId" clId="{B73606DE-98E3-4A60-B2D9-07CEF01C25DF}" dt="2019-01-14T12:36:29.714" v="3249" actId="20577"/>
        <pc:sldMkLst>
          <pc:docMk/>
          <pc:sldMk cId="2843291186" sldId="1558"/>
        </pc:sldMkLst>
        <pc:spChg chg="mod">
          <ac:chgData name="Alejandro Cerezo" userId="5ea20e796f35876f" providerId="LiveId" clId="{B73606DE-98E3-4A60-B2D9-07CEF01C25DF}" dt="2019-01-14T12:36:29.714" v="3249" actId="20577"/>
          <ac:spMkLst>
            <pc:docMk/>
            <pc:sldMk cId="2843291186" sldId="1558"/>
            <ac:spMk id="2" creationId="{00000000-0000-0000-0000-000000000000}"/>
          </ac:spMkLst>
        </pc:spChg>
      </pc:sldChg>
      <pc:sldChg chg="addSp modSp add">
        <pc:chgData name="Alejandro Cerezo" userId="5ea20e796f35876f" providerId="LiveId" clId="{B73606DE-98E3-4A60-B2D9-07CEF01C25DF}" dt="2019-01-14T12:41:53.464" v="3306" actId="14100"/>
        <pc:sldMkLst>
          <pc:docMk/>
          <pc:sldMk cId="105528100" sldId="1560"/>
        </pc:sldMkLst>
        <pc:spChg chg="mod">
          <ac:chgData name="Alejandro Cerezo" userId="5ea20e796f35876f" providerId="LiveId" clId="{B73606DE-98E3-4A60-B2D9-07CEF01C25DF}" dt="2019-01-14T12:37:34.954" v="3283" actId="20577"/>
          <ac:spMkLst>
            <pc:docMk/>
            <pc:sldMk cId="105528100" sldId="1560"/>
            <ac:spMk id="2" creationId="{EA9E32D9-B83A-4BAE-82D8-CD8C4D9EFD22}"/>
          </ac:spMkLst>
        </pc:spChg>
        <pc:picChg chg="add mod">
          <ac:chgData name="Alejandro Cerezo" userId="5ea20e796f35876f" providerId="LiveId" clId="{B73606DE-98E3-4A60-B2D9-07CEF01C25DF}" dt="2019-01-14T12:39:26.236" v="3288" actId="1076"/>
          <ac:picMkLst>
            <pc:docMk/>
            <pc:sldMk cId="105528100" sldId="1560"/>
            <ac:picMk id="3" creationId="{EB779378-4E9C-42BA-9530-2FFD597EC7B1}"/>
          </ac:picMkLst>
        </pc:picChg>
        <pc:picChg chg="add mod">
          <ac:chgData name="Alejandro Cerezo" userId="5ea20e796f35876f" providerId="LiveId" clId="{B73606DE-98E3-4A60-B2D9-07CEF01C25DF}" dt="2019-01-14T12:41:24.362" v="3300" actId="1076"/>
          <ac:picMkLst>
            <pc:docMk/>
            <pc:sldMk cId="105528100" sldId="1560"/>
            <ac:picMk id="4" creationId="{FA95751F-778D-48BF-A6DA-6E7BF4D1022B}"/>
          </ac:picMkLst>
        </pc:picChg>
        <pc:picChg chg="add mod">
          <ac:chgData name="Alejandro Cerezo" userId="5ea20e796f35876f" providerId="LiveId" clId="{B73606DE-98E3-4A60-B2D9-07CEF01C25DF}" dt="2019-01-14T12:41:48.126" v="3305" actId="1076"/>
          <ac:picMkLst>
            <pc:docMk/>
            <pc:sldMk cId="105528100" sldId="1560"/>
            <ac:picMk id="7" creationId="{CEEC0A99-26DF-4978-96F2-D34736AE72AC}"/>
          </ac:picMkLst>
        </pc:picChg>
        <pc:cxnChg chg="add mod">
          <ac:chgData name="Alejandro Cerezo" userId="5ea20e796f35876f" providerId="LiveId" clId="{B73606DE-98E3-4A60-B2D9-07CEF01C25DF}" dt="2019-01-14T12:41:27.660" v="3301" actId="14100"/>
          <ac:cxnSpMkLst>
            <pc:docMk/>
            <pc:sldMk cId="105528100" sldId="1560"/>
            <ac:cxnSpMk id="6" creationId="{9FA74D24-5E3A-4302-892D-8E874003B7D8}"/>
          </ac:cxnSpMkLst>
        </pc:cxnChg>
        <pc:cxnChg chg="add mod">
          <ac:chgData name="Alejandro Cerezo" userId="5ea20e796f35876f" providerId="LiveId" clId="{B73606DE-98E3-4A60-B2D9-07CEF01C25DF}" dt="2019-01-14T12:41:53.464" v="3306" actId="14100"/>
          <ac:cxnSpMkLst>
            <pc:docMk/>
            <pc:sldMk cId="105528100" sldId="1560"/>
            <ac:cxnSpMk id="11" creationId="{917CEC3D-BB93-41F1-80DF-4F85DD892230}"/>
          </ac:cxnSpMkLst>
        </pc:cxnChg>
      </pc:sldChg>
      <pc:sldChg chg="addSp modSp add">
        <pc:chgData name="Alejandro Cerezo" userId="5ea20e796f35876f" providerId="LiveId" clId="{B73606DE-98E3-4A60-B2D9-07CEF01C25DF}" dt="2019-01-14T13:00:29.252" v="3378" actId="12"/>
        <pc:sldMkLst>
          <pc:docMk/>
          <pc:sldMk cId="1623356818" sldId="1561"/>
        </pc:sldMkLst>
        <pc:spChg chg="mod">
          <ac:chgData name="Alejandro Cerezo" userId="5ea20e796f35876f" providerId="LiveId" clId="{B73606DE-98E3-4A60-B2D9-07CEF01C25DF}" dt="2019-01-14T12:54:48.740" v="3326" actId="20577"/>
          <ac:spMkLst>
            <pc:docMk/>
            <pc:sldMk cId="1623356818" sldId="1561"/>
            <ac:spMk id="2" creationId="{6078A313-D010-4DFC-9A2D-628DA7B58369}"/>
          </ac:spMkLst>
        </pc:spChg>
        <pc:spChg chg="add mod">
          <ac:chgData name="Alejandro Cerezo" userId="5ea20e796f35876f" providerId="LiveId" clId="{B73606DE-98E3-4A60-B2D9-07CEF01C25DF}" dt="2019-01-14T13:00:29.252" v="3378" actId="12"/>
          <ac:spMkLst>
            <pc:docMk/>
            <pc:sldMk cId="1623356818" sldId="1561"/>
            <ac:spMk id="5" creationId="{8DE5751F-B3A1-48FB-B0B5-DF8ED0A6E8D0}"/>
          </ac:spMkLst>
        </pc:spChg>
        <pc:picChg chg="add mod">
          <ac:chgData name="Alejandro Cerezo" userId="5ea20e796f35876f" providerId="LiveId" clId="{B73606DE-98E3-4A60-B2D9-07CEF01C25DF}" dt="2019-01-14T12:57:45.124" v="3355" actId="1076"/>
          <ac:picMkLst>
            <pc:docMk/>
            <pc:sldMk cId="1623356818" sldId="1561"/>
            <ac:picMk id="3" creationId="{BBB7475D-059D-40C8-BF61-F3EC64631A3E}"/>
          </ac:picMkLst>
        </pc:picChg>
        <pc:picChg chg="add mod">
          <ac:chgData name="Alejandro Cerezo" userId="5ea20e796f35876f" providerId="LiveId" clId="{B73606DE-98E3-4A60-B2D9-07CEF01C25DF}" dt="2019-01-14T12:57:46.920" v="3356" actId="1076"/>
          <ac:picMkLst>
            <pc:docMk/>
            <pc:sldMk cId="1623356818" sldId="1561"/>
            <ac:picMk id="4" creationId="{0C294F9C-950F-4EB2-B21D-B6A32C1B57B7}"/>
          </ac:picMkLst>
        </pc:picChg>
      </pc:sldChg>
      <pc:sldChg chg="addSp modSp add">
        <pc:chgData name="Alejandro Cerezo" userId="5ea20e796f35876f" providerId="LiveId" clId="{B73606DE-98E3-4A60-B2D9-07CEF01C25DF}" dt="2019-01-14T18:19:33.241" v="4420" actId="1076"/>
        <pc:sldMkLst>
          <pc:docMk/>
          <pc:sldMk cId="4131066322" sldId="1562"/>
        </pc:sldMkLst>
        <pc:spChg chg="mod">
          <ac:chgData name="Alejandro Cerezo" userId="5ea20e796f35876f" providerId="LiveId" clId="{B73606DE-98E3-4A60-B2D9-07CEF01C25DF}" dt="2019-01-14T12:55:14.802" v="3344" actId="20577"/>
          <ac:spMkLst>
            <pc:docMk/>
            <pc:sldMk cId="4131066322" sldId="1562"/>
            <ac:spMk id="2" creationId="{5B745B7E-8A91-4199-B190-373E3DB25F4A}"/>
          </ac:spMkLst>
        </pc:spChg>
        <pc:picChg chg="add mod">
          <ac:chgData name="Alejandro Cerezo" userId="5ea20e796f35876f" providerId="LiveId" clId="{B73606DE-98E3-4A60-B2D9-07CEF01C25DF}" dt="2019-01-14T18:17:49.815" v="4413" actId="1076"/>
          <ac:picMkLst>
            <pc:docMk/>
            <pc:sldMk cId="4131066322" sldId="1562"/>
            <ac:picMk id="3" creationId="{F86E72CD-8283-4850-838F-A58342933C87}"/>
          </ac:picMkLst>
        </pc:picChg>
        <pc:picChg chg="add mod">
          <ac:chgData name="Alejandro Cerezo" userId="5ea20e796f35876f" providerId="LiveId" clId="{B73606DE-98E3-4A60-B2D9-07CEF01C25DF}" dt="2019-01-14T18:18:36.064" v="4415" actId="1076"/>
          <ac:picMkLst>
            <pc:docMk/>
            <pc:sldMk cId="4131066322" sldId="1562"/>
            <ac:picMk id="4" creationId="{DA8E95E9-4F48-4EFE-866D-4549ED7F2BED}"/>
          </ac:picMkLst>
        </pc:picChg>
        <pc:picChg chg="add mod">
          <ac:chgData name="Alejandro Cerezo" userId="5ea20e796f35876f" providerId="LiveId" clId="{B73606DE-98E3-4A60-B2D9-07CEF01C25DF}" dt="2019-01-14T18:19:07.344" v="4418" actId="1076"/>
          <ac:picMkLst>
            <pc:docMk/>
            <pc:sldMk cId="4131066322" sldId="1562"/>
            <ac:picMk id="5" creationId="{6C2A8B8F-53DA-4B15-B767-81EDED1F3D5E}"/>
          </ac:picMkLst>
        </pc:picChg>
        <pc:picChg chg="add mod">
          <ac:chgData name="Alejandro Cerezo" userId="5ea20e796f35876f" providerId="LiveId" clId="{B73606DE-98E3-4A60-B2D9-07CEF01C25DF}" dt="2019-01-14T18:19:33.241" v="4420" actId="1076"/>
          <ac:picMkLst>
            <pc:docMk/>
            <pc:sldMk cId="4131066322" sldId="1562"/>
            <ac:picMk id="6" creationId="{71378497-7C98-49A4-8332-C335CDDDEC15}"/>
          </ac:picMkLst>
        </pc:picChg>
      </pc:sldChg>
      <pc:sldChg chg="addSp delSp modSp add">
        <pc:chgData name="Alejandro Cerezo" userId="5ea20e796f35876f" providerId="LiveId" clId="{B73606DE-98E3-4A60-B2D9-07CEF01C25DF}" dt="2019-01-14T13:11:17.851" v="3451" actId="11529"/>
        <pc:sldMkLst>
          <pc:docMk/>
          <pc:sldMk cId="2562689777" sldId="1563"/>
        </pc:sldMkLst>
        <pc:spChg chg="mod">
          <ac:chgData name="Alejandro Cerezo" userId="5ea20e796f35876f" providerId="LiveId" clId="{B73606DE-98E3-4A60-B2D9-07CEF01C25DF}" dt="2019-01-14T13:02:07.707" v="3398" actId="20577"/>
          <ac:spMkLst>
            <pc:docMk/>
            <pc:sldMk cId="2562689777" sldId="1563"/>
            <ac:spMk id="2" creationId="{1F8A9760-DCBE-4587-BF7B-779A4F07205D}"/>
          </ac:spMkLst>
        </pc:spChg>
        <pc:spChg chg="add mod">
          <ac:chgData name="Alejandro Cerezo" userId="5ea20e796f35876f" providerId="LiveId" clId="{B73606DE-98E3-4A60-B2D9-07CEF01C25DF}" dt="2019-01-14T13:09:23.194" v="3414" actId="14100"/>
          <ac:spMkLst>
            <pc:docMk/>
            <pc:sldMk cId="2562689777" sldId="1563"/>
            <ac:spMk id="4" creationId="{43B05578-051E-4191-AF24-4D1DCF0F3C20}"/>
          </ac:spMkLst>
        </pc:spChg>
        <pc:spChg chg="add del mod">
          <ac:chgData name="Alejandro Cerezo" userId="5ea20e796f35876f" providerId="LiveId" clId="{B73606DE-98E3-4A60-B2D9-07CEF01C25DF}" dt="2019-01-14T13:10:00.671" v="3418" actId="478"/>
          <ac:spMkLst>
            <pc:docMk/>
            <pc:sldMk cId="2562689777" sldId="1563"/>
            <ac:spMk id="6" creationId="{B12C661E-3021-4182-8347-F61B15264241}"/>
          </ac:spMkLst>
        </pc:spChg>
        <pc:spChg chg="add mod">
          <ac:chgData name="Alejandro Cerezo" userId="5ea20e796f35876f" providerId="LiveId" clId="{B73606DE-98E3-4A60-B2D9-07CEF01C25DF}" dt="2019-01-14T13:10:59.498" v="3448" actId="1076"/>
          <ac:spMkLst>
            <pc:docMk/>
            <pc:sldMk cId="2562689777" sldId="1563"/>
            <ac:spMk id="7" creationId="{8BBCA9E7-B68D-4AC7-8437-FCE5F083EDFC}"/>
          </ac:spMkLst>
        </pc:spChg>
        <pc:picChg chg="add mod">
          <ac:chgData name="Alejandro Cerezo" userId="5ea20e796f35876f" providerId="LiveId" clId="{B73606DE-98E3-4A60-B2D9-07CEF01C25DF}" dt="2019-01-14T13:09:06.163" v="3410" actId="1076"/>
          <ac:picMkLst>
            <pc:docMk/>
            <pc:sldMk cId="2562689777" sldId="1563"/>
            <ac:picMk id="3" creationId="{BC464E8B-316C-4E6D-84C0-10506E1BCE74}"/>
          </ac:picMkLst>
        </pc:picChg>
        <pc:picChg chg="add mod">
          <ac:chgData name="Alejandro Cerezo" userId="5ea20e796f35876f" providerId="LiveId" clId="{B73606DE-98E3-4A60-B2D9-07CEF01C25DF}" dt="2019-01-14T13:11:07.965" v="3450" actId="1076"/>
          <ac:picMkLst>
            <pc:docMk/>
            <pc:sldMk cId="2562689777" sldId="1563"/>
            <ac:picMk id="5" creationId="{E1F04FE1-A934-4A17-B3E8-9FD19B1F55DB}"/>
          </ac:picMkLst>
        </pc:picChg>
        <pc:picChg chg="add mod">
          <ac:chgData name="Alejandro Cerezo" userId="5ea20e796f35876f" providerId="LiveId" clId="{B73606DE-98E3-4A60-B2D9-07CEF01C25DF}" dt="2019-01-14T13:11:02.232" v="3449" actId="1076"/>
          <ac:picMkLst>
            <pc:docMk/>
            <pc:sldMk cId="2562689777" sldId="1563"/>
            <ac:picMk id="8" creationId="{EA1130EC-CE71-4E74-A98C-F121A514CAC1}"/>
          </ac:picMkLst>
        </pc:picChg>
        <pc:cxnChg chg="add mod">
          <ac:chgData name="Alejandro Cerezo" userId="5ea20e796f35876f" providerId="LiveId" clId="{B73606DE-98E3-4A60-B2D9-07CEF01C25DF}" dt="2019-01-14T13:11:17.851" v="3451" actId="11529"/>
          <ac:cxnSpMkLst>
            <pc:docMk/>
            <pc:sldMk cId="2562689777" sldId="1563"/>
            <ac:cxnSpMk id="10" creationId="{39DFF455-7F79-489C-A7BF-9BF581D6CF96}"/>
          </ac:cxnSpMkLst>
        </pc:cxnChg>
      </pc:sldChg>
      <pc:sldChg chg="addSp modSp add ord">
        <pc:chgData name="Alejandro Cerezo" userId="5ea20e796f35876f" providerId="LiveId" clId="{B73606DE-98E3-4A60-B2D9-07CEF01C25DF}" dt="2019-01-14T18:17:02.105" v="4411"/>
        <pc:sldMkLst>
          <pc:docMk/>
          <pc:sldMk cId="4108911395" sldId="1564"/>
        </pc:sldMkLst>
        <pc:spChg chg="mod">
          <ac:chgData name="Alejandro Cerezo" userId="5ea20e796f35876f" providerId="LiveId" clId="{B73606DE-98E3-4A60-B2D9-07CEF01C25DF}" dt="2019-01-14T13:13:20.839" v="3489" actId="20577"/>
          <ac:spMkLst>
            <pc:docMk/>
            <pc:sldMk cId="4108911395" sldId="1564"/>
            <ac:spMk id="2" creationId="{6D09C1B6-DA07-4FF0-A27E-F2F62A011EE8}"/>
          </ac:spMkLst>
        </pc:spChg>
        <pc:spChg chg="add mod">
          <ac:chgData name="Alejandro Cerezo" userId="5ea20e796f35876f" providerId="LiveId" clId="{B73606DE-98E3-4A60-B2D9-07CEF01C25DF}" dt="2019-01-14T16:15:59.099" v="3721" actId="14100"/>
          <ac:spMkLst>
            <pc:docMk/>
            <pc:sldMk cId="4108911395" sldId="1564"/>
            <ac:spMk id="5" creationId="{5A4BCACD-6C8A-4AF2-BF4D-43C0F86554EC}"/>
          </ac:spMkLst>
        </pc:spChg>
        <pc:picChg chg="add mod">
          <ac:chgData name="Alejandro Cerezo" userId="5ea20e796f35876f" providerId="LiveId" clId="{B73606DE-98E3-4A60-B2D9-07CEF01C25DF}" dt="2019-01-14T16:15:49.820" v="3717" actId="14100"/>
          <ac:picMkLst>
            <pc:docMk/>
            <pc:sldMk cId="4108911395" sldId="1564"/>
            <ac:picMk id="3" creationId="{E0A74932-043B-4DCE-B092-6CABB393855F}"/>
          </ac:picMkLst>
        </pc:picChg>
        <pc:picChg chg="add mod">
          <ac:chgData name="Alejandro Cerezo" userId="5ea20e796f35876f" providerId="LiveId" clId="{B73606DE-98E3-4A60-B2D9-07CEF01C25DF}" dt="2019-01-14T16:15:51.409" v="3718" actId="1076"/>
          <ac:picMkLst>
            <pc:docMk/>
            <pc:sldMk cId="4108911395" sldId="1564"/>
            <ac:picMk id="4" creationId="{C115DD6D-A49A-4511-8880-C42D27D98588}"/>
          </ac:picMkLst>
        </pc:picChg>
      </pc:sldChg>
      <pc:sldChg chg="addSp modSp add ord">
        <pc:chgData name="Alejandro Cerezo" userId="5ea20e796f35876f" providerId="LiveId" clId="{B73606DE-98E3-4A60-B2D9-07CEF01C25DF}" dt="2019-01-14T18:17:02.105" v="4411"/>
        <pc:sldMkLst>
          <pc:docMk/>
          <pc:sldMk cId="2878772800" sldId="1565"/>
        </pc:sldMkLst>
        <pc:spChg chg="mod">
          <ac:chgData name="Alejandro Cerezo" userId="5ea20e796f35876f" providerId="LiveId" clId="{B73606DE-98E3-4A60-B2D9-07CEF01C25DF}" dt="2019-01-14T17:44:26.458" v="4233" actId="20577"/>
          <ac:spMkLst>
            <pc:docMk/>
            <pc:sldMk cId="2878772800" sldId="1565"/>
            <ac:spMk id="2" creationId="{AF7605BC-30B8-4846-900F-C0A4DDE1018E}"/>
          </ac:spMkLst>
        </pc:spChg>
        <pc:spChg chg="add mod">
          <ac:chgData name="Alejandro Cerezo" userId="5ea20e796f35876f" providerId="LiveId" clId="{B73606DE-98E3-4A60-B2D9-07CEF01C25DF}" dt="2019-01-14T17:51:04.765" v="4308" actId="1076"/>
          <ac:spMkLst>
            <pc:docMk/>
            <pc:sldMk cId="2878772800" sldId="1565"/>
            <ac:spMk id="3" creationId="{41D0EF26-BE73-40B0-8DE4-E135F4BEEC6F}"/>
          </ac:spMkLst>
        </pc:spChg>
      </pc:sldChg>
      <pc:sldChg chg="addSp modSp add ord">
        <pc:chgData name="Alejandro Cerezo" userId="5ea20e796f35876f" providerId="LiveId" clId="{B73606DE-98E3-4A60-B2D9-07CEF01C25DF}" dt="2019-01-14T18:17:02.105" v="4411"/>
        <pc:sldMkLst>
          <pc:docMk/>
          <pc:sldMk cId="823230095" sldId="1566"/>
        </pc:sldMkLst>
        <pc:spChg chg="mod">
          <ac:chgData name="Alejandro Cerezo" userId="5ea20e796f35876f" providerId="LiveId" clId="{B73606DE-98E3-4A60-B2D9-07CEF01C25DF}" dt="2019-01-14T17:34:35.073" v="3756" actId="20577"/>
          <ac:spMkLst>
            <pc:docMk/>
            <pc:sldMk cId="823230095" sldId="1566"/>
            <ac:spMk id="2" creationId="{B2346A3F-855F-4693-83ED-834B3ECA51D1}"/>
          </ac:spMkLst>
        </pc:spChg>
        <pc:spChg chg="add mod">
          <ac:chgData name="Alejandro Cerezo" userId="5ea20e796f35876f" providerId="LiveId" clId="{B73606DE-98E3-4A60-B2D9-07CEF01C25DF}" dt="2019-01-14T17:36:12.939" v="3837" actId="1076"/>
          <ac:spMkLst>
            <pc:docMk/>
            <pc:sldMk cId="823230095" sldId="1566"/>
            <ac:spMk id="5" creationId="{C2B73C21-F911-4D34-9815-219AEEF6C726}"/>
          </ac:spMkLst>
        </pc:spChg>
        <pc:picChg chg="add mod">
          <ac:chgData name="Alejandro Cerezo" userId="5ea20e796f35876f" providerId="LiveId" clId="{B73606DE-98E3-4A60-B2D9-07CEF01C25DF}" dt="2019-01-14T17:34:25.159" v="3749" actId="1076"/>
          <ac:picMkLst>
            <pc:docMk/>
            <pc:sldMk cId="823230095" sldId="1566"/>
            <ac:picMk id="3" creationId="{EEE2520E-7AEC-41A8-B323-76A64021CCF8}"/>
          </ac:picMkLst>
        </pc:picChg>
        <pc:picChg chg="add mod">
          <ac:chgData name="Alejandro Cerezo" userId="5ea20e796f35876f" providerId="LiveId" clId="{B73606DE-98E3-4A60-B2D9-07CEF01C25DF}" dt="2019-01-14T17:36:17.147" v="3838" actId="1076"/>
          <ac:picMkLst>
            <pc:docMk/>
            <pc:sldMk cId="823230095" sldId="1566"/>
            <ac:picMk id="4" creationId="{A0FDE36E-7F9D-473F-B805-1636F0DEF581}"/>
          </ac:picMkLst>
        </pc:picChg>
      </pc:sldChg>
      <pc:sldChg chg="addSp modSp add ord">
        <pc:chgData name="Alejandro Cerezo" userId="5ea20e796f35876f" providerId="LiveId" clId="{B73606DE-98E3-4A60-B2D9-07CEF01C25DF}" dt="2019-01-14T18:17:02.105" v="4411"/>
        <pc:sldMkLst>
          <pc:docMk/>
          <pc:sldMk cId="706523606" sldId="1567"/>
        </pc:sldMkLst>
        <pc:spChg chg="mod">
          <ac:chgData name="Alejandro Cerezo" userId="5ea20e796f35876f" providerId="LiveId" clId="{B73606DE-98E3-4A60-B2D9-07CEF01C25DF}" dt="2019-01-14T17:44:40.617" v="4254" actId="20577"/>
          <ac:spMkLst>
            <pc:docMk/>
            <pc:sldMk cId="706523606" sldId="1567"/>
            <ac:spMk id="2" creationId="{B6F1DB4B-DA4D-4DB1-B57F-05294C0E33F4}"/>
          </ac:spMkLst>
        </pc:spChg>
        <pc:picChg chg="add mod">
          <ac:chgData name="Alejandro Cerezo" userId="5ea20e796f35876f" providerId="LiveId" clId="{B73606DE-98E3-4A60-B2D9-07CEF01C25DF}" dt="2019-01-14T18:03:41.051" v="4368" actId="1076"/>
          <ac:picMkLst>
            <pc:docMk/>
            <pc:sldMk cId="706523606" sldId="1567"/>
            <ac:picMk id="3" creationId="{DAC3EE21-98E9-41A2-A346-F15C0A2C9BF4}"/>
          </ac:picMkLst>
        </pc:picChg>
        <pc:picChg chg="add mod ord">
          <ac:chgData name="Alejandro Cerezo" userId="5ea20e796f35876f" providerId="LiveId" clId="{B73606DE-98E3-4A60-B2D9-07CEF01C25DF}" dt="2019-01-14T18:03:41.051" v="4368" actId="1076"/>
          <ac:picMkLst>
            <pc:docMk/>
            <pc:sldMk cId="706523606" sldId="1567"/>
            <ac:picMk id="4" creationId="{A6493458-9AFD-4201-8F8A-1D05B026106B}"/>
          </ac:picMkLst>
        </pc:picChg>
        <pc:picChg chg="add mod">
          <ac:chgData name="Alejandro Cerezo" userId="5ea20e796f35876f" providerId="LiveId" clId="{B73606DE-98E3-4A60-B2D9-07CEF01C25DF}" dt="2019-01-14T18:03:41.051" v="4368" actId="1076"/>
          <ac:picMkLst>
            <pc:docMk/>
            <pc:sldMk cId="706523606" sldId="1567"/>
            <ac:picMk id="8" creationId="{AC858ED2-847C-449B-8E0E-27538D942E3D}"/>
          </ac:picMkLst>
        </pc:picChg>
        <pc:cxnChg chg="add mod">
          <ac:chgData name="Alejandro Cerezo" userId="5ea20e796f35876f" providerId="LiveId" clId="{B73606DE-98E3-4A60-B2D9-07CEF01C25DF}" dt="2019-01-14T18:03:41.051" v="4368" actId="1076"/>
          <ac:cxnSpMkLst>
            <pc:docMk/>
            <pc:sldMk cId="706523606" sldId="1567"/>
            <ac:cxnSpMk id="6" creationId="{D6EA6CD3-6DDB-4759-8949-95F3D7150709}"/>
          </ac:cxnSpMkLst>
        </pc:cxnChg>
        <pc:cxnChg chg="add mod">
          <ac:chgData name="Alejandro Cerezo" userId="5ea20e796f35876f" providerId="LiveId" clId="{B73606DE-98E3-4A60-B2D9-07CEF01C25DF}" dt="2019-01-14T18:03:41.051" v="4368" actId="1076"/>
          <ac:cxnSpMkLst>
            <pc:docMk/>
            <pc:sldMk cId="706523606" sldId="1567"/>
            <ac:cxnSpMk id="10" creationId="{8DD25143-634D-4BF9-B136-80A9FF0AF410}"/>
          </ac:cxnSpMkLst>
        </pc:cxnChg>
      </pc:sldChg>
      <pc:sldChg chg="addSp delSp modSp add ord">
        <pc:chgData name="Alejandro Cerezo" userId="5ea20e796f35876f" providerId="LiveId" clId="{B73606DE-98E3-4A60-B2D9-07CEF01C25DF}" dt="2019-01-14T18:17:02.105" v="4411"/>
        <pc:sldMkLst>
          <pc:docMk/>
          <pc:sldMk cId="1875002577" sldId="1568"/>
        </pc:sldMkLst>
        <pc:spChg chg="mod">
          <ac:chgData name="Alejandro Cerezo" userId="5ea20e796f35876f" providerId="LiveId" clId="{B73606DE-98E3-4A60-B2D9-07CEF01C25DF}" dt="2019-01-14T17:48:12.608" v="4284" actId="20577"/>
          <ac:spMkLst>
            <pc:docMk/>
            <pc:sldMk cId="1875002577" sldId="1568"/>
            <ac:spMk id="2" creationId="{28AB2310-B911-49C2-8CBC-4C0A94B6DF92}"/>
          </ac:spMkLst>
        </pc:spChg>
        <pc:picChg chg="add mod">
          <ac:chgData name="Alejandro Cerezo" userId="5ea20e796f35876f" providerId="LiveId" clId="{B73606DE-98E3-4A60-B2D9-07CEF01C25DF}" dt="2019-01-14T17:48:16.840" v="4285" actId="14100"/>
          <ac:picMkLst>
            <pc:docMk/>
            <pc:sldMk cId="1875002577" sldId="1568"/>
            <ac:picMk id="3" creationId="{31CF6367-0056-43B1-A241-30BF32DEA704}"/>
          </ac:picMkLst>
        </pc:picChg>
        <pc:picChg chg="add mod">
          <ac:chgData name="Alejandro Cerezo" userId="5ea20e796f35876f" providerId="LiveId" clId="{B73606DE-98E3-4A60-B2D9-07CEF01C25DF}" dt="2019-01-14T17:49:31.545" v="4300" actId="1076"/>
          <ac:picMkLst>
            <pc:docMk/>
            <pc:sldMk cId="1875002577" sldId="1568"/>
            <ac:picMk id="4" creationId="{E510699C-0C96-4397-9D65-840A83B8BE1C}"/>
          </ac:picMkLst>
        </pc:picChg>
        <pc:cxnChg chg="add del mod">
          <ac:chgData name="Alejandro Cerezo" userId="5ea20e796f35876f" providerId="LiveId" clId="{B73606DE-98E3-4A60-B2D9-07CEF01C25DF}" dt="2019-01-14T17:49:10.343" v="4294" actId="478"/>
          <ac:cxnSpMkLst>
            <pc:docMk/>
            <pc:sldMk cId="1875002577" sldId="1568"/>
            <ac:cxnSpMk id="6" creationId="{3904ABA4-EFBB-4EED-B1F6-46A885DF61A9}"/>
          </ac:cxnSpMkLst>
        </pc:cxnChg>
        <pc:cxnChg chg="add mod">
          <ac:chgData name="Alejandro Cerezo" userId="5ea20e796f35876f" providerId="LiveId" clId="{B73606DE-98E3-4A60-B2D9-07CEF01C25DF}" dt="2019-01-14T17:49:28.241" v="4299" actId="14100"/>
          <ac:cxnSpMkLst>
            <pc:docMk/>
            <pc:sldMk cId="1875002577" sldId="1568"/>
            <ac:cxnSpMk id="9" creationId="{AFED4809-3CA0-4FFA-8150-3BD4C3765C3E}"/>
          </ac:cxnSpMkLst>
        </pc:cxnChg>
      </pc:sldChg>
      <pc:sldChg chg="addSp modSp add ord">
        <pc:chgData name="Alejandro Cerezo" userId="5ea20e796f35876f" providerId="LiveId" clId="{B73606DE-98E3-4A60-B2D9-07CEF01C25DF}" dt="2019-01-14T18:17:02.105" v="4411"/>
        <pc:sldMkLst>
          <pc:docMk/>
          <pc:sldMk cId="32410166" sldId="1569"/>
        </pc:sldMkLst>
        <pc:spChg chg="mod">
          <ac:chgData name="Alejandro Cerezo" userId="5ea20e796f35876f" providerId="LiveId" clId="{B73606DE-98E3-4A60-B2D9-07CEF01C25DF}" dt="2019-01-14T17:51:25.451" v="4334" actId="20577"/>
          <ac:spMkLst>
            <pc:docMk/>
            <pc:sldMk cId="32410166" sldId="1569"/>
            <ac:spMk id="2" creationId="{EE2FF066-A2EB-4E88-84B7-478A09C545CA}"/>
          </ac:spMkLst>
        </pc:spChg>
        <pc:picChg chg="add mod">
          <ac:chgData name="Alejandro Cerezo" userId="5ea20e796f35876f" providerId="LiveId" clId="{B73606DE-98E3-4A60-B2D9-07CEF01C25DF}" dt="2019-01-14T17:51:47.897" v="4336" actId="1076"/>
          <ac:picMkLst>
            <pc:docMk/>
            <pc:sldMk cId="32410166" sldId="1569"/>
            <ac:picMk id="3" creationId="{3D2C774C-3D96-4B3D-9D5D-28BE02D817B3}"/>
          </ac:picMkLst>
        </pc:picChg>
        <pc:picChg chg="add mod">
          <ac:chgData name="Alejandro Cerezo" userId="5ea20e796f35876f" providerId="LiveId" clId="{B73606DE-98E3-4A60-B2D9-07CEF01C25DF}" dt="2019-01-14T17:57:35.678" v="4338" actId="1076"/>
          <ac:picMkLst>
            <pc:docMk/>
            <pc:sldMk cId="32410166" sldId="1569"/>
            <ac:picMk id="4" creationId="{164F90AD-3CC5-4CB9-AE86-FBFED3850EE9}"/>
          </ac:picMkLst>
        </pc:picChg>
        <pc:picChg chg="add mod">
          <ac:chgData name="Alejandro Cerezo" userId="5ea20e796f35876f" providerId="LiveId" clId="{B73606DE-98E3-4A60-B2D9-07CEF01C25DF}" dt="2019-01-14T17:57:58.369" v="4341" actId="1076"/>
          <ac:picMkLst>
            <pc:docMk/>
            <pc:sldMk cId="32410166" sldId="1569"/>
            <ac:picMk id="5" creationId="{DB14E656-2C1D-4872-B89C-34A39C7CE635}"/>
          </ac:picMkLst>
        </pc:picChg>
        <pc:picChg chg="add mod">
          <ac:chgData name="Alejandro Cerezo" userId="5ea20e796f35876f" providerId="LiveId" clId="{B73606DE-98E3-4A60-B2D9-07CEF01C25DF}" dt="2019-01-14T17:58:38.512" v="4345" actId="1076"/>
          <ac:picMkLst>
            <pc:docMk/>
            <pc:sldMk cId="32410166" sldId="1569"/>
            <ac:picMk id="6" creationId="{D2716FF3-29B6-4A5B-89C0-75111FCDCBA3}"/>
          </ac:picMkLst>
        </pc:picChg>
      </pc:sldChg>
      <pc:sldChg chg="addSp modSp add ord">
        <pc:chgData name="Alejandro Cerezo" userId="5ea20e796f35876f" providerId="LiveId" clId="{B73606DE-98E3-4A60-B2D9-07CEF01C25DF}" dt="2019-01-14T18:17:02.105" v="4411"/>
        <pc:sldMkLst>
          <pc:docMk/>
          <pc:sldMk cId="964177601" sldId="1570"/>
        </pc:sldMkLst>
        <pc:spChg chg="mod">
          <ac:chgData name="Alejandro Cerezo" userId="5ea20e796f35876f" providerId="LiveId" clId="{B73606DE-98E3-4A60-B2D9-07CEF01C25DF}" dt="2019-01-14T18:13:37.360" v="4387" actId="20577"/>
          <ac:spMkLst>
            <pc:docMk/>
            <pc:sldMk cId="964177601" sldId="1570"/>
            <ac:spMk id="2" creationId="{D8E96F40-4B33-40D9-8091-7B1C0E20539B}"/>
          </ac:spMkLst>
        </pc:spChg>
        <pc:picChg chg="add mod">
          <ac:chgData name="Alejandro Cerezo" userId="5ea20e796f35876f" providerId="LiveId" clId="{B73606DE-98E3-4A60-B2D9-07CEF01C25DF}" dt="2019-01-14T18:13:43.486" v="4389" actId="1076"/>
          <ac:picMkLst>
            <pc:docMk/>
            <pc:sldMk cId="964177601" sldId="1570"/>
            <ac:picMk id="3" creationId="{1B859520-F092-4A3E-BCF5-DB8790F489DC}"/>
          </ac:picMkLst>
        </pc:picChg>
      </pc:sldChg>
      <pc:sldChg chg="addSp modSp add ord">
        <pc:chgData name="Alejandro Cerezo" userId="5ea20e796f35876f" providerId="LiveId" clId="{B73606DE-98E3-4A60-B2D9-07CEF01C25DF}" dt="2019-01-14T18:17:02.105" v="4411"/>
        <pc:sldMkLst>
          <pc:docMk/>
          <pc:sldMk cId="2298072365" sldId="1571"/>
        </pc:sldMkLst>
        <pc:spChg chg="mod">
          <ac:chgData name="Alejandro Cerezo" userId="5ea20e796f35876f" providerId="LiveId" clId="{B73606DE-98E3-4A60-B2D9-07CEF01C25DF}" dt="2019-01-14T18:16:21.847" v="4406" actId="20577"/>
          <ac:spMkLst>
            <pc:docMk/>
            <pc:sldMk cId="2298072365" sldId="1571"/>
            <ac:spMk id="2" creationId="{EC6B19C0-4BF3-45A5-9397-5597EAA4370B}"/>
          </ac:spMkLst>
        </pc:spChg>
        <pc:picChg chg="add mod">
          <ac:chgData name="Alejandro Cerezo" userId="5ea20e796f35876f" providerId="LiveId" clId="{B73606DE-98E3-4A60-B2D9-07CEF01C25DF}" dt="2019-01-14T18:16:30.818" v="4410" actId="14100"/>
          <ac:picMkLst>
            <pc:docMk/>
            <pc:sldMk cId="2298072365" sldId="1571"/>
            <ac:picMk id="3" creationId="{E68D852A-EECA-468C-AD03-41592C8BB47E}"/>
          </ac:picMkLst>
        </pc:picChg>
      </pc:sldChg>
      <pc:sldChg chg="addSp modSp add">
        <pc:chgData name="Alejandro Cerezo" userId="5ea20e796f35876f" providerId="LiveId" clId="{B73606DE-98E3-4A60-B2D9-07CEF01C25DF}" dt="2019-01-14T18:49:17.157" v="4959" actId="1076"/>
        <pc:sldMkLst>
          <pc:docMk/>
          <pc:sldMk cId="3044423908" sldId="1572"/>
        </pc:sldMkLst>
        <pc:spChg chg="mod">
          <ac:chgData name="Alejandro Cerezo" userId="5ea20e796f35876f" providerId="LiveId" clId="{B73606DE-98E3-4A60-B2D9-07CEF01C25DF}" dt="2019-01-14T18:26:04.855" v="4433" actId="20577"/>
          <ac:spMkLst>
            <pc:docMk/>
            <pc:sldMk cId="3044423908" sldId="1572"/>
            <ac:spMk id="2" creationId="{14380881-4045-4B4A-8A27-673BE27837EB}"/>
          </ac:spMkLst>
        </pc:spChg>
        <pc:spChg chg="add mod">
          <ac:chgData name="Alejandro Cerezo" userId="5ea20e796f35876f" providerId="LiveId" clId="{B73606DE-98E3-4A60-B2D9-07CEF01C25DF}" dt="2019-01-14T18:49:06.214" v="4958" actId="1076"/>
          <ac:spMkLst>
            <pc:docMk/>
            <pc:sldMk cId="3044423908" sldId="1572"/>
            <ac:spMk id="3" creationId="{D0F1C7AA-55D1-4BEA-A474-11F6B274D09C}"/>
          </ac:spMkLst>
        </pc:spChg>
        <pc:picChg chg="add mod">
          <ac:chgData name="Alejandro Cerezo" userId="5ea20e796f35876f" providerId="LiveId" clId="{B73606DE-98E3-4A60-B2D9-07CEF01C25DF}" dt="2019-01-14T18:49:17.157" v="4959" actId="1076"/>
          <ac:picMkLst>
            <pc:docMk/>
            <pc:sldMk cId="3044423908" sldId="1572"/>
            <ac:picMk id="4" creationId="{A540C517-4BE8-4457-99BE-4771A95E1616}"/>
          </ac:picMkLst>
        </pc:picChg>
        <pc:picChg chg="add mod">
          <ac:chgData name="Alejandro Cerezo" userId="5ea20e796f35876f" providerId="LiveId" clId="{B73606DE-98E3-4A60-B2D9-07CEF01C25DF}" dt="2019-01-14T18:49:17.157" v="4959" actId="1076"/>
          <ac:picMkLst>
            <pc:docMk/>
            <pc:sldMk cId="3044423908" sldId="1572"/>
            <ac:picMk id="5" creationId="{A9DCEE45-73EE-4195-B4D4-9B3437F125FF}"/>
          </ac:picMkLst>
        </pc:picChg>
      </pc:sldChg>
      <pc:sldChg chg="addSp modSp add modNotesTx">
        <pc:chgData name="Alejandro Cerezo" userId="5ea20e796f35876f" providerId="LiveId" clId="{B73606DE-98E3-4A60-B2D9-07CEF01C25DF}" dt="2019-01-14T18:51:57.015" v="5099" actId="1076"/>
        <pc:sldMkLst>
          <pc:docMk/>
          <pc:sldMk cId="589540299" sldId="1573"/>
        </pc:sldMkLst>
        <pc:spChg chg="mod">
          <ac:chgData name="Alejandro Cerezo" userId="5ea20e796f35876f" providerId="LiveId" clId="{B73606DE-98E3-4A60-B2D9-07CEF01C25DF}" dt="2019-01-14T18:26:37.616" v="4454" actId="20577"/>
          <ac:spMkLst>
            <pc:docMk/>
            <pc:sldMk cId="589540299" sldId="1573"/>
            <ac:spMk id="2" creationId="{A2AA8593-F84B-4A21-9F82-35B9B7CA933A}"/>
          </ac:spMkLst>
        </pc:spChg>
        <pc:spChg chg="add mod">
          <ac:chgData name="Alejandro Cerezo" userId="5ea20e796f35876f" providerId="LiveId" clId="{B73606DE-98E3-4A60-B2D9-07CEF01C25DF}" dt="2019-01-14T18:27:38.693" v="4474" actId="1076"/>
          <ac:spMkLst>
            <pc:docMk/>
            <pc:sldMk cId="589540299" sldId="1573"/>
            <ac:spMk id="3" creationId="{A9FD2E69-92D9-4793-9C70-3B7D3A19E2B8}"/>
          </ac:spMkLst>
        </pc:spChg>
        <pc:spChg chg="add mod">
          <ac:chgData name="Alejandro Cerezo" userId="5ea20e796f35876f" providerId="LiveId" clId="{B73606DE-98E3-4A60-B2D9-07CEF01C25DF}" dt="2019-01-14T18:27:27.102" v="4469" actId="1076"/>
          <ac:spMkLst>
            <pc:docMk/>
            <pc:sldMk cId="589540299" sldId="1573"/>
            <ac:spMk id="4" creationId="{FE52FF08-0B33-4356-92DE-8A0FA4414917}"/>
          </ac:spMkLst>
        </pc:spChg>
        <pc:spChg chg="add mod">
          <ac:chgData name="Alejandro Cerezo" userId="5ea20e796f35876f" providerId="LiveId" clId="{B73606DE-98E3-4A60-B2D9-07CEF01C25DF}" dt="2019-01-14T18:51:57.015" v="5099" actId="1076"/>
          <ac:spMkLst>
            <pc:docMk/>
            <pc:sldMk cId="589540299" sldId="1573"/>
            <ac:spMk id="8" creationId="{B00FE363-80DF-4280-8104-873A95727897}"/>
          </ac:spMkLst>
        </pc:spChg>
        <pc:picChg chg="add mod">
          <ac:chgData name="Alejandro Cerezo" userId="5ea20e796f35876f" providerId="LiveId" clId="{B73606DE-98E3-4A60-B2D9-07CEF01C25DF}" dt="2019-01-14T18:32:55.894" v="4497" actId="1076"/>
          <ac:picMkLst>
            <pc:docMk/>
            <pc:sldMk cId="589540299" sldId="1573"/>
            <ac:picMk id="7" creationId="{4A29917C-AF80-4542-BDE3-F7E4F42D7697}"/>
          </ac:picMkLst>
        </pc:picChg>
        <pc:cxnChg chg="add mod">
          <ac:chgData name="Alejandro Cerezo" userId="5ea20e796f35876f" providerId="LiveId" clId="{B73606DE-98E3-4A60-B2D9-07CEF01C25DF}" dt="2019-01-14T18:27:43.829" v="4475" actId="11529"/>
          <ac:cxnSpMkLst>
            <pc:docMk/>
            <pc:sldMk cId="589540299" sldId="1573"/>
            <ac:cxnSpMk id="6" creationId="{363A5D86-3224-4A40-8D52-CF72FC48E9A8}"/>
          </ac:cxnSpMkLst>
        </pc:cxnChg>
      </pc:sldChg>
      <pc:sldChg chg="addSp delSp modSp add">
        <pc:chgData name="Alejandro Cerezo" userId="5ea20e796f35876f" providerId="LiveId" clId="{B73606DE-98E3-4A60-B2D9-07CEF01C25DF}" dt="2019-01-14T18:53:27.858" v="5100"/>
        <pc:sldMkLst>
          <pc:docMk/>
          <pc:sldMk cId="1877146247" sldId="1574"/>
        </pc:sldMkLst>
        <pc:spChg chg="mod">
          <ac:chgData name="Alejandro Cerezo" userId="5ea20e796f35876f" providerId="LiveId" clId="{B73606DE-98E3-4A60-B2D9-07CEF01C25DF}" dt="2019-01-14T18:29:12.140" v="4487" actId="20577"/>
          <ac:spMkLst>
            <pc:docMk/>
            <pc:sldMk cId="1877146247" sldId="1574"/>
            <ac:spMk id="2" creationId="{1BD81476-2C46-4777-91DD-ADEDAC224BF0}"/>
          </ac:spMkLst>
        </pc:spChg>
        <pc:picChg chg="add del mod">
          <ac:chgData name="Alejandro Cerezo" userId="5ea20e796f35876f" providerId="LiveId" clId="{B73606DE-98E3-4A60-B2D9-07CEF01C25DF}" dt="2019-01-14T18:30:20.449" v="4491" actId="478"/>
          <ac:picMkLst>
            <pc:docMk/>
            <pc:sldMk cId="1877146247" sldId="1574"/>
            <ac:picMk id="3" creationId="{66A64435-A82E-4807-9813-4FD95333FD0D}"/>
          </ac:picMkLst>
        </pc:picChg>
        <pc:picChg chg="add mod">
          <ac:chgData name="Alejandro Cerezo" userId="5ea20e796f35876f" providerId="LiveId" clId="{B73606DE-98E3-4A60-B2D9-07CEF01C25DF}" dt="2019-01-14T18:30:58.892" v="4495" actId="14100"/>
          <ac:picMkLst>
            <pc:docMk/>
            <pc:sldMk cId="1877146247" sldId="1574"/>
            <ac:picMk id="4" creationId="{24C65699-63FC-44A6-90BC-287E68ED4215}"/>
          </ac:picMkLst>
        </pc:picChg>
        <pc:picChg chg="del">
          <ac:chgData name="Alejandro Cerezo" userId="5ea20e796f35876f" providerId="LiveId" clId="{B73606DE-98E3-4A60-B2D9-07CEF01C25DF}" dt="2019-01-14T18:53:27.858" v="5100"/>
          <ac:picMkLst>
            <pc:docMk/>
            <pc:sldMk cId="1877146247" sldId="1574"/>
            <ac:picMk id="5" creationId="{868450DA-DFD8-42E0-BA66-6387788E63D0}"/>
          </ac:picMkLst>
        </pc:picChg>
      </pc:sldChg>
      <pc:sldChg chg="delSp modSp add modNotesTx">
        <pc:chgData name="Alejandro Cerezo" userId="5ea20e796f35876f" providerId="LiveId" clId="{B73606DE-98E3-4A60-B2D9-07CEF01C25DF}" dt="2019-01-14T18:45:13.043" v="4889" actId="1076"/>
        <pc:sldMkLst>
          <pc:docMk/>
          <pc:sldMk cId="1843755712" sldId="1575"/>
        </pc:sldMkLst>
        <pc:spChg chg="mod">
          <ac:chgData name="Alejandro Cerezo" userId="5ea20e796f35876f" providerId="LiveId" clId="{B73606DE-98E3-4A60-B2D9-07CEF01C25DF}" dt="2019-01-14T18:45:08.494" v="4888" actId="1076"/>
          <ac:spMkLst>
            <pc:docMk/>
            <pc:sldMk cId="1843755712" sldId="1575"/>
            <ac:spMk id="3" creationId="{A536B5F2-4D8B-468D-9C2C-B3E1BDEBB5E8}"/>
          </ac:spMkLst>
        </pc:spChg>
        <pc:spChg chg="del">
          <ac:chgData name="Alejandro Cerezo" userId="5ea20e796f35876f" providerId="LiveId" clId="{B73606DE-98E3-4A60-B2D9-07CEF01C25DF}" dt="2019-01-14T18:41:37.738" v="4846" actId="478"/>
          <ac:spMkLst>
            <pc:docMk/>
            <pc:sldMk cId="1843755712" sldId="1575"/>
            <ac:spMk id="4" creationId="{3925F534-DEFD-4713-96AE-6D3EFAE8FF1E}"/>
          </ac:spMkLst>
        </pc:spChg>
        <pc:spChg chg="mod">
          <ac:chgData name="Alejandro Cerezo" userId="5ea20e796f35876f" providerId="LiveId" clId="{B73606DE-98E3-4A60-B2D9-07CEF01C25DF}" dt="2019-01-14T18:42:24.469" v="4854" actId="1076"/>
          <ac:spMkLst>
            <pc:docMk/>
            <pc:sldMk cId="1843755712" sldId="1575"/>
            <ac:spMk id="5" creationId="{570EC84A-46CC-49D2-8971-FE053CC025B7}"/>
          </ac:spMkLst>
        </pc:spChg>
        <pc:spChg chg="mod">
          <ac:chgData name="Alejandro Cerezo" userId="5ea20e796f35876f" providerId="LiveId" clId="{B73606DE-98E3-4A60-B2D9-07CEF01C25DF}" dt="2019-01-14T18:42:24.469" v="4854" actId="1076"/>
          <ac:spMkLst>
            <pc:docMk/>
            <pc:sldMk cId="1843755712" sldId="1575"/>
            <ac:spMk id="6" creationId="{CDF446FD-3AA5-42AC-B404-82D283DE010F}"/>
          </ac:spMkLst>
        </pc:spChg>
        <pc:spChg chg="mod">
          <ac:chgData name="Alejandro Cerezo" userId="5ea20e796f35876f" providerId="LiveId" clId="{B73606DE-98E3-4A60-B2D9-07CEF01C25DF}" dt="2019-01-14T18:45:13.043" v="4889" actId="1076"/>
          <ac:spMkLst>
            <pc:docMk/>
            <pc:sldMk cId="1843755712" sldId="1575"/>
            <ac:spMk id="7" creationId="{F685007C-E207-4DBC-85C3-7DB9AD8D258A}"/>
          </ac:spMkLst>
        </pc:spChg>
        <pc:spChg chg="del">
          <ac:chgData name="Alejandro Cerezo" userId="5ea20e796f35876f" providerId="LiveId" clId="{B73606DE-98E3-4A60-B2D9-07CEF01C25DF}" dt="2019-01-14T18:41:37.738" v="4846" actId="478"/>
          <ac:spMkLst>
            <pc:docMk/>
            <pc:sldMk cId="1843755712" sldId="1575"/>
            <ac:spMk id="8" creationId="{3AF0C0B5-B073-48D7-A74E-A915E6EB052F}"/>
          </ac:spMkLst>
        </pc:spChg>
      </pc:sldChg>
      <pc:sldChg chg="addSp modSp add">
        <pc:chgData name="Alejandro Cerezo" userId="5ea20e796f35876f" providerId="LiveId" clId="{B73606DE-98E3-4A60-B2D9-07CEF01C25DF}" dt="2019-01-14T18:53:52.127" v="5136" actId="20577"/>
        <pc:sldMkLst>
          <pc:docMk/>
          <pc:sldMk cId="3442328863" sldId="1576"/>
        </pc:sldMkLst>
        <pc:spChg chg="mod">
          <ac:chgData name="Alejandro Cerezo" userId="5ea20e796f35876f" providerId="LiveId" clId="{B73606DE-98E3-4A60-B2D9-07CEF01C25DF}" dt="2019-01-14T18:53:52.127" v="5136" actId="20577"/>
          <ac:spMkLst>
            <pc:docMk/>
            <pc:sldMk cId="3442328863" sldId="1576"/>
            <ac:spMk id="2" creationId="{21676F4A-2533-4EB9-8148-556915146481}"/>
          </ac:spMkLst>
        </pc:spChg>
        <pc:picChg chg="add mod">
          <ac:chgData name="Alejandro Cerezo" userId="5ea20e796f35876f" providerId="LiveId" clId="{B73606DE-98E3-4A60-B2D9-07CEF01C25DF}" dt="2019-01-14T18:53:37.978" v="5105" actId="14100"/>
          <ac:picMkLst>
            <pc:docMk/>
            <pc:sldMk cId="3442328863" sldId="1576"/>
            <ac:picMk id="3" creationId="{04D53FA6-A269-4830-9657-8C8878DAC260}"/>
          </ac:picMkLst>
        </pc:picChg>
      </pc:sldChg>
      <pc:sldChg chg="addSp delSp modSp add modNotesTx">
        <pc:chgData name="Alejandro Cerezo" userId="5ea20e796f35876f" providerId="LiveId" clId="{B73606DE-98E3-4A60-B2D9-07CEF01C25DF}" dt="2019-01-14T19:08:05.114" v="5588" actId="20577"/>
        <pc:sldMkLst>
          <pc:docMk/>
          <pc:sldMk cId="3825368160" sldId="1577"/>
        </pc:sldMkLst>
        <pc:spChg chg="mod">
          <ac:chgData name="Alejandro Cerezo" userId="5ea20e796f35876f" providerId="LiveId" clId="{B73606DE-98E3-4A60-B2D9-07CEF01C25DF}" dt="2019-01-14T18:58:59.193" v="5159" actId="20577"/>
          <ac:spMkLst>
            <pc:docMk/>
            <pc:sldMk cId="3825368160" sldId="1577"/>
            <ac:spMk id="2" creationId="{87AB521B-F5EF-4823-B0CB-3B4B53FF85B8}"/>
          </ac:spMkLst>
        </pc:spChg>
        <pc:spChg chg="add mod">
          <ac:chgData name="Alejandro Cerezo" userId="5ea20e796f35876f" providerId="LiveId" clId="{B73606DE-98E3-4A60-B2D9-07CEF01C25DF}" dt="2019-01-14T19:01:09.284" v="5178" actId="14100"/>
          <ac:spMkLst>
            <pc:docMk/>
            <pc:sldMk cId="3825368160" sldId="1577"/>
            <ac:spMk id="3" creationId="{C059AAB6-F8B6-4BDA-A729-5CB0578D8304}"/>
          </ac:spMkLst>
        </pc:spChg>
        <pc:spChg chg="add mod">
          <ac:chgData name="Alejandro Cerezo" userId="5ea20e796f35876f" providerId="LiveId" clId="{B73606DE-98E3-4A60-B2D9-07CEF01C25DF}" dt="2019-01-14T19:01:57.078" v="5186" actId="14100"/>
          <ac:spMkLst>
            <pc:docMk/>
            <pc:sldMk cId="3825368160" sldId="1577"/>
            <ac:spMk id="4" creationId="{F1663E23-7624-4521-8D9A-76D3E468E52A}"/>
          </ac:spMkLst>
        </pc:spChg>
        <pc:spChg chg="add del mod">
          <ac:chgData name="Alejandro Cerezo" userId="5ea20e796f35876f" providerId="LiveId" clId="{B73606DE-98E3-4A60-B2D9-07CEF01C25DF}" dt="2019-01-14T19:01:13.646" v="5179" actId="1076"/>
          <ac:spMkLst>
            <pc:docMk/>
            <pc:sldMk cId="3825368160" sldId="1577"/>
            <ac:spMk id="5" creationId="{C14EEB8C-F90A-442D-B308-47BB279ECF19}"/>
          </ac:spMkLst>
        </pc:spChg>
        <pc:spChg chg="add mod">
          <ac:chgData name="Alejandro Cerezo" userId="5ea20e796f35876f" providerId="LiveId" clId="{B73606DE-98E3-4A60-B2D9-07CEF01C25DF}" dt="2019-01-14T19:02:00.154" v="5187" actId="1076"/>
          <ac:spMkLst>
            <pc:docMk/>
            <pc:sldMk cId="3825368160" sldId="1577"/>
            <ac:spMk id="6" creationId="{EDEE89D5-7C46-49AC-BFD3-B79F61F07C57}"/>
          </ac:spMkLst>
        </pc:spChg>
        <pc:spChg chg="add mod">
          <ac:chgData name="Alejandro Cerezo" userId="5ea20e796f35876f" providerId="LiveId" clId="{B73606DE-98E3-4A60-B2D9-07CEF01C25DF}" dt="2019-01-14T19:04:03.574" v="5211" actId="255"/>
          <ac:spMkLst>
            <pc:docMk/>
            <pc:sldMk cId="3825368160" sldId="1577"/>
            <ac:spMk id="7" creationId="{848A66DC-4986-491C-9FDD-C384904C629E}"/>
          </ac:spMkLst>
        </pc:spChg>
        <pc:spChg chg="add mod">
          <ac:chgData name="Alejandro Cerezo" userId="5ea20e796f35876f" providerId="LiveId" clId="{B73606DE-98E3-4A60-B2D9-07CEF01C25DF}" dt="2019-01-14T19:02:30.757" v="5192" actId="14100"/>
          <ac:spMkLst>
            <pc:docMk/>
            <pc:sldMk cId="3825368160" sldId="1577"/>
            <ac:spMk id="8" creationId="{F305B11F-1B77-4A00-9D34-851DEB0AEE37}"/>
          </ac:spMkLst>
        </pc:spChg>
        <pc:spChg chg="add mod">
          <ac:chgData name="Alejandro Cerezo" userId="5ea20e796f35876f" providerId="LiveId" clId="{B73606DE-98E3-4A60-B2D9-07CEF01C25DF}" dt="2019-01-14T19:03:11.877" v="5206" actId="1076"/>
          <ac:spMkLst>
            <pc:docMk/>
            <pc:sldMk cId="3825368160" sldId="1577"/>
            <ac:spMk id="9" creationId="{ABAB06F2-CEAB-4A08-B81D-6F7F29F7367A}"/>
          </ac:spMkLst>
        </pc:spChg>
        <pc:cxnChg chg="add mod">
          <ac:chgData name="Alejandro Cerezo" userId="5ea20e796f35876f" providerId="LiveId" clId="{B73606DE-98E3-4A60-B2D9-07CEF01C25DF}" dt="2019-01-14T19:03:32.496" v="5208" actId="11529"/>
          <ac:cxnSpMkLst>
            <pc:docMk/>
            <pc:sldMk cId="3825368160" sldId="1577"/>
            <ac:cxnSpMk id="11" creationId="{C28AD8B7-9D76-45D1-8203-DC07CD603CB3}"/>
          </ac:cxnSpMkLst>
        </pc:cxnChg>
        <pc:cxnChg chg="add mod">
          <ac:chgData name="Alejandro Cerezo" userId="5ea20e796f35876f" providerId="LiveId" clId="{B73606DE-98E3-4A60-B2D9-07CEF01C25DF}" dt="2019-01-14T19:03:37.910" v="5209" actId="11529"/>
          <ac:cxnSpMkLst>
            <pc:docMk/>
            <pc:sldMk cId="3825368160" sldId="1577"/>
            <ac:cxnSpMk id="13" creationId="{9FD7CAD5-F0E7-4AD0-9ACD-5FBC9B6B4DFE}"/>
          </ac:cxnSpMkLst>
        </pc:cxnChg>
      </pc:sldChg>
      <pc:sldChg chg="addSp modSp add">
        <pc:chgData name="Alejandro Cerezo" userId="5ea20e796f35876f" providerId="LiveId" clId="{B73606DE-98E3-4A60-B2D9-07CEF01C25DF}" dt="2019-01-14T19:17:25.475" v="5683" actId="255"/>
        <pc:sldMkLst>
          <pc:docMk/>
          <pc:sldMk cId="3526728357" sldId="1578"/>
        </pc:sldMkLst>
        <pc:spChg chg="mod">
          <ac:chgData name="Alejandro Cerezo" userId="5ea20e796f35876f" providerId="LiveId" clId="{B73606DE-98E3-4A60-B2D9-07CEF01C25DF}" dt="2019-01-14T19:10:34.078" v="5622" actId="20577"/>
          <ac:spMkLst>
            <pc:docMk/>
            <pc:sldMk cId="3526728357" sldId="1578"/>
            <ac:spMk id="2" creationId="{F10161D7-4B39-4402-A3FD-44E4F18EBE02}"/>
          </ac:spMkLst>
        </pc:spChg>
        <pc:spChg chg="add mod">
          <ac:chgData name="Alejandro Cerezo" userId="5ea20e796f35876f" providerId="LiveId" clId="{B73606DE-98E3-4A60-B2D9-07CEF01C25DF}" dt="2019-01-14T19:17:25.475" v="5683" actId="255"/>
          <ac:spMkLst>
            <pc:docMk/>
            <pc:sldMk cId="3526728357" sldId="1578"/>
            <ac:spMk id="3" creationId="{1D6052F8-EE83-4D77-B435-39C12E08B841}"/>
          </ac:spMkLst>
        </pc:spChg>
      </pc:sldChg>
      <pc:sldChg chg="addSp delSp modSp add ord">
        <pc:chgData name="Alejandro Cerezo" userId="5ea20e796f35876f" providerId="LiveId" clId="{B73606DE-98E3-4A60-B2D9-07CEF01C25DF}" dt="2019-01-28T20:29:42.738" v="13268" actId="1076"/>
        <pc:sldMkLst>
          <pc:docMk/>
          <pc:sldMk cId="3005548506" sldId="1579"/>
        </pc:sldMkLst>
        <pc:spChg chg="mod">
          <ac:chgData name="Alejandro Cerezo" userId="5ea20e796f35876f" providerId="LiveId" clId="{B73606DE-98E3-4A60-B2D9-07CEF01C25DF}" dt="2019-01-14T19:22:50.563" v="5711" actId="20577"/>
          <ac:spMkLst>
            <pc:docMk/>
            <pc:sldMk cId="3005548506" sldId="1579"/>
            <ac:spMk id="2" creationId="{9042803D-01B0-417F-AA4B-A732F3EFD82C}"/>
          </ac:spMkLst>
        </pc:spChg>
        <pc:spChg chg="add mod">
          <ac:chgData name="Alejandro Cerezo" userId="5ea20e796f35876f" providerId="LiveId" clId="{B73606DE-98E3-4A60-B2D9-07CEF01C25DF}" dt="2019-01-28T20:29:42.738" v="13268" actId="1076"/>
          <ac:spMkLst>
            <pc:docMk/>
            <pc:sldMk cId="3005548506" sldId="1579"/>
            <ac:spMk id="3" creationId="{B1203168-C96D-413D-994A-67FF6919EC85}"/>
          </ac:spMkLst>
        </pc:spChg>
        <pc:spChg chg="add del mod">
          <ac:chgData name="Alejandro Cerezo" userId="5ea20e796f35876f" providerId="LiveId" clId="{B73606DE-98E3-4A60-B2D9-07CEF01C25DF}" dt="2019-01-14T19:23:02.672" v="5714"/>
          <ac:spMkLst>
            <pc:docMk/>
            <pc:sldMk cId="3005548506" sldId="1579"/>
            <ac:spMk id="3" creationId="{CD2B4137-CDA4-408C-89E0-EC08530BF9F3}"/>
          </ac:spMkLst>
        </pc:spChg>
        <pc:spChg chg="add del mod">
          <ac:chgData name="Alejandro Cerezo" userId="5ea20e796f35876f" providerId="LiveId" clId="{B73606DE-98E3-4A60-B2D9-07CEF01C25DF}" dt="2019-01-14T19:23:02.672" v="5714"/>
          <ac:spMkLst>
            <pc:docMk/>
            <pc:sldMk cId="3005548506" sldId="1579"/>
            <ac:spMk id="4" creationId="{0F32C4B5-933C-47AF-9BB6-B230F5733812}"/>
          </ac:spMkLst>
        </pc:spChg>
        <pc:spChg chg="add mod">
          <ac:chgData name="Alejandro Cerezo" userId="5ea20e796f35876f" providerId="LiveId" clId="{B73606DE-98E3-4A60-B2D9-07CEF01C25DF}" dt="2019-01-28T20:29:42.738" v="13268" actId="1076"/>
          <ac:spMkLst>
            <pc:docMk/>
            <pc:sldMk cId="3005548506" sldId="1579"/>
            <ac:spMk id="5" creationId="{2167BEA1-B93F-4CB8-8229-C0564138CC0F}"/>
          </ac:spMkLst>
        </pc:spChg>
        <pc:spChg chg="add mod">
          <ac:chgData name="Alejandro Cerezo" userId="5ea20e796f35876f" providerId="LiveId" clId="{B73606DE-98E3-4A60-B2D9-07CEF01C25DF}" dt="2019-01-28T20:29:42.738" v="13268" actId="1076"/>
          <ac:spMkLst>
            <pc:docMk/>
            <pc:sldMk cId="3005548506" sldId="1579"/>
            <ac:spMk id="6" creationId="{7901942E-709F-4B2F-826F-FC7C729837A6}"/>
          </ac:spMkLst>
        </pc:spChg>
      </pc:sldChg>
      <pc:sldChg chg="addSp delSp modSp add modNotesTx">
        <pc:chgData name="Alejandro Cerezo" userId="5ea20e796f35876f" providerId="LiveId" clId="{B73606DE-98E3-4A60-B2D9-07CEF01C25DF}" dt="2019-01-14T19:43:53.058" v="6009" actId="1076"/>
        <pc:sldMkLst>
          <pc:docMk/>
          <pc:sldMk cId="3042843802" sldId="1580"/>
        </pc:sldMkLst>
        <pc:spChg chg="mod">
          <ac:chgData name="Alejandro Cerezo" userId="5ea20e796f35876f" providerId="LiveId" clId="{B73606DE-98E3-4A60-B2D9-07CEF01C25DF}" dt="2019-01-14T19:25:53.074" v="5757" actId="20577"/>
          <ac:spMkLst>
            <pc:docMk/>
            <pc:sldMk cId="3042843802" sldId="1580"/>
            <ac:spMk id="2" creationId="{A6943B53-840E-4845-AB43-D2D34D59B9AE}"/>
          </ac:spMkLst>
        </pc:spChg>
        <pc:spChg chg="add mod">
          <ac:chgData name="Alejandro Cerezo" userId="5ea20e796f35876f" providerId="LiveId" clId="{B73606DE-98E3-4A60-B2D9-07CEF01C25DF}" dt="2019-01-14T19:35:30.160" v="5858" actId="554"/>
          <ac:spMkLst>
            <pc:docMk/>
            <pc:sldMk cId="3042843802" sldId="1580"/>
            <ac:spMk id="3" creationId="{DDC8B736-4BBE-4416-92BB-805766F24531}"/>
          </ac:spMkLst>
        </pc:spChg>
        <pc:spChg chg="add mod">
          <ac:chgData name="Alejandro Cerezo" userId="5ea20e796f35876f" providerId="LiveId" clId="{B73606DE-98E3-4A60-B2D9-07CEF01C25DF}" dt="2019-01-14T19:35:53.490" v="5861" actId="1076"/>
          <ac:spMkLst>
            <pc:docMk/>
            <pc:sldMk cId="3042843802" sldId="1580"/>
            <ac:spMk id="8" creationId="{A01858BB-DCED-4CE5-B5C3-85BDEFCE9FE4}"/>
          </ac:spMkLst>
        </pc:spChg>
        <pc:spChg chg="add mod">
          <ac:chgData name="Alejandro Cerezo" userId="5ea20e796f35876f" providerId="LiveId" clId="{B73606DE-98E3-4A60-B2D9-07CEF01C25DF}" dt="2019-01-14T19:37:46.368" v="5890" actId="113"/>
          <ac:spMkLst>
            <pc:docMk/>
            <pc:sldMk cId="3042843802" sldId="1580"/>
            <ac:spMk id="9" creationId="{5C443EDB-FDFD-40B2-8005-C3D00A17341E}"/>
          </ac:spMkLst>
        </pc:spChg>
        <pc:spChg chg="add mod">
          <ac:chgData name="Alejandro Cerezo" userId="5ea20e796f35876f" providerId="LiveId" clId="{B73606DE-98E3-4A60-B2D9-07CEF01C25DF}" dt="2019-01-14T19:37:49.209" v="5891" actId="108"/>
          <ac:spMkLst>
            <pc:docMk/>
            <pc:sldMk cId="3042843802" sldId="1580"/>
            <ac:spMk id="10" creationId="{16802BB5-C753-49D7-B4F8-F1AE6D11A9F9}"/>
          </ac:spMkLst>
        </pc:spChg>
        <pc:spChg chg="add mod">
          <ac:chgData name="Alejandro Cerezo" userId="5ea20e796f35876f" providerId="LiveId" clId="{B73606DE-98E3-4A60-B2D9-07CEF01C25DF}" dt="2019-01-14T19:37:51.677" v="5892" actId="108"/>
          <ac:spMkLst>
            <pc:docMk/>
            <pc:sldMk cId="3042843802" sldId="1580"/>
            <ac:spMk id="11" creationId="{BE380F70-D5A0-452E-875D-13FAD3909DFF}"/>
          </ac:spMkLst>
        </pc:spChg>
        <pc:spChg chg="add mod">
          <ac:chgData name="Alejandro Cerezo" userId="5ea20e796f35876f" providerId="LiveId" clId="{B73606DE-98E3-4A60-B2D9-07CEF01C25DF}" dt="2019-01-14T19:37:54.993" v="5893" actId="108"/>
          <ac:spMkLst>
            <pc:docMk/>
            <pc:sldMk cId="3042843802" sldId="1580"/>
            <ac:spMk id="12" creationId="{03509261-C18D-4BE6-8246-6A2C46639D26}"/>
          </ac:spMkLst>
        </pc:spChg>
        <pc:spChg chg="add mod">
          <ac:chgData name="Alejandro Cerezo" userId="5ea20e796f35876f" providerId="LiveId" clId="{B73606DE-98E3-4A60-B2D9-07CEF01C25DF}" dt="2019-01-14T19:35:50.384" v="5860" actId="1076"/>
          <ac:spMkLst>
            <pc:docMk/>
            <pc:sldMk cId="3042843802" sldId="1580"/>
            <ac:spMk id="16" creationId="{247E541D-6974-4C4E-A335-C6FB28E84E06}"/>
          </ac:spMkLst>
        </pc:spChg>
        <pc:spChg chg="add mod">
          <ac:chgData name="Alejandro Cerezo" userId="5ea20e796f35876f" providerId="LiveId" clId="{B73606DE-98E3-4A60-B2D9-07CEF01C25DF}" dt="2019-01-14T19:35:30.160" v="5858" actId="554"/>
          <ac:spMkLst>
            <pc:docMk/>
            <pc:sldMk cId="3042843802" sldId="1580"/>
            <ac:spMk id="17" creationId="{FE402673-9C5F-4902-ADC0-33BABECB0DF9}"/>
          </ac:spMkLst>
        </pc:spChg>
        <pc:spChg chg="add mod">
          <ac:chgData name="Alejandro Cerezo" userId="5ea20e796f35876f" providerId="LiveId" clId="{B73606DE-98E3-4A60-B2D9-07CEF01C25DF}" dt="2019-01-14T19:43:53.058" v="6009" actId="1076"/>
          <ac:spMkLst>
            <pc:docMk/>
            <pc:sldMk cId="3042843802" sldId="1580"/>
            <ac:spMk id="18" creationId="{D1C6FB5F-8965-4C63-867D-5009F577A0AA}"/>
          </ac:spMkLst>
        </pc:spChg>
        <pc:grpChg chg="add mod">
          <ac:chgData name="Alejandro Cerezo" userId="5ea20e796f35876f" providerId="LiveId" clId="{B73606DE-98E3-4A60-B2D9-07CEF01C25DF}" dt="2019-01-14T19:33:37.116" v="5831" actId="164"/>
          <ac:grpSpMkLst>
            <pc:docMk/>
            <pc:sldMk cId="3042843802" sldId="1580"/>
            <ac:grpSpMk id="14" creationId="{0139A5A9-F209-4303-99EC-6A1051CA232D}"/>
          </ac:grpSpMkLst>
        </pc:grpChg>
        <pc:grpChg chg="add mod">
          <ac:chgData name="Alejandro Cerezo" userId="5ea20e796f35876f" providerId="LiveId" clId="{B73606DE-98E3-4A60-B2D9-07CEF01C25DF}" dt="2019-01-14T19:35:18.410" v="5857" actId="1076"/>
          <ac:grpSpMkLst>
            <pc:docMk/>
            <pc:sldMk cId="3042843802" sldId="1580"/>
            <ac:grpSpMk id="15" creationId="{FDFD12D8-F575-44EE-8524-D91317FD12C7}"/>
          </ac:grpSpMkLst>
        </pc:grpChg>
        <pc:picChg chg="add del mod">
          <ac:chgData name="Alejandro Cerezo" userId="5ea20e796f35876f" providerId="LiveId" clId="{B73606DE-98E3-4A60-B2D9-07CEF01C25DF}" dt="2019-01-14T19:27:00.938" v="5764" actId="478"/>
          <ac:picMkLst>
            <pc:docMk/>
            <pc:sldMk cId="3042843802" sldId="1580"/>
            <ac:picMk id="4" creationId="{5CCE9925-4A49-44C5-9EDC-24DD407CE23F}"/>
          </ac:picMkLst>
        </pc:picChg>
        <pc:picChg chg="add mod">
          <ac:chgData name="Alejandro Cerezo" userId="5ea20e796f35876f" providerId="LiveId" clId="{B73606DE-98E3-4A60-B2D9-07CEF01C25DF}" dt="2019-01-14T19:33:51.384" v="5832" actId="164"/>
          <ac:picMkLst>
            <pc:docMk/>
            <pc:sldMk cId="3042843802" sldId="1580"/>
            <ac:picMk id="5" creationId="{623E1B59-A46F-4CE5-B4CD-2A89F0042B32}"/>
          </ac:picMkLst>
        </pc:picChg>
        <pc:picChg chg="add mod">
          <ac:chgData name="Alejandro Cerezo" userId="5ea20e796f35876f" providerId="LiveId" clId="{B73606DE-98E3-4A60-B2D9-07CEF01C25DF}" dt="2019-01-14T19:33:51.384" v="5832" actId="164"/>
          <ac:picMkLst>
            <pc:docMk/>
            <pc:sldMk cId="3042843802" sldId="1580"/>
            <ac:picMk id="6" creationId="{71E7E1AD-2BF7-4AA7-B6CC-BCBD291F39A7}"/>
          </ac:picMkLst>
        </pc:picChg>
        <pc:picChg chg="add mod">
          <ac:chgData name="Alejandro Cerezo" userId="5ea20e796f35876f" providerId="LiveId" clId="{B73606DE-98E3-4A60-B2D9-07CEF01C25DF}" dt="2019-01-14T19:33:51.384" v="5832" actId="164"/>
          <ac:picMkLst>
            <pc:docMk/>
            <pc:sldMk cId="3042843802" sldId="1580"/>
            <ac:picMk id="7" creationId="{B68ACE3B-C3F9-4954-8421-FFC4C1398D01}"/>
          </ac:picMkLst>
        </pc:picChg>
        <pc:picChg chg="add mod">
          <ac:chgData name="Alejandro Cerezo" userId="5ea20e796f35876f" providerId="LiveId" clId="{B73606DE-98E3-4A60-B2D9-07CEF01C25DF}" dt="2019-01-14T19:33:51.384" v="5832" actId="164"/>
          <ac:picMkLst>
            <pc:docMk/>
            <pc:sldMk cId="3042843802" sldId="1580"/>
            <ac:picMk id="13" creationId="{78F7E904-694E-4996-905D-45CDF93BD460}"/>
          </ac:picMkLst>
        </pc:picChg>
      </pc:sldChg>
      <pc:sldChg chg="addSp delSp modSp add">
        <pc:chgData name="Alejandro Cerezo" userId="5ea20e796f35876f" providerId="LiveId" clId="{B73606DE-98E3-4A60-B2D9-07CEF01C25DF}" dt="2019-01-29T19:16:43.263" v="13328" actId="27636"/>
        <pc:sldMkLst>
          <pc:docMk/>
          <pc:sldMk cId="880710474" sldId="1582"/>
        </pc:sldMkLst>
        <pc:spChg chg="mod">
          <ac:chgData name="Alejandro Cerezo" userId="5ea20e796f35876f" providerId="LiveId" clId="{B73606DE-98E3-4A60-B2D9-07CEF01C25DF}" dt="2019-01-14T19:52:23.381" v="6236"/>
          <ac:spMkLst>
            <pc:docMk/>
            <pc:sldMk cId="880710474" sldId="1582"/>
            <ac:spMk id="2" creationId="{3BABCE03-F972-4C3A-9CA0-9A66BAA31DCA}"/>
          </ac:spMkLst>
        </pc:spChg>
        <pc:spChg chg="add del mod">
          <ac:chgData name="Alejandro Cerezo" userId="5ea20e796f35876f" providerId="LiveId" clId="{B73606DE-98E3-4A60-B2D9-07CEF01C25DF}" dt="2019-01-14T19:53:51.557" v="6266"/>
          <ac:spMkLst>
            <pc:docMk/>
            <pc:sldMk cId="880710474" sldId="1582"/>
            <ac:spMk id="3" creationId="{83BAECA7-19EF-4C81-9900-DBA295D0D78A}"/>
          </ac:spMkLst>
        </pc:spChg>
        <pc:spChg chg="add del mod">
          <ac:chgData name="Alejandro Cerezo" userId="5ea20e796f35876f" providerId="LiveId" clId="{B73606DE-98E3-4A60-B2D9-07CEF01C25DF}" dt="2019-01-14T19:54:32.366" v="6274"/>
          <ac:spMkLst>
            <pc:docMk/>
            <pc:sldMk cId="880710474" sldId="1582"/>
            <ac:spMk id="4" creationId="{964092A7-9FE3-47D5-B456-64BDDDD80F90}"/>
          </ac:spMkLst>
        </pc:spChg>
        <pc:spChg chg="add mod">
          <ac:chgData name="Alejandro Cerezo" userId="5ea20e796f35876f" providerId="LiveId" clId="{B73606DE-98E3-4A60-B2D9-07CEF01C25DF}" dt="2019-01-29T19:16:43.263" v="13328" actId="27636"/>
          <ac:spMkLst>
            <pc:docMk/>
            <pc:sldMk cId="880710474" sldId="1582"/>
            <ac:spMk id="5" creationId="{8AA5CD2A-5BEE-40E0-81B4-EDBE10F4A01B}"/>
          </ac:spMkLst>
        </pc:spChg>
        <pc:spChg chg="add del mod">
          <ac:chgData name="Alejandro Cerezo" userId="5ea20e796f35876f" providerId="LiveId" clId="{B73606DE-98E3-4A60-B2D9-07CEF01C25DF}" dt="2019-01-14T19:57:50.542" v="6334"/>
          <ac:spMkLst>
            <pc:docMk/>
            <pc:sldMk cId="880710474" sldId="1582"/>
            <ac:spMk id="6" creationId="{EF5BD4B0-65AF-42BD-8C67-378AB626386C}"/>
          </ac:spMkLst>
        </pc:spChg>
        <pc:spChg chg="add del mod">
          <ac:chgData name="Alejandro Cerezo" userId="5ea20e796f35876f" providerId="LiveId" clId="{B73606DE-98E3-4A60-B2D9-07CEF01C25DF}" dt="2019-01-14T19:57:50.542" v="6334"/>
          <ac:spMkLst>
            <pc:docMk/>
            <pc:sldMk cId="880710474" sldId="1582"/>
            <ac:spMk id="7" creationId="{93E0AF32-8AAE-4793-818C-ABD1525B9D78}"/>
          </ac:spMkLst>
        </pc:spChg>
        <pc:picChg chg="add del mod">
          <ac:chgData name="Alejandro Cerezo" userId="5ea20e796f35876f" providerId="LiveId" clId="{B73606DE-98E3-4A60-B2D9-07CEF01C25DF}" dt="2019-01-14T19:57:50.542" v="6334"/>
          <ac:picMkLst>
            <pc:docMk/>
            <pc:sldMk cId="880710474" sldId="1582"/>
            <ac:picMk id="8" creationId="{08E66E90-BD8E-4727-8B5A-971952C4F062}"/>
          </ac:picMkLst>
        </pc:picChg>
      </pc:sldChg>
      <pc:sldChg chg="addSp delSp modSp add">
        <pc:chgData name="Alejandro Cerezo" userId="5ea20e796f35876f" providerId="LiveId" clId="{B73606DE-98E3-4A60-B2D9-07CEF01C25DF}" dt="2019-01-14T19:58:33.373" v="6348" actId="1076"/>
        <pc:sldMkLst>
          <pc:docMk/>
          <pc:sldMk cId="3974998949" sldId="1583"/>
        </pc:sldMkLst>
        <pc:spChg chg="del">
          <ac:chgData name="Alejandro Cerezo" userId="5ea20e796f35876f" providerId="LiveId" clId="{B73606DE-98E3-4A60-B2D9-07CEF01C25DF}" dt="2019-01-14T19:57:00.633" v="6307"/>
          <ac:spMkLst>
            <pc:docMk/>
            <pc:sldMk cId="3974998949" sldId="1583"/>
            <ac:spMk id="2" creationId="{71C0CEAE-2793-4842-824A-D44CD5778248}"/>
          </ac:spMkLst>
        </pc:spChg>
        <pc:spChg chg="del">
          <ac:chgData name="Alejandro Cerezo" userId="5ea20e796f35876f" providerId="LiveId" clId="{B73606DE-98E3-4A60-B2D9-07CEF01C25DF}" dt="2019-01-14T19:57:00.633" v="6307"/>
          <ac:spMkLst>
            <pc:docMk/>
            <pc:sldMk cId="3974998949" sldId="1583"/>
            <ac:spMk id="3" creationId="{D5D39218-C81F-400C-838D-831945EEE6BF}"/>
          </ac:spMkLst>
        </pc:spChg>
        <pc:spChg chg="add mod">
          <ac:chgData name="Alejandro Cerezo" userId="5ea20e796f35876f" providerId="LiveId" clId="{B73606DE-98E3-4A60-B2D9-07CEF01C25DF}" dt="2019-01-14T19:57:27.702" v="6331" actId="20577"/>
          <ac:spMkLst>
            <pc:docMk/>
            <pc:sldMk cId="3974998949" sldId="1583"/>
            <ac:spMk id="4" creationId="{8F098A77-C980-4197-8C93-0DE4D58E6748}"/>
          </ac:spMkLst>
        </pc:spChg>
        <pc:spChg chg="add mod">
          <ac:chgData name="Alejandro Cerezo" userId="5ea20e796f35876f" providerId="LiveId" clId="{B73606DE-98E3-4A60-B2D9-07CEF01C25DF}" dt="2019-01-14T19:57:45.883" v="6333" actId="1076"/>
          <ac:spMkLst>
            <pc:docMk/>
            <pc:sldMk cId="3974998949" sldId="1583"/>
            <ac:spMk id="5" creationId="{41DED8B6-93DC-429F-810D-727407005546}"/>
          </ac:spMkLst>
        </pc:spChg>
        <pc:spChg chg="add mod">
          <ac:chgData name="Alejandro Cerezo" userId="5ea20e796f35876f" providerId="LiveId" clId="{B73606DE-98E3-4A60-B2D9-07CEF01C25DF}" dt="2019-01-14T19:57:59.860" v="6336" actId="1076"/>
          <ac:spMkLst>
            <pc:docMk/>
            <pc:sldMk cId="3974998949" sldId="1583"/>
            <ac:spMk id="6" creationId="{38468190-BE12-4541-A4F3-8BD308430A27}"/>
          </ac:spMkLst>
        </pc:spChg>
        <pc:spChg chg="add mod">
          <ac:chgData name="Alejandro Cerezo" userId="5ea20e796f35876f" providerId="LiveId" clId="{B73606DE-98E3-4A60-B2D9-07CEF01C25DF}" dt="2019-01-14T19:57:59.860" v="6336" actId="1076"/>
          <ac:spMkLst>
            <pc:docMk/>
            <pc:sldMk cId="3974998949" sldId="1583"/>
            <ac:spMk id="7" creationId="{08A78DF5-B8D0-42B8-9F48-34A2C8172EB3}"/>
          </ac:spMkLst>
        </pc:spChg>
        <pc:spChg chg="add mod">
          <ac:chgData name="Alejandro Cerezo" userId="5ea20e796f35876f" providerId="LiveId" clId="{B73606DE-98E3-4A60-B2D9-07CEF01C25DF}" dt="2019-01-14T19:58:30.972" v="6347" actId="1076"/>
          <ac:spMkLst>
            <pc:docMk/>
            <pc:sldMk cId="3974998949" sldId="1583"/>
            <ac:spMk id="9" creationId="{DFDEAFC2-9AD0-4D1E-9EF2-5D641D5F5347}"/>
          </ac:spMkLst>
        </pc:spChg>
        <pc:picChg chg="add mod">
          <ac:chgData name="Alejandro Cerezo" userId="5ea20e796f35876f" providerId="LiveId" clId="{B73606DE-98E3-4A60-B2D9-07CEF01C25DF}" dt="2019-01-14T19:58:33.373" v="6348" actId="1076"/>
          <ac:picMkLst>
            <pc:docMk/>
            <pc:sldMk cId="3974998949" sldId="1583"/>
            <ac:picMk id="8" creationId="{7C115E69-086F-432C-A019-303337AB5B61}"/>
          </ac:picMkLst>
        </pc:picChg>
      </pc:sldChg>
      <pc:sldChg chg="addSp modSp add">
        <pc:chgData name="Alejandro Cerezo" userId="5ea20e796f35876f" providerId="LiveId" clId="{B73606DE-98E3-4A60-B2D9-07CEF01C25DF}" dt="2019-01-14T20:02:44.133" v="6397" actId="14100"/>
        <pc:sldMkLst>
          <pc:docMk/>
          <pc:sldMk cId="2554586120" sldId="1584"/>
        </pc:sldMkLst>
        <pc:spChg chg="mod">
          <ac:chgData name="Alejandro Cerezo" userId="5ea20e796f35876f" providerId="LiveId" clId="{B73606DE-98E3-4A60-B2D9-07CEF01C25DF}" dt="2019-01-14T20:01:28.010" v="6382" actId="20577"/>
          <ac:spMkLst>
            <pc:docMk/>
            <pc:sldMk cId="2554586120" sldId="1584"/>
            <ac:spMk id="2" creationId="{20B58C15-419A-471B-890A-E84AAEEB15DB}"/>
          </ac:spMkLst>
        </pc:spChg>
        <pc:spChg chg="add mod">
          <ac:chgData name="Alejandro Cerezo" userId="5ea20e796f35876f" providerId="LiveId" clId="{B73606DE-98E3-4A60-B2D9-07CEF01C25DF}" dt="2019-01-14T20:02:44.133" v="6397" actId="14100"/>
          <ac:spMkLst>
            <pc:docMk/>
            <pc:sldMk cId="2554586120" sldId="1584"/>
            <ac:spMk id="3" creationId="{E782E416-C7ED-4164-A2EA-E570910C1266}"/>
          </ac:spMkLst>
        </pc:spChg>
      </pc:sldChg>
      <pc:sldChg chg="addSp delSp modSp add ord">
        <pc:chgData name="Alejandro Cerezo" userId="5ea20e796f35876f" providerId="LiveId" clId="{B73606DE-98E3-4A60-B2D9-07CEF01C25DF}" dt="2019-01-29T20:34:39.627" v="13668"/>
        <pc:sldMkLst>
          <pc:docMk/>
          <pc:sldMk cId="2603860671" sldId="1585"/>
        </pc:sldMkLst>
        <pc:spChg chg="mod">
          <ac:chgData name="Alejandro Cerezo" userId="5ea20e796f35876f" providerId="LiveId" clId="{B73606DE-98E3-4A60-B2D9-07CEF01C25DF}" dt="2019-01-15T19:46:23.039" v="6413" actId="20577"/>
          <ac:spMkLst>
            <pc:docMk/>
            <pc:sldMk cId="2603860671" sldId="1585"/>
            <ac:spMk id="2" creationId="{64A17861-F69C-4121-84BD-4D37BE28D528}"/>
          </ac:spMkLst>
        </pc:spChg>
        <pc:spChg chg="add del">
          <ac:chgData name="Alejandro Cerezo" userId="5ea20e796f35876f" providerId="LiveId" clId="{B73606DE-98E3-4A60-B2D9-07CEF01C25DF}" dt="2019-01-15T19:46:29.755" v="6415"/>
          <ac:spMkLst>
            <pc:docMk/>
            <pc:sldMk cId="2603860671" sldId="1585"/>
            <ac:spMk id="3" creationId="{0045EBA3-9AA4-456B-8200-8FE7B5505386}"/>
          </ac:spMkLst>
        </pc:spChg>
        <pc:spChg chg="add mod">
          <ac:chgData name="Alejandro Cerezo" userId="5ea20e796f35876f" providerId="LiveId" clId="{B73606DE-98E3-4A60-B2D9-07CEF01C25DF}" dt="2019-01-15T19:49:33.261" v="6474" actId="1076"/>
          <ac:spMkLst>
            <pc:docMk/>
            <pc:sldMk cId="2603860671" sldId="1585"/>
            <ac:spMk id="4" creationId="{3F3557E4-A3F9-4640-AD5A-4BD2DF147F57}"/>
          </ac:spMkLst>
        </pc:spChg>
        <pc:spChg chg="add mod">
          <ac:chgData name="Alejandro Cerezo" userId="5ea20e796f35876f" providerId="LiveId" clId="{B73606DE-98E3-4A60-B2D9-07CEF01C25DF}" dt="2019-01-15T19:52:06.581" v="6495" actId="313"/>
          <ac:spMkLst>
            <pc:docMk/>
            <pc:sldMk cId="2603860671" sldId="1585"/>
            <ac:spMk id="11" creationId="{F02FF4C7-DD1A-42AE-95F8-30BB4E993B5F}"/>
          </ac:spMkLst>
        </pc:spChg>
        <pc:spChg chg="del">
          <ac:chgData name="Alejandro Cerezo" userId="5ea20e796f35876f" providerId="LiveId" clId="{B73606DE-98E3-4A60-B2D9-07CEF01C25DF}" dt="2019-01-15T19:52:53.695" v="6498"/>
          <ac:spMkLst>
            <pc:docMk/>
            <pc:sldMk cId="2603860671" sldId="1585"/>
            <ac:spMk id="16" creationId="{5611D2F5-C7FF-4C40-B2C1-DAD0B3B46033}"/>
          </ac:spMkLst>
        </pc:spChg>
        <pc:picChg chg="add del">
          <ac:chgData name="Alejandro Cerezo" userId="5ea20e796f35876f" providerId="LiveId" clId="{B73606DE-98E3-4A60-B2D9-07CEF01C25DF}" dt="2019-01-15T19:47:12.705" v="6466"/>
          <ac:picMkLst>
            <pc:docMk/>
            <pc:sldMk cId="2603860671" sldId="1585"/>
            <ac:picMk id="5" creationId="{592AB667-5C9D-4285-9192-B4981B0991E7}"/>
          </ac:picMkLst>
        </pc:picChg>
        <pc:picChg chg="add del">
          <ac:chgData name="Alejandro Cerezo" userId="5ea20e796f35876f" providerId="LiveId" clId="{B73606DE-98E3-4A60-B2D9-07CEF01C25DF}" dt="2019-01-15T19:47:16.950" v="6468"/>
          <ac:picMkLst>
            <pc:docMk/>
            <pc:sldMk cId="2603860671" sldId="1585"/>
            <ac:picMk id="6" creationId="{A6D088F0-CB42-491B-B1EA-035C23E708B7}"/>
          </ac:picMkLst>
        </pc:picChg>
        <pc:picChg chg="add del">
          <ac:chgData name="Alejandro Cerezo" userId="5ea20e796f35876f" providerId="LiveId" clId="{B73606DE-98E3-4A60-B2D9-07CEF01C25DF}" dt="2019-01-15T19:49:23.479" v="6470" actId="478"/>
          <ac:picMkLst>
            <pc:docMk/>
            <pc:sldMk cId="2603860671" sldId="1585"/>
            <ac:picMk id="7" creationId="{093FDC08-30E4-4A5E-8ACC-98A91D53FC39}"/>
          </ac:picMkLst>
        </pc:picChg>
        <pc:picChg chg="add mod">
          <ac:chgData name="Alejandro Cerezo" userId="5ea20e796f35876f" providerId="LiveId" clId="{B73606DE-98E3-4A60-B2D9-07CEF01C25DF}" dt="2019-01-15T19:51:44.174" v="6482" actId="14100"/>
          <ac:picMkLst>
            <pc:docMk/>
            <pc:sldMk cId="2603860671" sldId="1585"/>
            <ac:picMk id="8" creationId="{8861F3FB-D920-4D97-AA6F-BA23074F434A}"/>
          </ac:picMkLst>
        </pc:picChg>
        <pc:picChg chg="add del">
          <ac:chgData name="Alejandro Cerezo" userId="5ea20e796f35876f" providerId="LiveId" clId="{B73606DE-98E3-4A60-B2D9-07CEF01C25DF}" dt="2019-01-15T19:50:29.772" v="6476" actId="478"/>
          <ac:picMkLst>
            <pc:docMk/>
            <pc:sldMk cId="2603860671" sldId="1585"/>
            <ac:picMk id="9" creationId="{A6727CB9-798E-4638-AE5E-E7EF271CCD99}"/>
          </ac:picMkLst>
        </pc:picChg>
        <pc:picChg chg="add mod">
          <ac:chgData name="Alejandro Cerezo" userId="5ea20e796f35876f" providerId="LiveId" clId="{B73606DE-98E3-4A60-B2D9-07CEF01C25DF}" dt="2019-01-15T19:51:45.996" v="6483" actId="1076"/>
          <ac:picMkLst>
            <pc:docMk/>
            <pc:sldMk cId="2603860671" sldId="1585"/>
            <ac:picMk id="10" creationId="{D8868C4E-25F0-4D82-95A5-DF7B2F54A745}"/>
          </ac:picMkLst>
        </pc:picChg>
        <pc:cxnChg chg="add mod">
          <ac:chgData name="Alejandro Cerezo" userId="5ea20e796f35876f" providerId="LiveId" clId="{B73606DE-98E3-4A60-B2D9-07CEF01C25DF}" dt="2019-01-15T19:52:11.446" v="6496" actId="11529"/>
          <ac:cxnSpMkLst>
            <pc:docMk/>
            <pc:sldMk cId="2603860671" sldId="1585"/>
            <ac:cxnSpMk id="13" creationId="{AA92F339-17EA-4113-A1EF-F8D003161B17}"/>
          </ac:cxnSpMkLst>
        </pc:cxnChg>
        <pc:cxnChg chg="add mod">
          <ac:chgData name="Alejandro Cerezo" userId="5ea20e796f35876f" providerId="LiveId" clId="{B73606DE-98E3-4A60-B2D9-07CEF01C25DF}" dt="2019-01-15T19:52:15.869" v="6497" actId="11529"/>
          <ac:cxnSpMkLst>
            <pc:docMk/>
            <pc:sldMk cId="2603860671" sldId="1585"/>
            <ac:cxnSpMk id="15" creationId="{ACD8E9C1-1DFD-40AE-9682-5E9A31DA6675}"/>
          </ac:cxnSpMkLst>
        </pc:cxnChg>
      </pc:sldChg>
      <pc:sldChg chg="addSp modSp add ord">
        <pc:chgData name="Alejandro Cerezo" userId="5ea20e796f35876f" providerId="LiveId" clId="{B73606DE-98E3-4A60-B2D9-07CEF01C25DF}" dt="2019-01-29T20:34:21.246" v="13665"/>
        <pc:sldMkLst>
          <pc:docMk/>
          <pc:sldMk cId="2021109337" sldId="1586"/>
        </pc:sldMkLst>
        <pc:spChg chg="mod">
          <ac:chgData name="Alejandro Cerezo" userId="5ea20e796f35876f" providerId="LiveId" clId="{B73606DE-98E3-4A60-B2D9-07CEF01C25DF}" dt="2019-01-15T19:53:19.132" v="6508" actId="27636"/>
          <ac:spMkLst>
            <pc:docMk/>
            <pc:sldMk cId="2021109337" sldId="1586"/>
            <ac:spMk id="2" creationId="{C9DCA36C-98A9-4134-BE0F-FDDF94EFB377}"/>
          </ac:spMkLst>
        </pc:spChg>
        <pc:spChg chg="add mod">
          <ac:chgData name="Alejandro Cerezo" userId="5ea20e796f35876f" providerId="LiveId" clId="{B73606DE-98E3-4A60-B2D9-07CEF01C25DF}" dt="2019-01-15T19:55:39.422" v="6543" actId="14100"/>
          <ac:spMkLst>
            <pc:docMk/>
            <pc:sldMk cId="2021109337" sldId="1586"/>
            <ac:spMk id="3" creationId="{D3BBECA5-D531-4000-AD80-716B59DE03EF}"/>
          </ac:spMkLst>
        </pc:spChg>
        <pc:spChg chg="add mod">
          <ac:chgData name="Alejandro Cerezo" userId="5ea20e796f35876f" providerId="LiveId" clId="{B73606DE-98E3-4A60-B2D9-07CEF01C25DF}" dt="2019-01-15T19:55:54.766" v="6546" actId="1076"/>
          <ac:spMkLst>
            <pc:docMk/>
            <pc:sldMk cId="2021109337" sldId="1586"/>
            <ac:spMk id="4" creationId="{68F62CA2-FF5B-4592-A8DB-D60203438A01}"/>
          </ac:spMkLst>
        </pc:spChg>
        <pc:spChg chg="add mod">
          <ac:chgData name="Alejandro Cerezo" userId="5ea20e796f35876f" providerId="LiveId" clId="{B73606DE-98E3-4A60-B2D9-07CEF01C25DF}" dt="2019-01-15T19:55:54.766" v="6546" actId="1076"/>
          <ac:spMkLst>
            <pc:docMk/>
            <pc:sldMk cId="2021109337" sldId="1586"/>
            <ac:spMk id="5" creationId="{1AA2678B-279D-43A5-B682-C1EA7B7CB265}"/>
          </ac:spMkLst>
        </pc:spChg>
        <pc:picChg chg="add mod">
          <ac:chgData name="Alejandro Cerezo" userId="5ea20e796f35876f" providerId="LiveId" clId="{B73606DE-98E3-4A60-B2D9-07CEF01C25DF}" dt="2019-01-15T19:55:48.364" v="6545" actId="14100"/>
          <ac:picMkLst>
            <pc:docMk/>
            <pc:sldMk cId="2021109337" sldId="1586"/>
            <ac:picMk id="6" creationId="{D50465F2-52B2-4211-88CB-33F0AA843EA5}"/>
          </ac:picMkLst>
        </pc:picChg>
        <pc:picChg chg="add mod">
          <ac:chgData name="Alejandro Cerezo" userId="5ea20e796f35876f" providerId="LiveId" clId="{B73606DE-98E3-4A60-B2D9-07CEF01C25DF}" dt="2019-01-15T19:55:48.364" v="6545" actId="14100"/>
          <ac:picMkLst>
            <pc:docMk/>
            <pc:sldMk cId="2021109337" sldId="1586"/>
            <ac:picMk id="7" creationId="{A01BB9A7-E203-4726-9AEA-0A6FE8BA8CE8}"/>
          </ac:picMkLst>
        </pc:picChg>
      </pc:sldChg>
      <pc:sldChg chg="addSp modSp add">
        <pc:chgData name="Alejandro Cerezo" userId="5ea20e796f35876f" providerId="LiveId" clId="{B73606DE-98E3-4A60-B2D9-07CEF01C25DF}" dt="2019-01-15T20:04:57.084" v="6586" actId="313"/>
        <pc:sldMkLst>
          <pc:docMk/>
          <pc:sldMk cId="117720872" sldId="1587"/>
        </pc:sldMkLst>
        <pc:spChg chg="mod">
          <ac:chgData name="Alejandro Cerezo" userId="5ea20e796f35876f" providerId="LiveId" clId="{B73606DE-98E3-4A60-B2D9-07CEF01C25DF}" dt="2019-01-15T20:04:57.084" v="6586" actId="313"/>
          <ac:spMkLst>
            <pc:docMk/>
            <pc:sldMk cId="117720872" sldId="1587"/>
            <ac:spMk id="2" creationId="{750A899C-D504-444C-A9FE-11E78227764C}"/>
          </ac:spMkLst>
        </pc:spChg>
        <pc:spChg chg="add mod">
          <ac:chgData name="Alejandro Cerezo" userId="5ea20e796f35876f" providerId="LiveId" clId="{B73606DE-98E3-4A60-B2D9-07CEF01C25DF}" dt="2019-01-15T20:04:51.269" v="6585" actId="20577"/>
          <ac:spMkLst>
            <pc:docMk/>
            <pc:sldMk cId="117720872" sldId="1587"/>
            <ac:spMk id="3" creationId="{74442B9E-BB29-42D9-BBAF-23DF2C18AD9C}"/>
          </ac:spMkLst>
        </pc:spChg>
      </pc:sldChg>
      <pc:sldChg chg="addSp modSp add">
        <pc:chgData name="Alejandro Cerezo" userId="5ea20e796f35876f" providerId="LiveId" clId="{B73606DE-98E3-4A60-B2D9-07CEF01C25DF}" dt="2019-01-15T20:11:22.594" v="6675" actId="20577"/>
        <pc:sldMkLst>
          <pc:docMk/>
          <pc:sldMk cId="4241471145" sldId="1588"/>
        </pc:sldMkLst>
        <pc:spChg chg="mod">
          <ac:chgData name="Alejandro Cerezo" userId="5ea20e796f35876f" providerId="LiveId" clId="{B73606DE-98E3-4A60-B2D9-07CEF01C25DF}" dt="2019-01-15T20:08:26.837" v="6616" actId="20577"/>
          <ac:spMkLst>
            <pc:docMk/>
            <pc:sldMk cId="4241471145" sldId="1588"/>
            <ac:spMk id="2" creationId="{00B7BE47-CC5B-4DC7-BA68-D8CAC369DD93}"/>
          </ac:spMkLst>
        </pc:spChg>
        <pc:spChg chg="add mod">
          <ac:chgData name="Alejandro Cerezo" userId="5ea20e796f35876f" providerId="LiveId" clId="{B73606DE-98E3-4A60-B2D9-07CEF01C25DF}" dt="2019-01-15T20:11:22.594" v="6675" actId="20577"/>
          <ac:spMkLst>
            <pc:docMk/>
            <pc:sldMk cId="4241471145" sldId="1588"/>
            <ac:spMk id="3" creationId="{04903E08-6BA3-4D13-97B0-3D273E3976D1}"/>
          </ac:spMkLst>
        </pc:spChg>
        <pc:spChg chg="add mod">
          <ac:chgData name="Alejandro Cerezo" userId="5ea20e796f35876f" providerId="LiveId" clId="{B73606DE-98E3-4A60-B2D9-07CEF01C25DF}" dt="2019-01-15T20:11:08.924" v="6669" actId="1076"/>
          <ac:spMkLst>
            <pc:docMk/>
            <pc:sldMk cId="4241471145" sldId="1588"/>
            <ac:spMk id="4" creationId="{77F3E567-7838-4E0C-9CB9-4E46F953106E}"/>
          </ac:spMkLst>
        </pc:spChg>
        <pc:spChg chg="add mod">
          <ac:chgData name="Alejandro Cerezo" userId="5ea20e796f35876f" providerId="LiveId" clId="{B73606DE-98E3-4A60-B2D9-07CEF01C25DF}" dt="2019-01-15T20:11:08.924" v="6669" actId="1076"/>
          <ac:spMkLst>
            <pc:docMk/>
            <pc:sldMk cId="4241471145" sldId="1588"/>
            <ac:spMk id="5" creationId="{D6B1EBD7-7669-4575-A98E-D2E869D95B7E}"/>
          </ac:spMkLst>
        </pc:spChg>
        <pc:spChg chg="add mod">
          <ac:chgData name="Alejandro Cerezo" userId="5ea20e796f35876f" providerId="LiveId" clId="{B73606DE-98E3-4A60-B2D9-07CEF01C25DF}" dt="2019-01-15T20:11:08.924" v="6669" actId="1076"/>
          <ac:spMkLst>
            <pc:docMk/>
            <pc:sldMk cId="4241471145" sldId="1588"/>
            <ac:spMk id="6" creationId="{97EE41FC-5725-43A2-B86A-121A5D6552FC}"/>
          </ac:spMkLst>
        </pc:spChg>
      </pc:sldChg>
      <pc:sldChg chg="addSp modSp add">
        <pc:chgData name="Alejandro Cerezo" userId="5ea20e796f35876f" providerId="LiveId" clId="{B73606DE-98E3-4A60-B2D9-07CEF01C25DF}" dt="2019-01-16T09:37:57.139" v="6716" actId="20577"/>
        <pc:sldMkLst>
          <pc:docMk/>
          <pc:sldMk cId="793687814" sldId="1589"/>
        </pc:sldMkLst>
        <pc:spChg chg="mod">
          <ac:chgData name="Alejandro Cerezo" userId="5ea20e796f35876f" providerId="LiveId" clId="{B73606DE-98E3-4A60-B2D9-07CEF01C25DF}" dt="2019-01-16T09:37:57.139" v="6716" actId="20577"/>
          <ac:spMkLst>
            <pc:docMk/>
            <pc:sldMk cId="793687814" sldId="1589"/>
            <ac:spMk id="2" creationId="{61DA907F-646F-4931-8704-3D5535B44028}"/>
          </ac:spMkLst>
        </pc:spChg>
        <pc:picChg chg="add mod">
          <ac:chgData name="Alejandro Cerezo" userId="5ea20e796f35876f" providerId="LiveId" clId="{B73606DE-98E3-4A60-B2D9-07CEF01C25DF}" dt="2019-01-16T09:36:54.664" v="6705" actId="14100"/>
          <ac:picMkLst>
            <pc:docMk/>
            <pc:sldMk cId="793687814" sldId="1589"/>
            <ac:picMk id="3" creationId="{E2B4D349-6FE8-448D-BDD1-706854013C09}"/>
          </ac:picMkLst>
        </pc:picChg>
      </pc:sldChg>
      <pc:sldChg chg="addSp modSp add modNotesTx">
        <pc:chgData name="Alejandro Cerezo" userId="5ea20e796f35876f" providerId="LiveId" clId="{B73606DE-98E3-4A60-B2D9-07CEF01C25DF}" dt="2019-01-20T18:09:00.667" v="7018" actId="14100"/>
        <pc:sldMkLst>
          <pc:docMk/>
          <pc:sldMk cId="2648083433" sldId="1590"/>
        </pc:sldMkLst>
        <pc:spChg chg="mod">
          <ac:chgData name="Alejandro Cerezo" userId="5ea20e796f35876f" providerId="LiveId" clId="{B73606DE-98E3-4A60-B2D9-07CEF01C25DF}" dt="2019-01-20T18:01:18.909" v="6885" actId="313"/>
          <ac:spMkLst>
            <pc:docMk/>
            <pc:sldMk cId="2648083433" sldId="1590"/>
            <ac:spMk id="2" creationId="{86093DF1-755D-4D9E-A480-9A64A369B6C4}"/>
          </ac:spMkLst>
        </pc:spChg>
        <pc:spChg chg="add mod">
          <ac:chgData name="Alejandro Cerezo" userId="5ea20e796f35876f" providerId="LiveId" clId="{B73606DE-98E3-4A60-B2D9-07CEF01C25DF}" dt="2019-01-20T18:07:16.506" v="6945" actId="1076"/>
          <ac:spMkLst>
            <pc:docMk/>
            <pc:sldMk cId="2648083433" sldId="1590"/>
            <ac:spMk id="3" creationId="{F1BDC086-7ADD-496E-A58E-1BB8A674DB73}"/>
          </ac:spMkLst>
        </pc:spChg>
        <pc:spChg chg="add mod">
          <ac:chgData name="Alejandro Cerezo" userId="5ea20e796f35876f" providerId="LiveId" clId="{B73606DE-98E3-4A60-B2D9-07CEF01C25DF}" dt="2019-01-20T18:08:58.043" v="7017" actId="1076"/>
          <ac:spMkLst>
            <pc:docMk/>
            <pc:sldMk cId="2648083433" sldId="1590"/>
            <ac:spMk id="4" creationId="{9430265C-5903-4302-AB22-9BFFE3CA95B0}"/>
          </ac:spMkLst>
        </pc:spChg>
        <pc:picChg chg="add mod">
          <ac:chgData name="Alejandro Cerezo" userId="5ea20e796f35876f" providerId="LiveId" clId="{B73606DE-98E3-4A60-B2D9-07CEF01C25DF}" dt="2019-01-20T18:03:00.751" v="6889" actId="1076"/>
          <ac:picMkLst>
            <pc:docMk/>
            <pc:sldMk cId="2648083433" sldId="1590"/>
            <ac:picMk id="2050" creationId="{60D2C510-D87A-431C-B42D-1BFAB56D4175}"/>
          </ac:picMkLst>
        </pc:picChg>
        <pc:cxnChg chg="add mod">
          <ac:chgData name="Alejandro Cerezo" userId="5ea20e796f35876f" providerId="LiveId" clId="{B73606DE-98E3-4A60-B2D9-07CEF01C25DF}" dt="2019-01-20T18:09:00.667" v="7018" actId="14100"/>
          <ac:cxnSpMkLst>
            <pc:docMk/>
            <pc:sldMk cId="2648083433" sldId="1590"/>
            <ac:cxnSpMk id="6" creationId="{359E601F-4F41-462D-B305-319CE49EBDB1}"/>
          </ac:cxnSpMkLst>
        </pc:cxnChg>
      </pc:sldChg>
      <pc:sldChg chg="addSp delSp modSp add">
        <pc:chgData name="Alejandro Cerezo" userId="5ea20e796f35876f" providerId="LiveId" clId="{B73606DE-98E3-4A60-B2D9-07CEF01C25DF}" dt="2019-01-20T18:25:43.600" v="7159" actId="1076"/>
        <pc:sldMkLst>
          <pc:docMk/>
          <pc:sldMk cId="1348408973" sldId="1593"/>
        </pc:sldMkLst>
        <pc:spChg chg="mod">
          <ac:chgData name="Alejandro Cerezo" userId="5ea20e796f35876f" providerId="LiveId" clId="{B73606DE-98E3-4A60-B2D9-07CEF01C25DF}" dt="2019-01-20T18:16:49.481" v="7069" actId="20577"/>
          <ac:spMkLst>
            <pc:docMk/>
            <pc:sldMk cId="1348408973" sldId="1593"/>
            <ac:spMk id="2" creationId="{7E8C6F6F-1D37-41DD-8C82-323F1F6E2BEE}"/>
          </ac:spMkLst>
        </pc:spChg>
        <pc:spChg chg="add mod">
          <ac:chgData name="Alejandro Cerezo" userId="5ea20e796f35876f" providerId="LiveId" clId="{B73606DE-98E3-4A60-B2D9-07CEF01C25DF}" dt="2019-01-20T18:23:18.155" v="7125" actId="1076"/>
          <ac:spMkLst>
            <pc:docMk/>
            <pc:sldMk cId="1348408973" sldId="1593"/>
            <ac:spMk id="4" creationId="{E55EDA26-5865-4C3D-BC0D-FCF770C2ACDB}"/>
          </ac:spMkLst>
        </pc:spChg>
        <pc:spChg chg="add mod">
          <ac:chgData name="Alejandro Cerezo" userId="5ea20e796f35876f" providerId="LiveId" clId="{B73606DE-98E3-4A60-B2D9-07CEF01C25DF}" dt="2019-01-20T18:23:36.715" v="7128" actId="1076"/>
          <ac:spMkLst>
            <pc:docMk/>
            <pc:sldMk cId="1348408973" sldId="1593"/>
            <ac:spMk id="6" creationId="{15E87478-77AC-4CEF-A42A-FE3AD7BE4C6C}"/>
          </ac:spMkLst>
        </pc:spChg>
        <pc:spChg chg="add mod">
          <ac:chgData name="Alejandro Cerezo" userId="5ea20e796f35876f" providerId="LiveId" clId="{B73606DE-98E3-4A60-B2D9-07CEF01C25DF}" dt="2019-01-20T18:23:36.715" v="7128" actId="1076"/>
          <ac:spMkLst>
            <pc:docMk/>
            <pc:sldMk cId="1348408973" sldId="1593"/>
            <ac:spMk id="7" creationId="{9E79DE90-9DE1-4B5A-B6E9-407DF5EFABD5}"/>
          </ac:spMkLst>
        </pc:spChg>
        <pc:spChg chg="add mod">
          <ac:chgData name="Alejandro Cerezo" userId="5ea20e796f35876f" providerId="LiveId" clId="{B73606DE-98E3-4A60-B2D9-07CEF01C25DF}" dt="2019-01-20T18:23:41.516" v="7129" actId="1076"/>
          <ac:spMkLst>
            <pc:docMk/>
            <pc:sldMk cId="1348408973" sldId="1593"/>
            <ac:spMk id="8" creationId="{045EACF3-A723-44FF-B064-C7A6F30D1327}"/>
          </ac:spMkLst>
        </pc:spChg>
        <pc:spChg chg="add del">
          <ac:chgData name="Alejandro Cerezo" userId="5ea20e796f35876f" providerId="LiveId" clId="{B73606DE-98E3-4A60-B2D9-07CEF01C25DF}" dt="2019-01-20T18:23:22.044" v="7126" actId="478"/>
          <ac:spMkLst>
            <pc:docMk/>
            <pc:sldMk cId="1348408973" sldId="1593"/>
            <ac:spMk id="10" creationId="{CC4A7F0C-C641-4E27-8206-45A65E829018}"/>
          </ac:spMkLst>
        </pc:spChg>
        <pc:spChg chg="add mod">
          <ac:chgData name="Alejandro Cerezo" userId="5ea20e796f35876f" providerId="LiveId" clId="{B73606DE-98E3-4A60-B2D9-07CEF01C25DF}" dt="2019-01-20T18:25:19.148" v="7155" actId="6549"/>
          <ac:spMkLst>
            <pc:docMk/>
            <pc:sldMk cId="1348408973" sldId="1593"/>
            <ac:spMk id="11" creationId="{04B19765-14F6-4BF9-964F-9677E73783E0}"/>
          </ac:spMkLst>
        </pc:spChg>
        <pc:picChg chg="add mod">
          <ac:chgData name="Alejandro Cerezo" userId="5ea20e796f35876f" providerId="LiveId" clId="{B73606DE-98E3-4A60-B2D9-07CEF01C25DF}" dt="2019-01-20T18:23:47.573" v="7130" actId="1076"/>
          <ac:picMkLst>
            <pc:docMk/>
            <pc:sldMk cId="1348408973" sldId="1593"/>
            <ac:picMk id="3" creationId="{72CC489A-B30C-4567-9357-5B21FFC5E05F}"/>
          </ac:picMkLst>
        </pc:picChg>
        <pc:picChg chg="add mod">
          <ac:chgData name="Alejandro Cerezo" userId="5ea20e796f35876f" providerId="LiveId" clId="{B73606DE-98E3-4A60-B2D9-07CEF01C25DF}" dt="2019-01-20T18:23:36.715" v="7128" actId="1076"/>
          <ac:picMkLst>
            <pc:docMk/>
            <pc:sldMk cId="1348408973" sldId="1593"/>
            <ac:picMk id="5" creationId="{12A67DA8-A8B2-4120-A907-CB1075C7E330}"/>
          </ac:picMkLst>
        </pc:picChg>
        <pc:picChg chg="add mod">
          <ac:chgData name="Alejandro Cerezo" userId="5ea20e796f35876f" providerId="LiveId" clId="{B73606DE-98E3-4A60-B2D9-07CEF01C25DF}" dt="2019-01-20T18:23:36.715" v="7128" actId="1076"/>
          <ac:picMkLst>
            <pc:docMk/>
            <pc:sldMk cId="1348408973" sldId="1593"/>
            <ac:picMk id="9" creationId="{88097BC7-18B7-4330-900A-98027F97C5B5}"/>
          </ac:picMkLst>
        </pc:picChg>
        <pc:picChg chg="add mod">
          <ac:chgData name="Alejandro Cerezo" userId="5ea20e796f35876f" providerId="LiveId" clId="{B73606DE-98E3-4A60-B2D9-07CEF01C25DF}" dt="2019-01-20T18:25:43.600" v="7159" actId="1076"/>
          <ac:picMkLst>
            <pc:docMk/>
            <pc:sldMk cId="1348408973" sldId="1593"/>
            <ac:picMk id="3074" creationId="{AFF6B347-909D-4A63-A0A6-32B91566778F}"/>
          </ac:picMkLst>
        </pc:picChg>
      </pc:sldChg>
      <pc:sldChg chg="delSp">
        <pc:chgData name="Alejandro Cerezo" userId="5ea20e796f35876f" providerId="LiveId" clId="{B73606DE-98E3-4A60-B2D9-07CEF01C25DF}" dt="2019-01-20T18:26:16.177" v="7162" actId="478"/>
        <pc:sldMkLst>
          <pc:docMk/>
          <pc:sldMk cId="2130846906" sldId="1594"/>
        </pc:sldMkLst>
        <pc:picChg chg="del">
          <ac:chgData name="Alejandro Cerezo" userId="5ea20e796f35876f" providerId="LiveId" clId="{B73606DE-98E3-4A60-B2D9-07CEF01C25DF}" dt="2019-01-20T18:26:16.177" v="7162" actId="478"/>
          <ac:picMkLst>
            <pc:docMk/>
            <pc:sldMk cId="2130846906" sldId="1594"/>
            <ac:picMk id="3" creationId="{00000000-0000-0000-0000-000000000000}"/>
          </ac:picMkLst>
        </pc:picChg>
      </pc:sldChg>
      <pc:sldChg chg="addSp delSp modSp add">
        <pc:chgData name="Alejandro Cerezo" userId="5ea20e796f35876f" providerId="LiveId" clId="{B73606DE-98E3-4A60-B2D9-07CEF01C25DF}" dt="2019-01-26T08:54:48.660" v="7551" actId="20578"/>
        <pc:sldMkLst>
          <pc:docMk/>
          <pc:sldMk cId="3566545543" sldId="1595"/>
        </pc:sldMkLst>
        <pc:spChg chg="mod">
          <ac:chgData name="Alejandro Cerezo" userId="5ea20e796f35876f" providerId="LiveId" clId="{B73606DE-98E3-4A60-B2D9-07CEF01C25DF}" dt="2019-01-26T08:48:18.600" v="7420" actId="6549"/>
          <ac:spMkLst>
            <pc:docMk/>
            <pc:sldMk cId="3566545543" sldId="1595"/>
            <ac:spMk id="2" creationId="{3AFD3D0A-87B8-4D45-9119-EDE92FF5A79B}"/>
          </ac:spMkLst>
        </pc:spChg>
        <pc:spChg chg="add mod">
          <ac:chgData name="Alejandro Cerezo" userId="5ea20e796f35876f" providerId="LiveId" clId="{B73606DE-98E3-4A60-B2D9-07CEF01C25DF}" dt="2019-01-26T08:53:21.635" v="7544" actId="1076"/>
          <ac:spMkLst>
            <pc:docMk/>
            <pc:sldMk cId="3566545543" sldId="1595"/>
            <ac:spMk id="3" creationId="{0961D085-8DDF-467A-907A-ECE5A869C65F}"/>
          </ac:spMkLst>
        </pc:spChg>
        <pc:spChg chg="add mod">
          <ac:chgData name="Alejandro Cerezo" userId="5ea20e796f35876f" providerId="LiveId" clId="{B73606DE-98E3-4A60-B2D9-07CEF01C25DF}" dt="2019-01-26T08:53:27.894" v="7545" actId="1076"/>
          <ac:spMkLst>
            <pc:docMk/>
            <pc:sldMk cId="3566545543" sldId="1595"/>
            <ac:spMk id="4" creationId="{27B159C0-211C-4BEF-9F71-B6E3042591D3}"/>
          </ac:spMkLst>
        </pc:spChg>
        <pc:spChg chg="add del mod">
          <ac:chgData name="Alejandro Cerezo" userId="5ea20e796f35876f" providerId="LiveId" clId="{B73606DE-98E3-4A60-B2D9-07CEF01C25DF}" dt="2019-01-26T08:50:28.851" v="7439" actId="11529"/>
          <ac:spMkLst>
            <pc:docMk/>
            <pc:sldMk cId="3566545543" sldId="1595"/>
            <ac:spMk id="5" creationId="{79F1A135-6B65-40B9-B681-5923151079CE}"/>
          </ac:spMkLst>
        </pc:spChg>
        <pc:spChg chg="add mod">
          <ac:chgData name="Alejandro Cerezo" userId="5ea20e796f35876f" providerId="LiveId" clId="{B73606DE-98E3-4A60-B2D9-07CEF01C25DF}" dt="2019-01-26T08:54:48.660" v="7551" actId="20578"/>
          <ac:spMkLst>
            <pc:docMk/>
            <pc:sldMk cId="3566545543" sldId="1595"/>
            <ac:spMk id="6" creationId="{C3862B95-1DE9-459C-9E3F-CCD6C274504C}"/>
          </ac:spMkLst>
        </pc:spChg>
        <pc:picChg chg="add mod">
          <ac:chgData name="Alejandro Cerezo" userId="5ea20e796f35876f" providerId="LiveId" clId="{B73606DE-98E3-4A60-B2D9-07CEF01C25DF}" dt="2019-01-26T08:53:21.635" v="7544" actId="1076"/>
          <ac:picMkLst>
            <pc:docMk/>
            <pc:sldMk cId="3566545543" sldId="1595"/>
            <ac:picMk id="2050" creationId="{AF7228BB-1120-402A-BBD6-1394DBBA7D01}"/>
          </ac:picMkLst>
        </pc:picChg>
      </pc:sldChg>
      <pc:sldChg chg="addSp delSp modSp add ord modNotesTx">
        <pc:chgData name="Alejandro Cerezo" userId="5ea20e796f35876f" providerId="LiveId" clId="{B73606DE-98E3-4A60-B2D9-07CEF01C25DF}" dt="2019-01-27T22:32:02.096" v="12343"/>
        <pc:sldMkLst>
          <pc:docMk/>
          <pc:sldMk cId="183427286" sldId="1596"/>
        </pc:sldMkLst>
        <pc:spChg chg="mod">
          <ac:chgData name="Alejandro Cerezo" userId="5ea20e796f35876f" providerId="LiveId" clId="{B73606DE-98E3-4A60-B2D9-07CEF01C25DF}" dt="2019-01-26T09:38:50.708" v="7577" actId="20577"/>
          <ac:spMkLst>
            <pc:docMk/>
            <pc:sldMk cId="183427286" sldId="1596"/>
            <ac:spMk id="2" creationId="{B41D8C93-323B-4138-8848-45CA2C06225A}"/>
          </ac:spMkLst>
        </pc:spChg>
        <pc:spChg chg="add mod">
          <ac:chgData name="Alejandro Cerezo" userId="5ea20e796f35876f" providerId="LiveId" clId="{B73606DE-98E3-4A60-B2D9-07CEF01C25DF}" dt="2019-01-26T09:42:44.759" v="7592" actId="1076"/>
          <ac:spMkLst>
            <pc:docMk/>
            <pc:sldMk cId="183427286" sldId="1596"/>
            <ac:spMk id="4" creationId="{0D11F365-FB0B-4460-9549-CE34C03A3182}"/>
          </ac:spMkLst>
        </pc:spChg>
        <pc:spChg chg="add del mod">
          <ac:chgData name="Alejandro Cerezo" userId="5ea20e796f35876f" providerId="LiveId" clId="{B73606DE-98E3-4A60-B2D9-07CEF01C25DF}" dt="2019-01-26T09:42:18.100" v="7586" actId="478"/>
          <ac:spMkLst>
            <pc:docMk/>
            <pc:sldMk cId="183427286" sldId="1596"/>
            <ac:spMk id="5" creationId="{C67EF37C-CBC4-4F37-BE2B-A3E81C1CDFD5}"/>
          </ac:spMkLst>
        </pc:spChg>
        <pc:spChg chg="add mod">
          <ac:chgData name="Alejandro Cerezo" userId="5ea20e796f35876f" providerId="LiveId" clId="{B73606DE-98E3-4A60-B2D9-07CEF01C25DF}" dt="2019-01-26T09:42:44.759" v="7592" actId="1076"/>
          <ac:spMkLst>
            <pc:docMk/>
            <pc:sldMk cId="183427286" sldId="1596"/>
            <ac:spMk id="6" creationId="{8FA9AAEC-A86B-4478-A1D2-9A47DE9BED37}"/>
          </ac:spMkLst>
        </pc:spChg>
        <pc:picChg chg="add mod">
          <ac:chgData name="Alejandro Cerezo" userId="5ea20e796f35876f" providerId="LiveId" clId="{B73606DE-98E3-4A60-B2D9-07CEF01C25DF}" dt="2019-01-26T09:42:44.759" v="7592" actId="1076"/>
          <ac:picMkLst>
            <pc:docMk/>
            <pc:sldMk cId="183427286" sldId="1596"/>
            <ac:picMk id="3" creationId="{C4611E39-BFCF-4BE8-BE22-29016306AE8E}"/>
          </ac:picMkLst>
        </pc:picChg>
      </pc:sldChg>
      <pc:sldChg chg="addSp delSp modSp add ord">
        <pc:chgData name="Alejandro Cerezo" userId="5ea20e796f35876f" providerId="LiveId" clId="{B73606DE-98E3-4A60-B2D9-07CEF01C25DF}" dt="2019-01-27T22:32:02.096" v="12343"/>
        <pc:sldMkLst>
          <pc:docMk/>
          <pc:sldMk cId="1567594978" sldId="1597"/>
        </pc:sldMkLst>
        <pc:spChg chg="mod">
          <ac:chgData name="Alejandro Cerezo" userId="5ea20e796f35876f" providerId="LiveId" clId="{B73606DE-98E3-4A60-B2D9-07CEF01C25DF}" dt="2019-01-26T09:44:23.483" v="7654" actId="20577"/>
          <ac:spMkLst>
            <pc:docMk/>
            <pc:sldMk cId="1567594978" sldId="1597"/>
            <ac:spMk id="2" creationId="{CBE662B0-7A33-4EF6-A804-503CF72BE1BF}"/>
          </ac:spMkLst>
        </pc:spChg>
        <pc:spChg chg="add del mod">
          <ac:chgData name="Alejandro Cerezo" userId="5ea20e796f35876f" providerId="LiveId" clId="{B73606DE-98E3-4A60-B2D9-07CEF01C25DF}" dt="2019-01-26T09:44:41.958" v="7657" actId="478"/>
          <ac:spMkLst>
            <pc:docMk/>
            <pc:sldMk cId="1567594978" sldId="1597"/>
            <ac:spMk id="3" creationId="{71C9F5CE-0CA3-45B6-84B8-B41204E31966}"/>
          </ac:spMkLst>
        </pc:spChg>
        <pc:spChg chg="add mod">
          <ac:chgData name="Alejandro Cerezo" userId="5ea20e796f35876f" providerId="LiveId" clId="{B73606DE-98E3-4A60-B2D9-07CEF01C25DF}" dt="2019-01-26T09:45:36.305" v="7667" actId="6549"/>
          <ac:spMkLst>
            <pc:docMk/>
            <pc:sldMk cId="1567594978" sldId="1597"/>
            <ac:spMk id="4" creationId="{FD745A55-03AC-4BF8-8B9D-4650F1550E77}"/>
          </ac:spMkLst>
        </pc:spChg>
        <pc:spChg chg="add mod">
          <ac:chgData name="Alejandro Cerezo" userId="5ea20e796f35876f" providerId="LiveId" clId="{B73606DE-98E3-4A60-B2D9-07CEF01C25DF}" dt="2019-01-26T09:47:19.076" v="7687" actId="1076"/>
          <ac:spMkLst>
            <pc:docMk/>
            <pc:sldMk cId="1567594978" sldId="1597"/>
            <ac:spMk id="5" creationId="{6C781A2E-3B55-4876-BC31-B3ED053EBDED}"/>
          </ac:spMkLst>
        </pc:spChg>
        <pc:spChg chg="add mod">
          <ac:chgData name="Alejandro Cerezo" userId="5ea20e796f35876f" providerId="LiveId" clId="{B73606DE-98E3-4A60-B2D9-07CEF01C25DF}" dt="2019-01-26T09:46:47.791" v="7681" actId="14100"/>
          <ac:spMkLst>
            <pc:docMk/>
            <pc:sldMk cId="1567594978" sldId="1597"/>
            <ac:spMk id="6" creationId="{799269C4-89FD-45BB-BFED-1FFA5BC00B11}"/>
          </ac:spMkLst>
        </pc:spChg>
        <pc:spChg chg="add mod">
          <ac:chgData name="Alejandro Cerezo" userId="5ea20e796f35876f" providerId="LiveId" clId="{B73606DE-98E3-4A60-B2D9-07CEF01C25DF}" dt="2019-01-26T09:46:58.817" v="7684" actId="255"/>
          <ac:spMkLst>
            <pc:docMk/>
            <pc:sldMk cId="1567594978" sldId="1597"/>
            <ac:spMk id="7" creationId="{98C88DC7-0851-41D0-AA30-8996B1EEF0C5}"/>
          </ac:spMkLst>
        </pc:spChg>
        <pc:picChg chg="add mod ord">
          <ac:chgData name="Alejandro Cerezo" userId="5ea20e796f35876f" providerId="LiveId" clId="{B73606DE-98E3-4A60-B2D9-07CEF01C25DF}" dt="2019-01-26T09:47:23.544" v="7688" actId="1076"/>
          <ac:picMkLst>
            <pc:docMk/>
            <pc:sldMk cId="1567594978" sldId="1597"/>
            <ac:picMk id="8" creationId="{13D77314-7C96-4CF3-9AFB-E0A787A7BADE}"/>
          </ac:picMkLst>
        </pc:picChg>
      </pc:sldChg>
      <pc:sldChg chg="addSp delSp modSp add ord">
        <pc:chgData name="Alejandro Cerezo" userId="5ea20e796f35876f" providerId="LiveId" clId="{B73606DE-98E3-4A60-B2D9-07CEF01C25DF}" dt="2019-01-27T22:32:02.096" v="12343"/>
        <pc:sldMkLst>
          <pc:docMk/>
          <pc:sldMk cId="2041641581" sldId="1598"/>
        </pc:sldMkLst>
        <pc:spChg chg="mod">
          <ac:chgData name="Alejandro Cerezo" userId="5ea20e796f35876f" providerId="LiveId" clId="{B73606DE-98E3-4A60-B2D9-07CEF01C25DF}" dt="2019-01-26T09:49:20.153" v="7761" actId="20577"/>
          <ac:spMkLst>
            <pc:docMk/>
            <pc:sldMk cId="2041641581" sldId="1598"/>
            <ac:spMk id="2" creationId="{24E3FA68-BBD3-4B98-9A12-2DFC47DCCA4D}"/>
          </ac:spMkLst>
        </pc:spChg>
        <pc:spChg chg="add del mod">
          <ac:chgData name="Alejandro Cerezo" userId="5ea20e796f35876f" providerId="LiveId" clId="{B73606DE-98E3-4A60-B2D9-07CEF01C25DF}" dt="2019-01-26T09:50:22.998" v="7790"/>
          <ac:spMkLst>
            <pc:docMk/>
            <pc:sldMk cId="2041641581" sldId="1598"/>
            <ac:spMk id="3" creationId="{533C33A3-F96F-4E5A-9E9C-AA2C93617F05}"/>
          </ac:spMkLst>
        </pc:spChg>
        <pc:spChg chg="add del mod">
          <ac:chgData name="Alejandro Cerezo" userId="5ea20e796f35876f" providerId="LiveId" clId="{B73606DE-98E3-4A60-B2D9-07CEF01C25DF}" dt="2019-01-26T09:50:22.999" v="7792"/>
          <ac:spMkLst>
            <pc:docMk/>
            <pc:sldMk cId="2041641581" sldId="1598"/>
            <ac:spMk id="4" creationId="{E6D97BE8-32B2-4E7B-89C4-ABDE7C2D2520}"/>
          </ac:spMkLst>
        </pc:spChg>
        <pc:spChg chg="add del mod">
          <ac:chgData name="Alejandro Cerezo" userId="5ea20e796f35876f" providerId="LiveId" clId="{B73606DE-98E3-4A60-B2D9-07CEF01C25DF}" dt="2019-01-26T09:50:23" v="7794"/>
          <ac:spMkLst>
            <pc:docMk/>
            <pc:sldMk cId="2041641581" sldId="1598"/>
            <ac:spMk id="5" creationId="{C234FA60-DCA1-43AB-97CE-E73005055042}"/>
          </ac:spMkLst>
        </pc:spChg>
        <pc:spChg chg="add mod">
          <ac:chgData name="Alejandro Cerezo" userId="5ea20e796f35876f" providerId="LiveId" clId="{B73606DE-98E3-4A60-B2D9-07CEF01C25DF}" dt="2019-01-26T09:50:44.337" v="7804" actId="14100"/>
          <ac:spMkLst>
            <pc:docMk/>
            <pc:sldMk cId="2041641581" sldId="1598"/>
            <ac:spMk id="6" creationId="{F1B4B4A9-CC24-4983-87CC-E3DC2C1585E7}"/>
          </ac:spMkLst>
        </pc:spChg>
      </pc:sldChg>
      <pc:sldChg chg="addSp modSp add">
        <pc:chgData name="Alejandro Cerezo" userId="5ea20e796f35876f" providerId="LiveId" clId="{B73606DE-98E3-4A60-B2D9-07CEF01C25DF}" dt="2019-01-26T13:22:50.602" v="8895" actId="20577"/>
        <pc:sldMkLst>
          <pc:docMk/>
          <pc:sldMk cId="3312285901" sldId="1599"/>
        </pc:sldMkLst>
        <pc:spChg chg="mod">
          <ac:chgData name="Alejandro Cerezo" userId="5ea20e796f35876f" providerId="LiveId" clId="{B73606DE-98E3-4A60-B2D9-07CEF01C25DF}" dt="2019-01-26T09:54:58.872" v="7831" actId="313"/>
          <ac:spMkLst>
            <pc:docMk/>
            <pc:sldMk cId="3312285901" sldId="1599"/>
            <ac:spMk id="2" creationId="{0F247760-AF0F-40AF-94EF-87E7E7A2D8DB}"/>
          </ac:spMkLst>
        </pc:spChg>
        <pc:spChg chg="add mod">
          <ac:chgData name="Alejandro Cerezo" userId="5ea20e796f35876f" providerId="LiveId" clId="{B73606DE-98E3-4A60-B2D9-07CEF01C25DF}" dt="2019-01-26T13:22:50.602" v="8895" actId="20577"/>
          <ac:spMkLst>
            <pc:docMk/>
            <pc:sldMk cId="3312285901" sldId="1599"/>
            <ac:spMk id="3" creationId="{EB8C714F-9307-42BC-BF62-8DDB3D7FF942}"/>
          </ac:spMkLst>
        </pc:spChg>
        <pc:spChg chg="add mod">
          <ac:chgData name="Alejandro Cerezo" userId="5ea20e796f35876f" providerId="LiveId" clId="{B73606DE-98E3-4A60-B2D9-07CEF01C25DF}" dt="2019-01-26T13:16:35.105" v="8844" actId="1076"/>
          <ac:spMkLst>
            <pc:docMk/>
            <pc:sldMk cId="3312285901" sldId="1599"/>
            <ac:spMk id="4" creationId="{0112389E-6761-41D4-AF39-34CEE07A84AB}"/>
          </ac:spMkLst>
        </pc:spChg>
        <pc:spChg chg="add mod">
          <ac:chgData name="Alejandro Cerezo" userId="5ea20e796f35876f" providerId="LiveId" clId="{B73606DE-98E3-4A60-B2D9-07CEF01C25DF}" dt="2019-01-26T13:17:11.502" v="8853" actId="1076"/>
          <ac:spMkLst>
            <pc:docMk/>
            <pc:sldMk cId="3312285901" sldId="1599"/>
            <ac:spMk id="7" creationId="{69A2AFEA-2875-45CE-A44C-166E8C3C2510}"/>
          </ac:spMkLst>
        </pc:spChg>
        <pc:spChg chg="add mod">
          <ac:chgData name="Alejandro Cerezo" userId="5ea20e796f35876f" providerId="LiveId" clId="{B73606DE-98E3-4A60-B2D9-07CEF01C25DF}" dt="2019-01-26T13:18:21.649" v="8872" actId="1076"/>
          <ac:spMkLst>
            <pc:docMk/>
            <pc:sldMk cId="3312285901" sldId="1599"/>
            <ac:spMk id="11" creationId="{5FE79A55-3434-4D91-9E06-71E5F8E6110A}"/>
          </ac:spMkLst>
        </pc:spChg>
        <pc:spChg chg="add mod">
          <ac:chgData name="Alejandro Cerezo" userId="5ea20e796f35876f" providerId="LiveId" clId="{B73606DE-98E3-4A60-B2D9-07CEF01C25DF}" dt="2019-01-26T13:18:11.373" v="8869" actId="1076"/>
          <ac:spMkLst>
            <pc:docMk/>
            <pc:sldMk cId="3312285901" sldId="1599"/>
            <ac:spMk id="12" creationId="{2EC900F3-F6CD-4314-A723-12867EE3C81C}"/>
          </ac:spMkLst>
        </pc:spChg>
        <pc:spChg chg="add mod">
          <ac:chgData name="Alejandro Cerezo" userId="5ea20e796f35876f" providerId="LiveId" clId="{B73606DE-98E3-4A60-B2D9-07CEF01C25DF}" dt="2019-01-26T13:20:24.894" v="8875" actId="1076"/>
          <ac:spMkLst>
            <pc:docMk/>
            <pc:sldMk cId="3312285901" sldId="1599"/>
            <ac:spMk id="16" creationId="{C457F837-661F-4356-B48A-98B0A8DA318E}"/>
          </ac:spMkLst>
        </pc:spChg>
        <pc:cxnChg chg="add mod">
          <ac:chgData name="Alejandro Cerezo" userId="5ea20e796f35876f" providerId="LiveId" clId="{B73606DE-98E3-4A60-B2D9-07CEF01C25DF}" dt="2019-01-26T13:16:39.753" v="8845" actId="11529"/>
          <ac:cxnSpMkLst>
            <pc:docMk/>
            <pc:sldMk cId="3312285901" sldId="1599"/>
            <ac:cxnSpMk id="6" creationId="{93212603-8454-4477-9E80-6BE0C7494AAA}"/>
          </ac:cxnSpMkLst>
        </pc:cxnChg>
        <pc:cxnChg chg="add mod">
          <ac:chgData name="Alejandro Cerezo" userId="5ea20e796f35876f" providerId="LiveId" clId="{B73606DE-98E3-4A60-B2D9-07CEF01C25DF}" dt="2019-01-26T13:17:11.502" v="8853" actId="1076"/>
          <ac:cxnSpMkLst>
            <pc:docMk/>
            <pc:sldMk cId="3312285901" sldId="1599"/>
            <ac:cxnSpMk id="9" creationId="{1B0B0AD3-E50A-4517-8CBA-6160F3B63BD7}"/>
          </ac:cxnSpMkLst>
        </pc:cxnChg>
        <pc:cxnChg chg="add mod">
          <ac:chgData name="Alejandro Cerezo" userId="5ea20e796f35876f" providerId="LiveId" clId="{B73606DE-98E3-4A60-B2D9-07CEF01C25DF}" dt="2019-01-26T13:18:21.649" v="8872" actId="1076"/>
          <ac:cxnSpMkLst>
            <pc:docMk/>
            <pc:sldMk cId="3312285901" sldId="1599"/>
            <ac:cxnSpMk id="14" creationId="{F833EB06-7C0E-4A3A-9F6E-2C6733AD1C89}"/>
          </ac:cxnSpMkLst>
        </pc:cxnChg>
        <pc:cxnChg chg="add mod">
          <ac:chgData name="Alejandro Cerezo" userId="5ea20e796f35876f" providerId="LiveId" clId="{B73606DE-98E3-4A60-B2D9-07CEF01C25DF}" dt="2019-01-26T13:20:36.399" v="8877" actId="14100"/>
          <ac:cxnSpMkLst>
            <pc:docMk/>
            <pc:sldMk cId="3312285901" sldId="1599"/>
            <ac:cxnSpMk id="18" creationId="{F380E41D-92E5-484B-B4FF-F55360F38248}"/>
          </ac:cxnSpMkLst>
        </pc:cxnChg>
      </pc:sldChg>
      <pc:sldChg chg="addSp delSp modSp add">
        <pc:chgData name="Alejandro Cerezo" userId="5ea20e796f35876f" providerId="LiveId" clId="{B73606DE-98E3-4A60-B2D9-07CEF01C25DF}" dt="2019-01-26T10:47:25.916" v="7907" actId="478"/>
        <pc:sldMkLst>
          <pc:docMk/>
          <pc:sldMk cId="2940004481" sldId="1600"/>
        </pc:sldMkLst>
        <pc:spChg chg="mod">
          <ac:chgData name="Alejandro Cerezo" userId="5ea20e796f35876f" providerId="LiveId" clId="{B73606DE-98E3-4A60-B2D9-07CEF01C25DF}" dt="2019-01-26T09:56:29.683" v="7896" actId="20577"/>
          <ac:spMkLst>
            <pc:docMk/>
            <pc:sldMk cId="2940004481" sldId="1600"/>
            <ac:spMk id="2" creationId="{CA7EB4C6-2876-4BB6-830E-851F2A9C64CB}"/>
          </ac:spMkLst>
        </pc:spChg>
        <pc:picChg chg="add mod">
          <ac:chgData name="Alejandro Cerezo" userId="5ea20e796f35876f" providerId="LiveId" clId="{B73606DE-98E3-4A60-B2D9-07CEF01C25DF}" dt="2019-01-26T09:57:24.839" v="7901"/>
          <ac:picMkLst>
            <pc:docMk/>
            <pc:sldMk cId="2940004481" sldId="1600"/>
            <ac:picMk id="3" creationId="{0CAA2F16-C538-4617-BAB9-E7FC31354778}"/>
          </ac:picMkLst>
        </pc:picChg>
        <pc:picChg chg="del mod">
          <ac:chgData name="Alejandro Cerezo" userId="5ea20e796f35876f" providerId="LiveId" clId="{B73606DE-98E3-4A60-B2D9-07CEF01C25DF}" dt="2019-01-26T10:47:25.916" v="7907" actId="478"/>
          <ac:picMkLst>
            <pc:docMk/>
            <pc:sldMk cId="2940004481" sldId="1600"/>
            <ac:picMk id="4" creationId="{CED441F7-2578-414C-B3D1-4B9B962D3015}"/>
          </ac:picMkLst>
        </pc:picChg>
      </pc:sldChg>
      <pc:sldChg chg="addSp modSp add">
        <pc:chgData name="Alejandro Cerezo" userId="5ea20e796f35876f" providerId="LiveId" clId="{B73606DE-98E3-4A60-B2D9-07CEF01C25DF}" dt="2019-01-26T10:59:11.746" v="7961" actId="688"/>
        <pc:sldMkLst>
          <pc:docMk/>
          <pc:sldMk cId="319105053" sldId="1601"/>
        </pc:sldMkLst>
        <pc:spChg chg="mod">
          <ac:chgData name="Alejandro Cerezo" userId="5ea20e796f35876f" providerId="LiveId" clId="{B73606DE-98E3-4A60-B2D9-07CEF01C25DF}" dt="2019-01-26T10:50:14.889" v="7943" actId="20577"/>
          <ac:spMkLst>
            <pc:docMk/>
            <pc:sldMk cId="319105053" sldId="1601"/>
            <ac:spMk id="2" creationId="{12DF6BBA-C71E-4342-B067-535D026BF12A}"/>
          </ac:spMkLst>
        </pc:spChg>
        <pc:picChg chg="add mod">
          <ac:chgData name="Alejandro Cerezo" userId="5ea20e796f35876f" providerId="LiveId" clId="{B73606DE-98E3-4A60-B2D9-07CEF01C25DF}" dt="2019-01-26T10:47:18.752" v="7906" actId="1076"/>
          <ac:picMkLst>
            <pc:docMk/>
            <pc:sldMk cId="319105053" sldId="1601"/>
            <ac:picMk id="3" creationId="{222EA80E-84C9-4A27-8DA4-69638657C091}"/>
          </ac:picMkLst>
        </pc:picChg>
        <pc:picChg chg="add mod">
          <ac:chgData name="Alejandro Cerezo" userId="5ea20e796f35876f" providerId="LiveId" clId="{B73606DE-98E3-4A60-B2D9-07CEF01C25DF}" dt="2019-01-26T10:59:11.746" v="7961" actId="688"/>
          <ac:picMkLst>
            <pc:docMk/>
            <pc:sldMk cId="319105053" sldId="1601"/>
            <ac:picMk id="4" creationId="{916AF564-98E4-4766-9ABD-ECDE3F2CF8B4}"/>
          </ac:picMkLst>
        </pc:picChg>
      </pc:sldChg>
      <pc:sldChg chg="addSp modSp add">
        <pc:chgData name="Alejandro Cerezo" userId="5ea20e796f35876f" providerId="LiveId" clId="{B73606DE-98E3-4A60-B2D9-07CEF01C25DF}" dt="2019-01-26T11:29:07.978" v="8097" actId="1076"/>
        <pc:sldMkLst>
          <pc:docMk/>
          <pc:sldMk cId="3694049310" sldId="1602"/>
        </pc:sldMkLst>
        <pc:spChg chg="mod">
          <ac:chgData name="Alejandro Cerezo" userId="5ea20e796f35876f" providerId="LiveId" clId="{B73606DE-98E3-4A60-B2D9-07CEF01C25DF}" dt="2019-01-26T11:03:49.931" v="7965" actId="20577"/>
          <ac:spMkLst>
            <pc:docMk/>
            <pc:sldMk cId="3694049310" sldId="1602"/>
            <ac:spMk id="2" creationId="{25D5C157-EA50-466B-A23B-98E4FBC3E236}"/>
          </ac:spMkLst>
        </pc:spChg>
        <pc:picChg chg="add mod">
          <ac:chgData name="Alejandro Cerezo" userId="5ea20e796f35876f" providerId="LiveId" clId="{B73606DE-98E3-4A60-B2D9-07CEF01C25DF}" dt="2019-01-26T11:28:55.347" v="8094" actId="1076"/>
          <ac:picMkLst>
            <pc:docMk/>
            <pc:sldMk cId="3694049310" sldId="1602"/>
            <ac:picMk id="3" creationId="{81A962AA-40AF-4067-8AAB-84AD5D8B2215}"/>
          </ac:picMkLst>
        </pc:picChg>
        <pc:picChg chg="add mod">
          <ac:chgData name="Alejandro Cerezo" userId="5ea20e796f35876f" providerId="LiveId" clId="{B73606DE-98E3-4A60-B2D9-07CEF01C25DF}" dt="2019-01-26T11:29:07.978" v="8097" actId="1076"/>
          <ac:picMkLst>
            <pc:docMk/>
            <pc:sldMk cId="3694049310" sldId="1602"/>
            <ac:picMk id="4" creationId="{468A8D02-947F-45D1-9C2E-183D6480E926}"/>
          </ac:picMkLst>
        </pc:picChg>
      </pc:sldChg>
      <pc:sldChg chg="addSp modSp add">
        <pc:chgData name="Alejandro Cerezo" userId="5ea20e796f35876f" providerId="LiveId" clId="{B73606DE-98E3-4A60-B2D9-07CEF01C25DF}" dt="2019-01-26T10:55:34.870" v="7959" actId="1076"/>
        <pc:sldMkLst>
          <pc:docMk/>
          <pc:sldMk cId="948915945" sldId="1603"/>
        </pc:sldMkLst>
        <pc:spChg chg="mod">
          <ac:chgData name="Alejandro Cerezo" userId="5ea20e796f35876f" providerId="LiveId" clId="{B73606DE-98E3-4A60-B2D9-07CEF01C25DF}" dt="2019-01-26T10:50:48.822" v="7950" actId="20577"/>
          <ac:spMkLst>
            <pc:docMk/>
            <pc:sldMk cId="948915945" sldId="1603"/>
            <ac:spMk id="2" creationId="{7D7D92CD-887E-48D1-AD2A-6C2C95F22E1E}"/>
          </ac:spMkLst>
        </pc:spChg>
        <pc:picChg chg="add mod">
          <ac:chgData name="Alejandro Cerezo" userId="5ea20e796f35876f" providerId="LiveId" clId="{B73606DE-98E3-4A60-B2D9-07CEF01C25DF}" dt="2019-01-26T10:54:32.709" v="7953" actId="1076"/>
          <ac:picMkLst>
            <pc:docMk/>
            <pc:sldMk cId="948915945" sldId="1603"/>
            <ac:picMk id="3" creationId="{51F736EC-72DE-434B-A298-B40835F489A1}"/>
          </ac:picMkLst>
        </pc:picChg>
        <pc:picChg chg="add mod">
          <ac:chgData name="Alejandro Cerezo" userId="5ea20e796f35876f" providerId="LiveId" clId="{B73606DE-98E3-4A60-B2D9-07CEF01C25DF}" dt="2019-01-26T10:55:34.870" v="7959" actId="1076"/>
          <ac:picMkLst>
            <pc:docMk/>
            <pc:sldMk cId="948915945" sldId="1603"/>
            <ac:picMk id="4" creationId="{710F3747-E19B-478E-8C6F-D63DD7576785}"/>
          </ac:picMkLst>
        </pc:picChg>
      </pc:sldChg>
      <pc:sldChg chg="addSp modSp add">
        <pc:chgData name="Alejandro Cerezo" userId="5ea20e796f35876f" providerId="LiveId" clId="{B73606DE-98E3-4A60-B2D9-07CEF01C25DF}" dt="2019-01-26T11:18:52.131" v="8061" actId="20577"/>
        <pc:sldMkLst>
          <pc:docMk/>
          <pc:sldMk cId="1207644664" sldId="1604"/>
        </pc:sldMkLst>
        <pc:spChg chg="mod">
          <ac:chgData name="Alejandro Cerezo" userId="5ea20e796f35876f" providerId="LiveId" clId="{B73606DE-98E3-4A60-B2D9-07CEF01C25DF}" dt="2019-01-26T11:18:52.131" v="8061" actId="20577"/>
          <ac:spMkLst>
            <pc:docMk/>
            <pc:sldMk cId="1207644664" sldId="1604"/>
            <ac:spMk id="2" creationId="{C30B5966-1151-49C7-A960-70157A3AD08F}"/>
          </ac:spMkLst>
        </pc:spChg>
        <pc:spChg chg="add mod">
          <ac:chgData name="Alejandro Cerezo" userId="5ea20e796f35876f" providerId="LiveId" clId="{B73606DE-98E3-4A60-B2D9-07CEF01C25DF}" dt="2019-01-26T11:16:43.982" v="8033" actId="1076"/>
          <ac:spMkLst>
            <pc:docMk/>
            <pc:sldMk cId="1207644664" sldId="1604"/>
            <ac:spMk id="4" creationId="{0845802A-B3B9-4342-BA70-95B7FE88C4FF}"/>
          </ac:spMkLst>
        </pc:spChg>
        <pc:picChg chg="add mod">
          <ac:chgData name="Alejandro Cerezo" userId="5ea20e796f35876f" providerId="LiveId" clId="{B73606DE-98E3-4A60-B2D9-07CEF01C25DF}" dt="2019-01-26T11:16:36.492" v="8032" actId="14100"/>
          <ac:picMkLst>
            <pc:docMk/>
            <pc:sldMk cId="1207644664" sldId="1604"/>
            <ac:picMk id="3" creationId="{12E26257-44D3-4E2C-9457-2D0B2202EB8A}"/>
          </ac:picMkLst>
        </pc:picChg>
      </pc:sldChg>
      <pc:sldChg chg="addSp delSp modSp add">
        <pc:chgData name="Alejandro Cerezo" userId="5ea20e796f35876f" providerId="LiveId" clId="{B73606DE-98E3-4A60-B2D9-07CEF01C25DF}" dt="2019-01-26T11:19:09.580" v="8065" actId="20577"/>
        <pc:sldMkLst>
          <pc:docMk/>
          <pc:sldMk cId="3586151773" sldId="1605"/>
        </pc:sldMkLst>
        <pc:spChg chg="mod">
          <ac:chgData name="Alejandro Cerezo" userId="5ea20e796f35876f" providerId="LiveId" clId="{B73606DE-98E3-4A60-B2D9-07CEF01C25DF}" dt="2019-01-26T11:19:09.580" v="8065" actId="20577"/>
          <ac:spMkLst>
            <pc:docMk/>
            <pc:sldMk cId="3586151773" sldId="1605"/>
            <ac:spMk id="2" creationId="{C30B5966-1151-49C7-A960-70157A3AD08F}"/>
          </ac:spMkLst>
        </pc:spChg>
        <pc:spChg chg="del">
          <ac:chgData name="Alejandro Cerezo" userId="5ea20e796f35876f" providerId="LiveId" clId="{B73606DE-98E3-4A60-B2D9-07CEF01C25DF}" dt="2019-01-26T11:14:36.616" v="8021" actId="478"/>
          <ac:spMkLst>
            <pc:docMk/>
            <pc:sldMk cId="3586151773" sldId="1605"/>
            <ac:spMk id="4" creationId="{0845802A-B3B9-4342-BA70-95B7FE88C4FF}"/>
          </ac:spMkLst>
        </pc:spChg>
        <pc:spChg chg="add mod">
          <ac:chgData name="Alejandro Cerezo" userId="5ea20e796f35876f" providerId="LiveId" clId="{B73606DE-98E3-4A60-B2D9-07CEF01C25DF}" dt="2019-01-26T11:17:08.793" v="8040" actId="1076"/>
          <ac:spMkLst>
            <pc:docMk/>
            <pc:sldMk cId="3586151773" sldId="1605"/>
            <ac:spMk id="6" creationId="{1A56DA63-61EF-4598-95A6-33AF32C165E8}"/>
          </ac:spMkLst>
        </pc:spChg>
        <pc:picChg chg="del">
          <ac:chgData name="Alejandro Cerezo" userId="5ea20e796f35876f" providerId="LiveId" clId="{B73606DE-98E3-4A60-B2D9-07CEF01C25DF}" dt="2019-01-26T11:14:33.633" v="8020" actId="478"/>
          <ac:picMkLst>
            <pc:docMk/>
            <pc:sldMk cId="3586151773" sldId="1605"/>
            <ac:picMk id="3" creationId="{12E26257-44D3-4E2C-9457-2D0B2202EB8A}"/>
          </ac:picMkLst>
        </pc:picChg>
        <pc:picChg chg="add mod">
          <ac:chgData name="Alejandro Cerezo" userId="5ea20e796f35876f" providerId="LiveId" clId="{B73606DE-98E3-4A60-B2D9-07CEF01C25DF}" dt="2019-01-26T11:16:54.510" v="8036" actId="1076"/>
          <ac:picMkLst>
            <pc:docMk/>
            <pc:sldMk cId="3586151773" sldId="1605"/>
            <ac:picMk id="5" creationId="{D6A9E456-963E-401C-B656-F5097DEFBEC0}"/>
          </ac:picMkLst>
        </pc:picChg>
      </pc:sldChg>
      <pc:sldChg chg="addSp delSp modSp add ord">
        <pc:chgData name="Alejandro Cerezo" userId="5ea20e796f35876f" providerId="LiveId" clId="{B73606DE-98E3-4A60-B2D9-07CEF01C25DF}" dt="2019-01-28T19:31:43.585" v="12907" actId="1076"/>
        <pc:sldMkLst>
          <pc:docMk/>
          <pc:sldMk cId="4019016398" sldId="1606"/>
        </pc:sldMkLst>
        <pc:spChg chg="mod">
          <ac:chgData name="Alejandro Cerezo" userId="5ea20e796f35876f" providerId="LiveId" clId="{B73606DE-98E3-4A60-B2D9-07CEF01C25DF}" dt="2019-01-26T11:19:04.351" v="8063" actId="20577"/>
          <ac:spMkLst>
            <pc:docMk/>
            <pc:sldMk cId="4019016398" sldId="1606"/>
            <ac:spMk id="2" creationId="{C30B5966-1151-49C7-A960-70157A3AD08F}"/>
          </ac:spMkLst>
        </pc:spChg>
        <pc:spChg chg="add mod">
          <ac:chgData name="Alejandro Cerezo" userId="5ea20e796f35876f" providerId="LiveId" clId="{B73606DE-98E3-4A60-B2D9-07CEF01C25DF}" dt="2019-01-28T19:31:43.585" v="12907" actId="1076"/>
          <ac:spMkLst>
            <pc:docMk/>
            <pc:sldMk cId="4019016398" sldId="1606"/>
            <ac:spMk id="4" creationId="{396E348E-660B-454C-8C83-874D04FA2671}"/>
          </ac:spMkLst>
        </pc:spChg>
        <pc:spChg chg="del">
          <ac:chgData name="Alejandro Cerezo" userId="5ea20e796f35876f" providerId="LiveId" clId="{B73606DE-98E3-4A60-B2D9-07CEF01C25DF}" dt="2019-01-26T11:17:31.989" v="8047" actId="478"/>
          <ac:spMkLst>
            <pc:docMk/>
            <pc:sldMk cId="4019016398" sldId="1606"/>
            <ac:spMk id="6" creationId="{1A56DA63-61EF-4598-95A6-33AF32C165E8}"/>
          </ac:spMkLst>
        </pc:spChg>
        <pc:picChg chg="add mod">
          <ac:chgData name="Alejandro Cerezo" userId="5ea20e796f35876f" providerId="LiveId" clId="{B73606DE-98E3-4A60-B2D9-07CEF01C25DF}" dt="2019-01-26T11:18:30.578" v="8053" actId="14100"/>
          <ac:picMkLst>
            <pc:docMk/>
            <pc:sldMk cId="4019016398" sldId="1606"/>
            <ac:picMk id="3" creationId="{444B5CD0-6D78-45F8-A5DF-FA6BAA652518}"/>
          </ac:picMkLst>
        </pc:picChg>
        <pc:picChg chg="del">
          <ac:chgData name="Alejandro Cerezo" userId="5ea20e796f35876f" providerId="LiveId" clId="{B73606DE-98E3-4A60-B2D9-07CEF01C25DF}" dt="2019-01-26T11:17:28.284" v="8046" actId="478"/>
          <ac:picMkLst>
            <pc:docMk/>
            <pc:sldMk cId="4019016398" sldId="1606"/>
            <ac:picMk id="5" creationId="{D6A9E456-963E-401C-B656-F5097DEFBEC0}"/>
          </ac:picMkLst>
        </pc:picChg>
      </pc:sldChg>
      <pc:sldChg chg="addSp delSp modSp add">
        <pc:chgData name="Alejandro Cerezo" userId="5ea20e796f35876f" providerId="LiveId" clId="{B73606DE-98E3-4A60-B2D9-07CEF01C25DF}" dt="2019-01-26T11:20:29.687" v="8087" actId="1076"/>
        <pc:sldMkLst>
          <pc:docMk/>
          <pc:sldMk cId="226610761" sldId="1607"/>
        </pc:sldMkLst>
        <pc:spChg chg="mod">
          <ac:chgData name="Alejandro Cerezo" userId="5ea20e796f35876f" providerId="LiveId" clId="{B73606DE-98E3-4A60-B2D9-07CEF01C25DF}" dt="2019-01-26T11:19:32.530" v="8076" actId="20577"/>
          <ac:spMkLst>
            <pc:docMk/>
            <pc:sldMk cId="226610761" sldId="1607"/>
            <ac:spMk id="2" creationId="{C30B5966-1151-49C7-A960-70157A3AD08F}"/>
          </ac:spMkLst>
        </pc:spChg>
        <pc:spChg chg="add mod">
          <ac:chgData name="Alejandro Cerezo" userId="5ea20e796f35876f" providerId="LiveId" clId="{B73606DE-98E3-4A60-B2D9-07CEF01C25DF}" dt="2019-01-26T11:20:29.687" v="8087" actId="1076"/>
          <ac:spMkLst>
            <pc:docMk/>
            <pc:sldMk cId="226610761" sldId="1607"/>
            <ac:spMk id="4" creationId="{11CAF9EB-6406-4DA0-B224-14742E4858C7}"/>
          </ac:spMkLst>
        </pc:spChg>
        <pc:spChg chg="del">
          <ac:chgData name="Alejandro Cerezo" userId="5ea20e796f35876f" providerId="LiveId" clId="{B73606DE-98E3-4A60-B2D9-07CEF01C25DF}" dt="2019-01-26T11:19:39.295" v="8078" actId="478"/>
          <ac:spMkLst>
            <pc:docMk/>
            <pc:sldMk cId="226610761" sldId="1607"/>
            <ac:spMk id="6" creationId="{1A56DA63-61EF-4598-95A6-33AF32C165E8}"/>
          </ac:spMkLst>
        </pc:spChg>
        <pc:picChg chg="add mod">
          <ac:chgData name="Alejandro Cerezo" userId="5ea20e796f35876f" providerId="LiveId" clId="{B73606DE-98E3-4A60-B2D9-07CEF01C25DF}" dt="2019-01-26T11:20:16.150" v="8083" actId="14100"/>
          <ac:picMkLst>
            <pc:docMk/>
            <pc:sldMk cId="226610761" sldId="1607"/>
            <ac:picMk id="3" creationId="{D025E4B3-2C21-4626-8D51-C6D06D20F9B5}"/>
          </ac:picMkLst>
        </pc:picChg>
        <pc:picChg chg="del">
          <ac:chgData name="Alejandro Cerezo" userId="5ea20e796f35876f" providerId="LiveId" clId="{B73606DE-98E3-4A60-B2D9-07CEF01C25DF}" dt="2019-01-26T11:19:35.608" v="8077" actId="478"/>
          <ac:picMkLst>
            <pc:docMk/>
            <pc:sldMk cId="226610761" sldId="1607"/>
            <ac:picMk id="5" creationId="{D6A9E456-963E-401C-B656-F5097DEFBEC0}"/>
          </ac:picMkLst>
        </pc:picChg>
      </pc:sldChg>
      <pc:sldChg chg="addSp delSp modSp add">
        <pc:chgData name="Alejandro Cerezo" userId="5ea20e796f35876f" providerId="LiveId" clId="{B73606DE-98E3-4A60-B2D9-07CEF01C25DF}" dt="2019-01-26T11:32:17.115" v="8123" actId="1076"/>
        <pc:sldMkLst>
          <pc:docMk/>
          <pc:sldMk cId="1947534736" sldId="1608"/>
        </pc:sldMkLst>
        <pc:spChg chg="mod">
          <ac:chgData name="Alejandro Cerezo" userId="5ea20e796f35876f" providerId="LiveId" clId="{B73606DE-98E3-4A60-B2D9-07CEF01C25DF}" dt="2019-01-26T11:30:01.615" v="8114" actId="20577"/>
          <ac:spMkLst>
            <pc:docMk/>
            <pc:sldMk cId="1947534736" sldId="1608"/>
            <ac:spMk id="2" creationId="{25D5C157-EA50-466B-A23B-98E4FBC3E236}"/>
          </ac:spMkLst>
        </pc:spChg>
        <pc:picChg chg="del">
          <ac:chgData name="Alejandro Cerezo" userId="5ea20e796f35876f" providerId="LiveId" clId="{B73606DE-98E3-4A60-B2D9-07CEF01C25DF}" dt="2019-01-26T11:29:52.811" v="8100" actId="478"/>
          <ac:picMkLst>
            <pc:docMk/>
            <pc:sldMk cId="1947534736" sldId="1608"/>
            <ac:picMk id="3" creationId="{81A962AA-40AF-4067-8AAB-84AD5D8B2215}"/>
          </ac:picMkLst>
        </pc:picChg>
        <pc:picChg chg="del">
          <ac:chgData name="Alejandro Cerezo" userId="5ea20e796f35876f" providerId="LiveId" clId="{B73606DE-98E3-4A60-B2D9-07CEF01C25DF}" dt="2019-01-26T11:29:52.108" v="8099" actId="478"/>
          <ac:picMkLst>
            <pc:docMk/>
            <pc:sldMk cId="1947534736" sldId="1608"/>
            <ac:picMk id="4" creationId="{468A8D02-947F-45D1-9C2E-183D6480E926}"/>
          </ac:picMkLst>
        </pc:picChg>
        <pc:picChg chg="add mod">
          <ac:chgData name="Alejandro Cerezo" userId="5ea20e796f35876f" providerId="LiveId" clId="{B73606DE-98E3-4A60-B2D9-07CEF01C25DF}" dt="2019-01-26T11:30:54.709" v="8119" actId="14100"/>
          <ac:picMkLst>
            <pc:docMk/>
            <pc:sldMk cId="1947534736" sldId="1608"/>
            <ac:picMk id="5" creationId="{33859AEB-ADBA-4F23-9348-3C8C8146FCE8}"/>
          </ac:picMkLst>
        </pc:picChg>
        <pc:picChg chg="add mod">
          <ac:chgData name="Alejandro Cerezo" userId="5ea20e796f35876f" providerId="LiveId" clId="{B73606DE-98E3-4A60-B2D9-07CEF01C25DF}" dt="2019-01-26T11:32:17.115" v="8123" actId="1076"/>
          <ac:picMkLst>
            <pc:docMk/>
            <pc:sldMk cId="1947534736" sldId="1608"/>
            <ac:picMk id="6" creationId="{E7E1BD1D-C734-4CF7-B378-AD933C40D6DC}"/>
          </ac:picMkLst>
        </pc:picChg>
      </pc:sldChg>
      <pc:sldChg chg="addSp modSp add">
        <pc:chgData name="Alejandro Cerezo" userId="5ea20e796f35876f" providerId="LiveId" clId="{B73606DE-98E3-4A60-B2D9-07CEF01C25DF}" dt="2019-01-26T11:40:33.586" v="8167" actId="1076"/>
        <pc:sldMkLst>
          <pc:docMk/>
          <pc:sldMk cId="2420014400" sldId="1609"/>
        </pc:sldMkLst>
        <pc:spChg chg="mod">
          <ac:chgData name="Alejandro Cerezo" userId="5ea20e796f35876f" providerId="LiveId" clId="{B73606DE-98E3-4A60-B2D9-07CEF01C25DF}" dt="2019-01-26T11:34:02.010" v="8151" actId="20577"/>
          <ac:spMkLst>
            <pc:docMk/>
            <pc:sldMk cId="2420014400" sldId="1609"/>
            <ac:spMk id="2" creationId="{146860FA-3109-4B25-94BE-F701B9CA300C}"/>
          </ac:spMkLst>
        </pc:spChg>
        <pc:spChg chg="add mod">
          <ac:chgData name="Alejandro Cerezo" userId="5ea20e796f35876f" providerId="LiveId" clId="{B73606DE-98E3-4A60-B2D9-07CEF01C25DF}" dt="2019-01-26T11:34:29.534" v="8157" actId="1076"/>
          <ac:spMkLst>
            <pc:docMk/>
            <pc:sldMk cId="2420014400" sldId="1609"/>
            <ac:spMk id="3" creationId="{D07F15D6-E59A-4A22-B5C6-E1323EAA6ED6}"/>
          </ac:spMkLst>
        </pc:spChg>
        <pc:picChg chg="add mod">
          <ac:chgData name="Alejandro Cerezo" userId="5ea20e796f35876f" providerId="LiveId" clId="{B73606DE-98E3-4A60-B2D9-07CEF01C25DF}" dt="2019-01-26T11:36:32.703" v="8162" actId="1076"/>
          <ac:picMkLst>
            <pc:docMk/>
            <pc:sldMk cId="2420014400" sldId="1609"/>
            <ac:picMk id="4" creationId="{32047995-24F5-4D65-BC9D-18B9F641E479}"/>
          </ac:picMkLst>
        </pc:picChg>
        <pc:picChg chg="add mod">
          <ac:chgData name="Alejandro Cerezo" userId="5ea20e796f35876f" providerId="LiveId" clId="{B73606DE-98E3-4A60-B2D9-07CEF01C25DF}" dt="2019-01-26T11:40:33.586" v="8167" actId="1076"/>
          <ac:picMkLst>
            <pc:docMk/>
            <pc:sldMk cId="2420014400" sldId="1609"/>
            <ac:picMk id="5" creationId="{0747F5AE-1188-4703-B8CA-C10DE1660F01}"/>
          </ac:picMkLst>
        </pc:picChg>
      </pc:sldChg>
      <pc:sldChg chg="addSp modSp add ord">
        <pc:chgData name="Alejandro Cerezo" userId="5ea20e796f35876f" providerId="LiveId" clId="{B73606DE-98E3-4A60-B2D9-07CEF01C25DF}" dt="2019-01-26T11:51:59.467" v="8208"/>
        <pc:sldMkLst>
          <pc:docMk/>
          <pc:sldMk cId="1060668111" sldId="1610"/>
        </pc:sldMkLst>
        <pc:spChg chg="mod">
          <ac:chgData name="Alejandro Cerezo" userId="5ea20e796f35876f" providerId="LiveId" clId="{B73606DE-98E3-4A60-B2D9-07CEF01C25DF}" dt="2019-01-26T11:42:50.278" v="8177" actId="20577"/>
          <ac:spMkLst>
            <pc:docMk/>
            <pc:sldMk cId="1060668111" sldId="1610"/>
            <ac:spMk id="2" creationId="{A1FDB3CF-9440-4FC5-9981-CFBB8DC12E3E}"/>
          </ac:spMkLst>
        </pc:spChg>
        <pc:picChg chg="add mod">
          <ac:chgData name="Alejandro Cerezo" userId="5ea20e796f35876f" providerId="LiveId" clId="{B73606DE-98E3-4A60-B2D9-07CEF01C25DF}" dt="2019-01-26T11:45:31.215" v="8203" actId="14100"/>
          <ac:picMkLst>
            <pc:docMk/>
            <pc:sldMk cId="1060668111" sldId="1610"/>
            <ac:picMk id="3" creationId="{55CAD95B-2785-47AE-8A74-DD4068F2B89F}"/>
          </ac:picMkLst>
        </pc:picChg>
        <pc:picChg chg="add mod">
          <ac:chgData name="Alejandro Cerezo" userId="5ea20e796f35876f" providerId="LiveId" clId="{B73606DE-98E3-4A60-B2D9-07CEF01C25DF}" dt="2019-01-26T11:48:53.798" v="8207" actId="1076"/>
          <ac:picMkLst>
            <pc:docMk/>
            <pc:sldMk cId="1060668111" sldId="1610"/>
            <ac:picMk id="4" creationId="{BE48B913-5FC9-49A1-9CD9-597CD8DF482B}"/>
          </ac:picMkLst>
        </pc:picChg>
      </pc:sldChg>
      <pc:sldChg chg="addSp delSp modSp add ord">
        <pc:chgData name="Alejandro Cerezo" userId="5ea20e796f35876f" providerId="LiveId" clId="{B73606DE-98E3-4A60-B2D9-07CEF01C25DF}" dt="2019-01-26T11:58:46.159" v="8217" actId="1076"/>
        <pc:sldMkLst>
          <pc:docMk/>
          <pc:sldMk cId="3280048206" sldId="1611"/>
        </pc:sldMkLst>
        <pc:spChg chg="mod">
          <ac:chgData name="Alejandro Cerezo" userId="5ea20e796f35876f" providerId="LiveId" clId="{B73606DE-98E3-4A60-B2D9-07CEF01C25DF}" dt="2019-01-26T11:43:07.309" v="8194" actId="20577"/>
          <ac:spMkLst>
            <pc:docMk/>
            <pc:sldMk cId="3280048206" sldId="1611"/>
            <ac:spMk id="2" creationId="{A1FDB3CF-9440-4FC5-9981-CFBB8DC12E3E}"/>
          </ac:spMkLst>
        </pc:spChg>
        <pc:picChg chg="add del mod">
          <ac:chgData name="Alejandro Cerezo" userId="5ea20e796f35876f" providerId="LiveId" clId="{B73606DE-98E3-4A60-B2D9-07CEF01C25DF}" dt="2019-01-26T11:45:18.847" v="8199" actId="478"/>
          <ac:picMkLst>
            <pc:docMk/>
            <pc:sldMk cId="3280048206" sldId="1611"/>
            <ac:picMk id="3" creationId="{0C6AAE3D-109C-4D7F-B207-A308F6A79FD0}"/>
          </ac:picMkLst>
        </pc:picChg>
        <pc:picChg chg="add mod">
          <ac:chgData name="Alejandro Cerezo" userId="5ea20e796f35876f" providerId="LiveId" clId="{B73606DE-98E3-4A60-B2D9-07CEF01C25DF}" dt="2019-01-26T11:57:17.604" v="8212" actId="1076"/>
          <ac:picMkLst>
            <pc:docMk/>
            <pc:sldMk cId="3280048206" sldId="1611"/>
            <ac:picMk id="4" creationId="{1D4AC60B-B374-45CD-8EF4-41FD530244BA}"/>
          </ac:picMkLst>
        </pc:picChg>
        <pc:picChg chg="add mod">
          <ac:chgData name="Alejandro Cerezo" userId="5ea20e796f35876f" providerId="LiveId" clId="{B73606DE-98E3-4A60-B2D9-07CEF01C25DF}" dt="2019-01-26T11:58:46.159" v="8217" actId="1076"/>
          <ac:picMkLst>
            <pc:docMk/>
            <pc:sldMk cId="3280048206" sldId="1611"/>
            <ac:picMk id="3074" creationId="{1A432938-FDBD-4FD2-8233-1BD643CECD57}"/>
          </ac:picMkLst>
        </pc:picChg>
      </pc:sldChg>
      <pc:sldChg chg="addSp delSp modSp add">
        <pc:chgData name="Alejandro Cerezo" userId="5ea20e796f35876f" providerId="LiveId" clId="{B73606DE-98E3-4A60-B2D9-07CEF01C25DF}" dt="2019-01-26T12:35:02.172" v="8266" actId="1076"/>
        <pc:sldMkLst>
          <pc:docMk/>
          <pc:sldMk cId="1393749840" sldId="1612"/>
        </pc:sldMkLst>
        <pc:spChg chg="mod">
          <ac:chgData name="Alejandro Cerezo" userId="5ea20e796f35876f" providerId="LiveId" clId="{B73606DE-98E3-4A60-B2D9-07CEF01C25DF}" dt="2019-01-26T12:28:56.793" v="8256" actId="20577"/>
          <ac:spMkLst>
            <pc:docMk/>
            <pc:sldMk cId="1393749840" sldId="1612"/>
            <ac:spMk id="2" creationId="{D9E7654A-C991-47C3-9138-442F1DEF79E4}"/>
          </ac:spMkLst>
        </pc:spChg>
        <pc:picChg chg="add mod">
          <ac:chgData name="Alejandro Cerezo" userId="5ea20e796f35876f" providerId="LiveId" clId="{B73606DE-98E3-4A60-B2D9-07CEF01C25DF}" dt="2019-01-26T12:28:44.524" v="8248" actId="14100"/>
          <ac:picMkLst>
            <pc:docMk/>
            <pc:sldMk cId="1393749840" sldId="1612"/>
            <ac:picMk id="3" creationId="{39838473-921E-4BB0-B30A-67F310B12510}"/>
          </ac:picMkLst>
        </pc:picChg>
        <pc:picChg chg="add mod">
          <ac:chgData name="Alejandro Cerezo" userId="5ea20e796f35876f" providerId="LiveId" clId="{B73606DE-98E3-4A60-B2D9-07CEF01C25DF}" dt="2019-01-26T12:35:02.172" v="8266" actId="1076"/>
          <ac:picMkLst>
            <pc:docMk/>
            <pc:sldMk cId="1393749840" sldId="1612"/>
            <ac:picMk id="4" creationId="{4D31F5A7-FEDF-4B86-882B-825B286B0644}"/>
          </ac:picMkLst>
        </pc:picChg>
        <pc:picChg chg="del">
          <ac:chgData name="Alejandro Cerezo" userId="5ea20e796f35876f" providerId="LiveId" clId="{B73606DE-98E3-4A60-B2D9-07CEF01C25DF}" dt="2019-01-26T12:27:27.189" v="8229"/>
          <ac:picMkLst>
            <pc:docMk/>
            <pc:sldMk cId="1393749840" sldId="1612"/>
            <ac:picMk id="4098" creationId="{B63CF873-1729-4493-BCC1-3786ADCD50C3}"/>
          </ac:picMkLst>
        </pc:picChg>
      </pc:sldChg>
      <pc:sldChg chg="addSp modSp add">
        <pc:chgData name="Alejandro Cerezo" userId="5ea20e796f35876f" providerId="LiveId" clId="{B73606DE-98E3-4A60-B2D9-07CEF01C25DF}" dt="2019-01-26T12:44:34.764" v="8315" actId="1076"/>
        <pc:sldMkLst>
          <pc:docMk/>
          <pc:sldMk cId="3399355565" sldId="1613"/>
        </pc:sldMkLst>
        <pc:spChg chg="mod">
          <ac:chgData name="Alejandro Cerezo" userId="5ea20e796f35876f" providerId="LiveId" clId="{B73606DE-98E3-4A60-B2D9-07CEF01C25DF}" dt="2019-01-26T12:27:38.679" v="8244" actId="20577"/>
          <ac:spMkLst>
            <pc:docMk/>
            <pc:sldMk cId="3399355565" sldId="1613"/>
            <ac:spMk id="2" creationId="{98C09AC0-90EB-433A-A1A3-501A62EB6BFA}"/>
          </ac:spMkLst>
        </pc:spChg>
        <pc:picChg chg="add mod">
          <ac:chgData name="Alejandro Cerezo" userId="5ea20e796f35876f" providerId="LiveId" clId="{B73606DE-98E3-4A60-B2D9-07CEF01C25DF}" dt="2019-01-26T12:44:31.828" v="8314" actId="1076"/>
          <ac:picMkLst>
            <pc:docMk/>
            <pc:sldMk cId="3399355565" sldId="1613"/>
            <ac:picMk id="3" creationId="{AA7E9B6D-6B1C-43E2-B528-5B755BA49D08}"/>
          </ac:picMkLst>
        </pc:picChg>
        <pc:picChg chg="add mod ord">
          <ac:chgData name="Alejandro Cerezo" userId="5ea20e796f35876f" providerId="LiveId" clId="{B73606DE-98E3-4A60-B2D9-07CEF01C25DF}" dt="2019-01-26T12:44:34.764" v="8315" actId="1076"/>
          <ac:picMkLst>
            <pc:docMk/>
            <pc:sldMk cId="3399355565" sldId="1613"/>
            <ac:picMk id="4" creationId="{1B2D8EF1-9427-48E9-99B0-6F3C6709FB99}"/>
          </ac:picMkLst>
        </pc:picChg>
      </pc:sldChg>
      <pc:sldChg chg="addSp delSp modSp add">
        <pc:chgData name="Alejandro Cerezo" userId="5ea20e796f35876f" providerId="LiveId" clId="{B73606DE-98E3-4A60-B2D9-07CEF01C25DF}" dt="2019-01-26T12:38:36.311" v="8304" actId="313"/>
        <pc:sldMkLst>
          <pc:docMk/>
          <pc:sldMk cId="3317320735" sldId="1614"/>
        </pc:sldMkLst>
        <pc:spChg chg="mod">
          <ac:chgData name="Alejandro Cerezo" userId="5ea20e796f35876f" providerId="LiveId" clId="{B73606DE-98E3-4A60-B2D9-07CEF01C25DF}" dt="2019-01-26T12:38:36.311" v="8304" actId="313"/>
          <ac:spMkLst>
            <pc:docMk/>
            <pc:sldMk cId="3317320735" sldId="1614"/>
            <ac:spMk id="2" creationId="{D9E7654A-C991-47C3-9138-442F1DEF79E4}"/>
          </ac:spMkLst>
        </pc:spChg>
        <pc:picChg chg="del">
          <ac:chgData name="Alejandro Cerezo" userId="5ea20e796f35876f" providerId="LiveId" clId="{B73606DE-98E3-4A60-B2D9-07CEF01C25DF}" dt="2019-01-26T12:29:03.203" v="8258" actId="478"/>
          <ac:picMkLst>
            <pc:docMk/>
            <pc:sldMk cId="3317320735" sldId="1614"/>
            <ac:picMk id="3" creationId="{39838473-921E-4BB0-B30A-67F310B12510}"/>
          </ac:picMkLst>
        </pc:picChg>
        <pc:picChg chg="add mod">
          <ac:chgData name="Alejandro Cerezo" userId="5ea20e796f35876f" providerId="LiveId" clId="{B73606DE-98E3-4A60-B2D9-07CEF01C25DF}" dt="2019-01-26T12:37:21.267" v="8298" actId="1076"/>
          <ac:picMkLst>
            <pc:docMk/>
            <pc:sldMk cId="3317320735" sldId="1614"/>
            <ac:picMk id="4" creationId="{49D1EEB5-A016-45BB-A17A-172FCE20E7F7}"/>
          </ac:picMkLst>
        </pc:picChg>
        <pc:picChg chg="add mod">
          <ac:chgData name="Alejandro Cerezo" userId="5ea20e796f35876f" providerId="LiveId" clId="{B73606DE-98E3-4A60-B2D9-07CEF01C25DF}" dt="2019-01-26T12:38:32.698" v="8303" actId="1076"/>
          <ac:picMkLst>
            <pc:docMk/>
            <pc:sldMk cId="3317320735" sldId="1614"/>
            <ac:picMk id="5" creationId="{34BA3187-1C48-47F2-BE4A-D31E55DE13A8}"/>
          </ac:picMkLst>
        </pc:picChg>
      </pc:sldChg>
      <pc:sldChg chg="addSp modSp add">
        <pc:chgData name="Alejandro Cerezo" userId="5ea20e796f35876f" providerId="LiveId" clId="{B73606DE-98E3-4A60-B2D9-07CEF01C25DF}" dt="2019-01-26T13:05:35.435" v="8722" actId="14100"/>
        <pc:sldMkLst>
          <pc:docMk/>
          <pc:sldMk cId="1066802278" sldId="1616"/>
        </pc:sldMkLst>
        <pc:spChg chg="mod">
          <ac:chgData name="Alejandro Cerezo" userId="5ea20e796f35876f" providerId="LiveId" clId="{B73606DE-98E3-4A60-B2D9-07CEF01C25DF}" dt="2019-01-26T13:02:29.219" v="8658" actId="20577"/>
          <ac:spMkLst>
            <pc:docMk/>
            <pc:sldMk cId="1066802278" sldId="1616"/>
            <ac:spMk id="2" creationId="{508D95B8-4C90-4EFC-B2B0-0B5660D13F67}"/>
          </ac:spMkLst>
        </pc:spChg>
        <pc:spChg chg="add mod">
          <ac:chgData name="Alejandro Cerezo" userId="5ea20e796f35876f" providerId="LiveId" clId="{B73606DE-98E3-4A60-B2D9-07CEF01C25DF}" dt="2019-01-26T13:05:35.435" v="8722" actId="14100"/>
          <ac:spMkLst>
            <pc:docMk/>
            <pc:sldMk cId="1066802278" sldId="1616"/>
            <ac:spMk id="3" creationId="{AD596AE3-CE77-49E1-9BBD-1B403D18D9E9}"/>
          </ac:spMkLst>
        </pc:spChg>
        <pc:spChg chg="add mod">
          <ac:chgData name="Alejandro Cerezo" userId="5ea20e796f35876f" providerId="LiveId" clId="{B73606DE-98E3-4A60-B2D9-07CEF01C25DF}" dt="2019-01-26T13:05:30.415" v="8720" actId="255"/>
          <ac:spMkLst>
            <pc:docMk/>
            <pc:sldMk cId="1066802278" sldId="1616"/>
            <ac:spMk id="6" creationId="{98FA5E47-7AE3-4573-8720-29294218336A}"/>
          </ac:spMkLst>
        </pc:spChg>
        <pc:spChg chg="add mod">
          <ac:chgData name="Alejandro Cerezo" userId="5ea20e796f35876f" providerId="LiveId" clId="{B73606DE-98E3-4A60-B2D9-07CEF01C25DF}" dt="2019-01-26T13:04:19.202" v="8698" actId="113"/>
          <ac:spMkLst>
            <pc:docMk/>
            <pc:sldMk cId="1066802278" sldId="1616"/>
            <ac:spMk id="7" creationId="{76EA88E8-05B5-4533-9ED1-48F684E4A15D}"/>
          </ac:spMkLst>
        </pc:spChg>
        <pc:spChg chg="add mod">
          <ac:chgData name="Alejandro Cerezo" userId="5ea20e796f35876f" providerId="LiveId" clId="{B73606DE-98E3-4A60-B2D9-07CEF01C25DF}" dt="2019-01-26T13:04:46.143" v="8710" actId="20577"/>
          <ac:spMkLst>
            <pc:docMk/>
            <pc:sldMk cId="1066802278" sldId="1616"/>
            <ac:spMk id="8" creationId="{2AEC2DDC-9CD2-4591-8FB9-A92847F3E4E7}"/>
          </ac:spMkLst>
        </pc:spChg>
        <pc:picChg chg="add mod">
          <ac:chgData name="Alejandro Cerezo" userId="5ea20e796f35876f" providerId="LiveId" clId="{B73606DE-98E3-4A60-B2D9-07CEF01C25DF}" dt="2019-01-26T13:03:46.277" v="8696" actId="1076"/>
          <ac:picMkLst>
            <pc:docMk/>
            <pc:sldMk cId="1066802278" sldId="1616"/>
            <ac:picMk id="4" creationId="{46232798-04ED-4C6D-99EA-0B496C1ED9EA}"/>
          </ac:picMkLst>
        </pc:picChg>
        <pc:picChg chg="add mod">
          <ac:chgData name="Alejandro Cerezo" userId="5ea20e796f35876f" providerId="LiveId" clId="{B73606DE-98E3-4A60-B2D9-07CEF01C25DF}" dt="2019-01-26T13:04:40.667" v="8701" actId="1076"/>
          <ac:picMkLst>
            <pc:docMk/>
            <pc:sldMk cId="1066802278" sldId="1616"/>
            <ac:picMk id="5" creationId="{C8150CA6-0083-467B-9814-0D0F3F61F29C}"/>
          </ac:picMkLst>
        </pc:picChg>
      </pc:sldChg>
      <pc:sldChg chg="addSp delSp modSp add">
        <pc:chgData name="Alejandro Cerezo" userId="5ea20e796f35876f" providerId="LiveId" clId="{B73606DE-98E3-4A60-B2D9-07CEF01C25DF}" dt="2019-01-27T12:50:15.940" v="11898" actId="313"/>
        <pc:sldMkLst>
          <pc:docMk/>
          <pc:sldMk cId="719153825" sldId="1617"/>
        </pc:sldMkLst>
        <pc:spChg chg="mod">
          <ac:chgData name="Alejandro Cerezo" userId="5ea20e796f35876f" providerId="LiveId" clId="{B73606DE-98E3-4A60-B2D9-07CEF01C25DF}" dt="2019-01-26T13:21:03.458" v="8884" actId="20577"/>
          <ac:spMkLst>
            <pc:docMk/>
            <pc:sldMk cId="719153825" sldId="1617"/>
            <ac:spMk id="2" creationId="{508D95B8-4C90-4EFC-B2B0-0B5660D13F67}"/>
          </ac:spMkLst>
        </pc:spChg>
        <pc:spChg chg="add del mod">
          <ac:chgData name="Alejandro Cerezo" userId="5ea20e796f35876f" providerId="LiveId" clId="{B73606DE-98E3-4A60-B2D9-07CEF01C25DF}" dt="2019-01-27T12:50:15.940" v="11898" actId="313"/>
          <ac:spMkLst>
            <pc:docMk/>
            <pc:sldMk cId="719153825" sldId="1617"/>
            <ac:spMk id="3" creationId="{AD596AE3-CE77-49E1-9BBD-1B403D18D9E9}"/>
          </ac:spMkLst>
        </pc:spChg>
        <pc:spChg chg="mod">
          <ac:chgData name="Alejandro Cerezo" userId="5ea20e796f35876f" providerId="LiveId" clId="{B73606DE-98E3-4A60-B2D9-07CEF01C25DF}" dt="2019-01-26T13:11:12.992" v="8837" actId="6549"/>
          <ac:spMkLst>
            <pc:docMk/>
            <pc:sldMk cId="719153825" sldId="1617"/>
            <ac:spMk id="6" creationId="{98FA5E47-7AE3-4573-8720-29294218336A}"/>
          </ac:spMkLst>
        </pc:spChg>
        <pc:spChg chg="mod">
          <ac:chgData name="Alejandro Cerezo" userId="5ea20e796f35876f" providerId="LiveId" clId="{B73606DE-98E3-4A60-B2D9-07CEF01C25DF}" dt="2019-01-26T13:06:36.526" v="8751" actId="20577"/>
          <ac:spMkLst>
            <pc:docMk/>
            <pc:sldMk cId="719153825" sldId="1617"/>
            <ac:spMk id="7" creationId="{76EA88E8-05B5-4533-9ED1-48F684E4A15D}"/>
          </ac:spMkLst>
        </pc:spChg>
        <pc:spChg chg="mod">
          <ac:chgData name="Alejandro Cerezo" userId="5ea20e796f35876f" providerId="LiveId" clId="{B73606DE-98E3-4A60-B2D9-07CEF01C25DF}" dt="2019-01-26T13:06:48.269" v="8760" actId="20577"/>
          <ac:spMkLst>
            <pc:docMk/>
            <pc:sldMk cId="719153825" sldId="1617"/>
            <ac:spMk id="8" creationId="{2AEC2DDC-9CD2-4591-8FB9-A92847F3E4E7}"/>
          </ac:spMkLst>
        </pc:spChg>
        <pc:spChg chg="add del">
          <ac:chgData name="Alejandro Cerezo" userId="5ea20e796f35876f" providerId="LiveId" clId="{B73606DE-98E3-4A60-B2D9-07CEF01C25DF}" dt="2019-01-26T13:08:11.639" v="8775"/>
          <ac:spMkLst>
            <pc:docMk/>
            <pc:sldMk cId="719153825" sldId="1617"/>
            <ac:spMk id="10" creationId="{B3F5F41B-A8BD-4717-82DC-150E994C1B20}"/>
          </ac:spMkLst>
        </pc:spChg>
        <pc:picChg chg="del">
          <ac:chgData name="Alejandro Cerezo" userId="5ea20e796f35876f" providerId="LiveId" clId="{B73606DE-98E3-4A60-B2D9-07CEF01C25DF}" dt="2019-01-26T13:07:36.292" v="8767" actId="478"/>
          <ac:picMkLst>
            <pc:docMk/>
            <pc:sldMk cId="719153825" sldId="1617"/>
            <ac:picMk id="4" creationId="{46232798-04ED-4C6D-99EA-0B496C1ED9EA}"/>
          </ac:picMkLst>
        </pc:picChg>
        <pc:picChg chg="add mod">
          <ac:chgData name="Alejandro Cerezo" userId="5ea20e796f35876f" providerId="LiveId" clId="{B73606DE-98E3-4A60-B2D9-07CEF01C25DF}" dt="2019-01-26T13:07:47.941" v="8769" actId="1076"/>
          <ac:picMkLst>
            <pc:docMk/>
            <pc:sldMk cId="719153825" sldId="1617"/>
            <ac:picMk id="9" creationId="{7F3CCF4E-CBBC-4F3B-925A-5FC9CDCDE8D1}"/>
          </ac:picMkLst>
        </pc:picChg>
      </pc:sldChg>
      <pc:sldChg chg="addSp modSp add">
        <pc:chgData name="Alejandro Cerezo" userId="5ea20e796f35876f" providerId="LiveId" clId="{B73606DE-98E3-4A60-B2D9-07CEF01C25DF}" dt="2019-01-27T12:51:28.096" v="11909" actId="20577"/>
        <pc:sldMkLst>
          <pc:docMk/>
          <pc:sldMk cId="3867827804" sldId="1618"/>
        </pc:sldMkLst>
        <pc:spChg chg="mod">
          <ac:chgData name="Alejandro Cerezo" userId="5ea20e796f35876f" providerId="LiveId" clId="{B73606DE-98E3-4A60-B2D9-07CEF01C25DF}" dt="2019-01-26T13:23:14.824" v="8912" actId="313"/>
          <ac:spMkLst>
            <pc:docMk/>
            <pc:sldMk cId="3867827804" sldId="1618"/>
            <ac:spMk id="2" creationId="{E09EB411-B91A-4EA2-84DD-877AF0480F90}"/>
          </ac:spMkLst>
        </pc:spChg>
        <pc:spChg chg="add mod">
          <ac:chgData name="Alejandro Cerezo" userId="5ea20e796f35876f" providerId="LiveId" clId="{B73606DE-98E3-4A60-B2D9-07CEF01C25DF}" dt="2019-01-27T12:51:28.096" v="11909" actId="20577"/>
          <ac:spMkLst>
            <pc:docMk/>
            <pc:sldMk cId="3867827804" sldId="1618"/>
            <ac:spMk id="3" creationId="{9223C9F6-EB51-4EA5-95A6-A984DF926515}"/>
          </ac:spMkLst>
        </pc:spChg>
      </pc:sldChg>
      <pc:sldChg chg="addSp modSp add">
        <pc:chgData name="Alejandro Cerezo" userId="5ea20e796f35876f" providerId="LiveId" clId="{B73606DE-98E3-4A60-B2D9-07CEF01C25DF}" dt="2019-01-26T13:27:39.446" v="8999" actId="1076"/>
        <pc:sldMkLst>
          <pc:docMk/>
          <pc:sldMk cId="1416069313" sldId="1619"/>
        </pc:sldMkLst>
        <pc:spChg chg="mod">
          <ac:chgData name="Alejandro Cerezo" userId="5ea20e796f35876f" providerId="LiveId" clId="{B73606DE-98E3-4A60-B2D9-07CEF01C25DF}" dt="2019-01-26T13:25:02.781" v="8948" actId="20577"/>
          <ac:spMkLst>
            <pc:docMk/>
            <pc:sldMk cId="1416069313" sldId="1619"/>
            <ac:spMk id="2" creationId="{CB06C6C3-2BC2-46C0-9B97-4506E4BE9473}"/>
          </ac:spMkLst>
        </pc:spChg>
        <pc:spChg chg="add mod">
          <ac:chgData name="Alejandro Cerezo" userId="5ea20e796f35876f" providerId="LiveId" clId="{B73606DE-98E3-4A60-B2D9-07CEF01C25DF}" dt="2019-01-26T13:27:39.446" v="8999" actId="1076"/>
          <ac:spMkLst>
            <pc:docMk/>
            <pc:sldMk cId="1416069313" sldId="1619"/>
            <ac:spMk id="3" creationId="{45587F42-C072-4F45-AB85-9071916EA7B2}"/>
          </ac:spMkLst>
        </pc:spChg>
      </pc:sldChg>
      <pc:sldChg chg="modSp">
        <pc:chgData name="Alejandro Cerezo" userId="5ea20e796f35876f" providerId="LiveId" clId="{B73606DE-98E3-4A60-B2D9-07CEF01C25DF}" dt="2019-01-30T12:50:29.148" v="14333" actId="20577"/>
        <pc:sldMkLst>
          <pc:docMk/>
          <pc:sldMk cId="50441259" sldId="1620"/>
        </pc:sldMkLst>
        <pc:spChg chg="mod">
          <ac:chgData name="Alejandro Cerezo" userId="5ea20e796f35876f" providerId="LiveId" clId="{B73606DE-98E3-4A60-B2D9-07CEF01C25DF}" dt="2019-01-29T19:20:02.309" v="13406" actId="27636"/>
          <ac:spMkLst>
            <pc:docMk/>
            <pc:sldMk cId="50441259" sldId="1620"/>
            <ac:spMk id="2" creationId="{3EDB8540-051F-4F2E-A10B-A4B1BD67C83C}"/>
          </ac:spMkLst>
        </pc:spChg>
        <pc:spChg chg="mod">
          <ac:chgData name="Alejandro Cerezo" userId="5ea20e796f35876f" providerId="LiveId" clId="{B73606DE-98E3-4A60-B2D9-07CEF01C25DF}" dt="2019-01-30T12:50:29.148" v="14333" actId="20577"/>
          <ac:spMkLst>
            <pc:docMk/>
            <pc:sldMk cId="50441259" sldId="1620"/>
            <ac:spMk id="3" creationId="{6DCEE8B5-25E8-4140-A824-9FD9705B071E}"/>
          </ac:spMkLst>
        </pc:spChg>
      </pc:sldChg>
      <pc:sldChg chg="addSp delSp modSp add">
        <pc:chgData name="Alejandro Cerezo" userId="5ea20e796f35876f" providerId="LiveId" clId="{B73606DE-98E3-4A60-B2D9-07CEF01C25DF}" dt="2019-01-30T11:56:28.103" v="14331"/>
        <pc:sldMkLst>
          <pc:docMk/>
          <pc:sldMk cId="1830836644" sldId="1621"/>
        </pc:sldMkLst>
        <pc:spChg chg="mod">
          <ac:chgData name="Alejandro Cerezo" userId="5ea20e796f35876f" providerId="LiveId" clId="{B73606DE-98E3-4A60-B2D9-07CEF01C25DF}" dt="2019-01-26T13:32:40.452" v="9228" actId="20577"/>
          <ac:spMkLst>
            <pc:docMk/>
            <pc:sldMk cId="1830836644" sldId="1621"/>
            <ac:spMk id="2" creationId="{3B289225-5726-4014-9102-EDA063A2C7A0}"/>
          </ac:spMkLst>
        </pc:spChg>
        <pc:picChg chg="add del">
          <ac:chgData name="Alejandro Cerezo" userId="5ea20e796f35876f" providerId="LiveId" clId="{B73606DE-98E3-4A60-B2D9-07CEF01C25DF}" dt="2019-01-26T13:33:15.514" v="9230" actId="478"/>
          <ac:picMkLst>
            <pc:docMk/>
            <pc:sldMk cId="1830836644" sldId="1621"/>
            <ac:picMk id="3" creationId="{8F941E7B-EE38-441A-8D57-893E397514F5}"/>
          </ac:picMkLst>
        </pc:picChg>
        <pc:picChg chg="add mod">
          <ac:chgData name="Alejandro Cerezo" userId="5ea20e796f35876f" providerId="LiveId" clId="{B73606DE-98E3-4A60-B2D9-07CEF01C25DF}" dt="2019-01-30T11:56:28.103" v="14331"/>
          <ac:picMkLst>
            <pc:docMk/>
            <pc:sldMk cId="1830836644" sldId="1621"/>
            <ac:picMk id="4" creationId="{4109C52D-DBC4-44A4-859E-991CD0FDAE7D}"/>
          </ac:picMkLst>
        </pc:picChg>
      </pc:sldChg>
      <pc:sldChg chg="modSp add">
        <pc:chgData name="Alejandro Cerezo" userId="5ea20e796f35876f" providerId="LiveId" clId="{B73606DE-98E3-4A60-B2D9-07CEF01C25DF}" dt="2019-01-26T16:40:12.341" v="9271" actId="1076"/>
        <pc:sldMkLst>
          <pc:docMk/>
          <pc:sldMk cId="575011008" sldId="1622"/>
        </pc:sldMkLst>
        <pc:spChg chg="mod">
          <ac:chgData name="Alejandro Cerezo" userId="5ea20e796f35876f" providerId="LiveId" clId="{B73606DE-98E3-4A60-B2D9-07CEF01C25DF}" dt="2019-01-26T16:39:27.866" v="9253" actId="20577"/>
          <ac:spMkLst>
            <pc:docMk/>
            <pc:sldMk cId="575011008" sldId="1622"/>
            <ac:spMk id="2" creationId="{648DECDD-012D-4B9E-A356-43A1CA5A3A3D}"/>
          </ac:spMkLst>
        </pc:spChg>
        <pc:spChg chg="mod">
          <ac:chgData name="Alejandro Cerezo" userId="5ea20e796f35876f" providerId="LiveId" clId="{B73606DE-98E3-4A60-B2D9-07CEF01C25DF}" dt="2019-01-26T16:40:12.341" v="9271" actId="1076"/>
          <ac:spMkLst>
            <pc:docMk/>
            <pc:sldMk cId="575011008" sldId="1622"/>
            <ac:spMk id="3" creationId="{A05C79C9-6601-4333-8197-D1C8FC643890}"/>
          </ac:spMkLst>
        </pc:spChg>
      </pc:sldChg>
      <pc:sldChg chg="addSp modSp add">
        <pc:chgData name="Alejandro Cerezo" userId="5ea20e796f35876f" providerId="LiveId" clId="{B73606DE-98E3-4A60-B2D9-07CEF01C25DF}" dt="2019-01-26T16:44:45.990" v="9438" actId="27636"/>
        <pc:sldMkLst>
          <pc:docMk/>
          <pc:sldMk cId="98558564" sldId="1623"/>
        </pc:sldMkLst>
        <pc:spChg chg="mod">
          <ac:chgData name="Alejandro Cerezo" userId="5ea20e796f35876f" providerId="LiveId" clId="{B73606DE-98E3-4A60-B2D9-07CEF01C25DF}" dt="2019-01-26T16:42:26.908" v="9380" actId="20577"/>
          <ac:spMkLst>
            <pc:docMk/>
            <pc:sldMk cId="98558564" sldId="1623"/>
            <ac:spMk id="2" creationId="{DA95CA82-7A7E-4EC2-B4A0-78BC68A7F65D}"/>
          </ac:spMkLst>
        </pc:spChg>
        <pc:spChg chg="add mod">
          <ac:chgData name="Alejandro Cerezo" userId="5ea20e796f35876f" providerId="LiveId" clId="{B73606DE-98E3-4A60-B2D9-07CEF01C25DF}" dt="2019-01-26T16:44:45.990" v="9438" actId="27636"/>
          <ac:spMkLst>
            <pc:docMk/>
            <pc:sldMk cId="98558564" sldId="1623"/>
            <ac:spMk id="3" creationId="{C29C47C0-AF24-4516-A6F8-D9D40097A059}"/>
          </ac:spMkLst>
        </pc:spChg>
      </pc:sldChg>
      <pc:sldChg chg="addSp modSp add">
        <pc:chgData name="Alejandro Cerezo" userId="5ea20e796f35876f" providerId="LiveId" clId="{B73606DE-98E3-4A60-B2D9-07CEF01C25DF}" dt="2019-01-26T17:52:19.264" v="9484" actId="1076"/>
        <pc:sldMkLst>
          <pc:docMk/>
          <pc:sldMk cId="3927211783" sldId="1624"/>
        </pc:sldMkLst>
        <pc:spChg chg="mod">
          <ac:chgData name="Alejandro Cerezo" userId="5ea20e796f35876f" providerId="LiveId" clId="{B73606DE-98E3-4A60-B2D9-07CEF01C25DF}" dt="2019-01-26T17:50:45.044" v="9476" actId="20577"/>
          <ac:spMkLst>
            <pc:docMk/>
            <pc:sldMk cId="3927211783" sldId="1624"/>
            <ac:spMk id="2" creationId="{F5FAC47E-A6AB-4F00-B9AE-231DD5115E1B}"/>
          </ac:spMkLst>
        </pc:spChg>
        <pc:spChg chg="add mod">
          <ac:chgData name="Alejandro Cerezo" userId="5ea20e796f35876f" providerId="LiveId" clId="{B73606DE-98E3-4A60-B2D9-07CEF01C25DF}" dt="2019-01-26T17:51:52.165" v="9480" actId="1076"/>
          <ac:spMkLst>
            <pc:docMk/>
            <pc:sldMk cId="3927211783" sldId="1624"/>
            <ac:spMk id="5" creationId="{417FD542-D5C7-4AC2-B65F-4BFDC5D1F884}"/>
          </ac:spMkLst>
        </pc:spChg>
        <pc:spChg chg="add mod">
          <ac:chgData name="Alejandro Cerezo" userId="5ea20e796f35876f" providerId="LiveId" clId="{B73606DE-98E3-4A60-B2D9-07CEF01C25DF}" dt="2019-01-26T17:52:19.264" v="9484" actId="1076"/>
          <ac:spMkLst>
            <pc:docMk/>
            <pc:sldMk cId="3927211783" sldId="1624"/>
            <ac:spMk id="6" creationId="{A439F85E-F9B7-4F24-9047-6FABD127B39F}"/>
          </ac:spMkLst>
        </pc:spChg>
        <pc:picChg chg="add mod">
          <ac:chgData name="Alejandro Cerezo" userId="5ea20e796f35876f" providerId="LiveId" clId="{B73606DE-98E3-4A60-B2D9-07CEF01C25DF}" dt="2019-01-26T17:49:54.118" v="9453" actId="14100"/>
          <ac:picMkLst>
            <pc:docMk/>
            <pc:sldMk cId="3927211783" sldId="1624"/>
            <ac:picMk id="3" creationId="{191BBB87-6EDE-4230-BDB1-D7C15055A7DF}"/>
          </ac:picMkLst>
        </pc:picChg>
        <pc:picChg chg="add mod">
          <ac:chgData name="Alejandro Cerezo" userId="5ea20e796f35876f" providerId="LiveId" clId="{B73606DE-98E3-4A60-B2D9-07CEF01C25DF}" dt="2019-01-26T17:50:36.934" v="9458" actId="1076"/>
          <ac:picMkLst>
            <pc:docMk/>
            <pc:sldMk cId="3927211783" sldId="1624"/>
            <ac:picMk id="4" creationId="{332F4BC4-8243-4042-9ADB-94D50255BC1F}"/>
          </ac:picMkLst>
        </pc:picChg>
      </pc:sldChg>
      <pc:sldChg chg="addSp modSp add">
        <pc:chgData name="Alejandro Cerezo" userId="5ea20e796f35876f" providerId="LiveId" clId="{B73606DE-98E3-4A60-B2D9-07CEF01C25DF}" dt="2019-01-26T18:15:47.596" v="9628" actId="1076"/>
        <pc:sldMkLst>
          <pc:docMk/>
          <pc:sldMk cId="1107845414" sldId="1625"/>
        </pc:sldMkLst>
        <pc:spChg chg="mod">
          <ac:chgData name="Alejandro Cerezo" userId="5ea20e796f35876f" providerId="LiveId" clId="{B73606DE-98E3-4A60-B2D9-07CEF01C25DF}" dt="2019-01-26T18:02:19.376" v="9586" actId="313"/>
          <ac:spMkLst>
            <pc:docMk/>
            <pc:sldMk cId="1107845414" sldId="1625"/>
            <ac:spMk id="2" creationId="{9ACCD83F-28B6-4FF8-BF6E-78D13114798A}"/>
          </ac:spMkLst>
        </pc:spChg>
        <pc:spChg chg="add mod">
          <ac:chgData name="Alejandro Cerezo" userId="5ea20e796f35876f" providerId="LiveId" clId="{B73606DE-98E3-4A60-B2D9-07CEF01C25DF}" dt="2019-01-26T18:15:05.158" v="9619" actId="1076"/>
          <ac:spMkLst>
            <pc:docMk/>
            <pc:sldMk cId="1107845414" sldId="1625"/>
            <ac:spMk id="4" creationId="{0A23B15F-54AF-4C76-97E7-0458A0B164C2}"/>
          </ac:spMkLst>
        </pc:spChg>
        <pc:spChg chg="add mod">
          <ac:chgData name="Alejandro Cerezo" userId="5ea20e796f35876f" providerId="LiveId" clId="{B73606DE-98E3-4A60-B2D9-07CEF01C25DF}" dt="2019-01-26T18:15:47.596" v="9628" actId="1076"/>
          <ac:spMkLst>
            <pc:docMk/>
            <pc:sldMk cId="1107845414" sldId="1625"/>
            <ac:spMk id="6" creationId="{88111B93-69AC-4BE9-BAC1-AFAE7FC6B7FF}"/>
          </ac:spMkLst>
        </pc:spChg>
        <pc:picChg chg="add mod">
          <ac:chgData name="Alejandro Cerezo" userId="5ea20e796f35876f" providerId="LiveId" clId="{B73606DE-98E3-4A60-B2D9-07CEF01C25DF}" dt="2019-01-26T18:15:00.106" v="9618" actId="1076"/>
          <ac:picMkLst>
            <pc:docMk/>
            <pc:sldMk cId="1107845414" sldId="1625"/>
            <ac:picMk id="3" creationId="{CA0BF006-D284-43AE-B4EE-F3404F7E83F3}"/>
          </ac:picMkLst>
        </pc:picChg>
        <pc:picChg chg="add mod">
          <ac:chgData name="Alejandro Cerezo" userId="5ea20e796f35876f" providerId="LiveId" clId="{B73606DE-98E3-4A60-B2D9-07CEF01C25DF}" dt="2019-01-26T18:15:09.517" v="9620" actId="1076"/>
          <ac:picMkLst>
            <pc:docMk/>
            <pc:sldMk cId="1107845414" sldId="1625"/>
            <ac:picMk id="5" creationId="{0EF3BAC8-CF56-47DE-A0C6-B4870E67413F}"/>
          </ac:picMkLst>
        </pc:picChg>
      </pc:sldChg>
      <pc:sldChg chg="addSp modSp add ord">
        <pc:chgData name="Alejandro Cerezo" userId="5ea20e796f35876f" providerId="LiveId" clId="{B73606DE-98E3-4A60-B2D9-07CEF01C25DF}" dt="2019-01-26T18:20:10.563" v="9681" actId="1076"/>
        <pc:sldMkLst>
          <pc:docMk/>
          <pc:sldMk cId="2289031764" sldId="1626"/>
        </pc:sldMkLst>
        <pc:spChg chg="mod">
          <ac:chgData name="Alejandro Cerezo" userId="5ea20e796f35876f" providerId="LiveId" clId="{B73606DE-98E3-4A60-B2D9-07CEF01C25DF}" dt="2019-01-26T18:16:30.856" v="9629" actId="313"/>
          <ac:spMkLst>
            <pc:docMk/>
            <pc:sldMk cId="2289031764" sldId="1626"/>
            <ac:spMk id="2" creationId="{C325447B-99AE-4186-8DE6-EFE855A019CE}"/>
          </ac:spMkLst>
        </pc:spChg>
        <pc:spChg chg="add mod">
          <ac:chgData name="Alejandro Cerezo" userId="5ea20e796f35876f" providerId="LiveId" clId="{B73606DE-98E3-4A60-B2D9-07CEF01C25DF}" dt="2019-01-26T18:17:05.674" v="9639" actId="1076"/>
          <ac:spMkLst>
            <pc:docMk/>
            <pc:sldMk cId="2289031764" sldId="1626"/>
            <ac:spMk id="4" creationId="{07A63143-643F-4928-B41E-ABA5145958C2}"/>
          </ac:spMkLst>
        </pc:spChg>
        <pc:spChg chg="add mod">
          <ac:chgData name="Alejandro Cerezo" userId="5ea20e796f35876f" providerId="LiveId" clId="{B73606DE-98E3-4A60-B2D9-07CEF01C25DF}" dt="2019-01-26T18:20:10.563" v="9681" actId="1076"/>
          <ac:spMkLst>
            <pc:docMk/>
            <pc:sldMk cId="2289031764" sldId="1626"/>
            <ac:spMk id="6" creationId="{65E81F15-E989-4C82-831C-A63131BAB86A}"/>
          </ac:spMkLst>
        </pc:spChg>
        <pc:picChg chg="add mod">
          <ac:chgData name="Alejandro Cerezo" userId="5ea20e796f35876f" providerId="LiveId" clId="{B73606DE-98E3-4A60-B2D9-07CEF01C25DF}" dt="2019-01-26T18:17:00.104" v="9638" actId="1076"/>
          <ac:picMkLst>
            <pc:docMk/>
            <pc:sldMk cId="2289031764" sldId="1626"/>
            <ac:picMk id="3" creationId="{C0878EE0-939C-4883-B4D4-7A1BA0F9BE7D}"/>
          </ac:picMkLst>
        </pc:picChg>
        <pc:picChg chg="add mod">
          <ac:chgData name="Alejandro Cerezo" userId="5ea20e796f35876f" providerId="LiveId" clId="{B73606DE-98E3-4A60-B2D9-07CEF01C25DF}" dt="2019-01-26T18:19:47.878" v="9678" actId="1076"/>
          <ac:picMkLst>
            <pc:docMk/>
            <pc:sldMk cId="2289031764" sldId="1626"/>
            <ac:picMk id="5" creationId="{FCEC0A41-94CE-4157-88BC-F42BE32F5004}"/>
          </ac:picMkLst>
        </pc:picChg>
      </pc:sldChg>
      <pc:sldChg chg="addSp modSp add">
        <pc:chgData name="Alejandro Cerezo" userId="5ea20e796f35876f" providerId="LiveId" clId="{B73606DE-98E3-4A60-B2D9-07CEF01C25DF}" dt="2019-01-26T18:13:54.868" v="9609" actId="1076"/>
        <pc:sldMkLst>
          <pc:docMk/>
          <pc:sldMk cId="865586874" sldId="1627"/>
        </pc:sldMkLst>
        <pc:spChg chg="mod">
          <ac:chgData name="Alejandro Cerezo" userId="5ea20e796f35876f" providerId="LiveId" clId="{B73606DE-98E3-4A60-B2D9-07CEF01C25DF}" dt="2019-01-26T18:02:30.864" v="9598" actId="20577"/>
          <ac:spMkLst>
            <pc:docMk/>
            <pc:sldMk cId="865586874" sldId="1627"/>
            <ac:spMk id="2" creationId="{B510CCDE-BE3E-4A5D-A206-9921A14022A9}"/>
          </ac:spMkLst>
        </pc:spChg>
        <pc:spChg chg="add mod">
          <ac:chgData name="Alejandro Cerezo" userId="5ea20e796f35876f" providerId="LiveId" clId="{B73606DE-98E3-4A60-B2D9-07CEF01C25DF}" dt="2019-01-26T18:13:54.868" v="9609" actId="1076"/>
          <ac:spMkLst>
            <pc:docMk/>
            <pc:sldMk cId="865586874" sldId="1627"/>
            <ac:spMk id="4" creationId="{18FAE4F6-E9FD-4D8A-91C8-18049E2784B7}"/>
          </ac:spMkLst>
        </pc:spChg>
        <pc:picChg chg="add mod">
          <ac:chgData name="Alejandro Cerezo" userId="5ea20e796f35876f" providerId="LiveId" clId="{B73606DE-98E3-4A60-B2D9-07CEF01C25DF}" dt="2019-01-26T18:13:51.321" v="9608" actId="1076"/>
          <ac:picMkLst>
            <pc:docMk/>
            <pc:sldMk cId="865586874" sldId="1627"/>
            <ac:picMk id="3" creationId="{A2CDF73E-F252-46C9-BBDD-85D21194AB0D}"/>
          </ac:picMkLst>
        </pc:picChg>
      </pc:sldChg>
      <pc:sldChg chg="addSp delSp modSp add">
        <pc:chgData name="Alejandro Cerezo" userId="5ea20e796f35876f" providerId="LiveId" clId="{B73606DE-98E3-4A60-B2D9-07CEF01C25DF}" dt="2019-01-26T18:24:17.931" v="9724" actId="1076"/>
        <pc:sldMkLst>
          <pc:docMk/>
          <pc:sldMk cId="1219390372" sldId="1628"/>
        </pc:sldMkLst>
        <pc:spChg chg="mod">
          <ac:chgData name="Alejandro Cerezo" userId="5ea20e796f35876f" providerId="LiveId" clId="{B73606DE-98E3-4A60-B2D9-07CEF01C25DF}" dt="2019-01-26T18:20:21.971" v="9700" actId="20577"/>
          <ac:spMkLst>
            <pc:docMk/>
            <pc:sldMk cId="1219390372" sldId="1628"/>
            <ac:spMk id="2" creationId="{7E8FBE7C-A5C3-4CDE-AA14-293D99997630}"/>
          </ac:spMkLst>
        </pc:spChg>
        <pc:spChg chg="add del">
          <ac:chgData name="Alejandro Cerezo" userId="5ea20e796f35876f" providerId="LiveId" clId="{B73606DE-98E3-4A60-B2D9-07CEF01C25DF}" dt="2019-01-26T18:18:07.757" v="9660" actId="478"/>
          <ac:spMkLst>
            <pc:docMk/>
            <pc:sldMk cId="1219390372" sldId="1628"/>
            <ac:spMk id="3" creationId="{342F16F8-0618-4326-8695-38A9699D6FF6}"/>
          </ac:spMkLst>
        </pc:spChg>
        <pc:spChg chg="add del mod">
          <ac:chgData name="Alejandro Cerezo" userId="5ea20e796f35876f" providerId="LiveId" clId="{B73606DE-98E3-4A60-B2D9-07CEF01C25DF}" dt="2019-01-26T18:20:03.613" v="9679"/>
          <ac:spMkLst>
            <pc:docMk/>
            <pc:sldMk cId="1219390372" sldId="1628"/>
            <ac:spMk id="5" creationId="{7092C2EB-AABE-46E9-A57D-08BB29248D24}"/>
          </ac:spMkLst>
        </pc:spChg>
        <pc:spChg chg="add mod">
          <ac:chgData name="Alejandro Cerezo" userId="5ea20e796f35876f" providerId="LiveId" clId="{B73606DE-98E3-4A60-B2D9-07CEF01C25DF}" dt="2019-01-26T18:24:17.931" v="9724" actId="1076"/>
          <ac:spMkLst>
            <pc:docMk/>
            <pc:sldMk cId="1219390372" sldId="1628"/>
            <ac:spMk id="10" creationId="{A88FC726-29D1-4FEA-934F-46FA9B65F2C4}"/>
          </ac:spMkLst>
        </pc:spChg>
        <pc:picChg chg="add del mod">
          <ac:chgData name="Alejandro Cerezo" userId="5ea20e796f35876f" providerId="LiveId" clId="{B73606DE-98E3-4A60-B2D9-07CEF01C25DF}" dt="2019-01-26T18:19:34.247" v="9671"/>
          <ac:picMkLst>
            <pc:docMk/>
            <pc:sldMk cId="1219390372" sldId="1628"/>
            <ac:picMk id="4" creationId="{2BF4B0A3-0B6A-42AB-9539-FF480B1B79D3}"/>
          </ac:picMkLst>
        </pc:picChg>
        <pc:picChg chg="add mod">
          <ac:chgData name="Alejandro Cerezo" userId="5ea20e796f35876f" providerId="LiveId" clId="{B73606DE-98E3-4A60-B2D9-07CEF01C25DF}" dt="2019-01-26T18:21:07.614" v="9707" actId="14100"/>
          <ac:picMkLst>
            <pc:docMk/>
            <pc:sldMk cId="1219390372" sldId="1628"/>
            <ac:picMk id="6" creationId="{308CA5EC-49AF-4CE8-8E60-7167DF732D98}"/>
          </ac:picMkLst>
        </pc:picChg>
        <pc:picChg chg="add mod">
          <ac:chgData name="Alejandro Cerezo" userId="5ea20e796f35876f" providerId="LiveId" clId="{B73606DE-98E3-4A60-B2D9-07CEF01C25DF}" dt="2019-01-26T18:24:11.736" v="9723" actId="1076"/>
          <ac:picMkLst>
            <pc:docMk/>
            <pc:sldMk cId="1219390372" sldId="1628"/>
            <ac:picMk id="7" creationId="{60266907-2193-4889-809A-9BD71EB42F82}"/>
          </ac:picMkLst>
        </pc:picChg>
        <pc:cxnChg chg="add mod">
          <ac:chgData name="Alejandro Cerezo" userId="5ea20e796f35876f" providerId="LiveId" clId="{B73606DE-98E3-4A60-B2D9-07CEF01C25DF}" dt="2019-01-26T18:23:43.105" v="9717" actId="1582"/>
          <ac:cxnSpMkLst>
            <pc:docMk/>
            <pc:sldMk cId="1219390372" sldId="1628"/>
            <ac:cxnSpMk id="9" creationId="{F397C4E6-46E7-4C45-BDB5-067A87FE894F}"/>
          </ac:cxnSpMkLst>
        </pc:cxnChg>
      </pc:sldChg>
      <pc:sldChg chg="addSp modSp add">
        <pc:chgData name="Alejandro Cerezo" userId="5ea20e796f35876f" providerId="LiveId" clId="{B73606DE-98E3-4A60-B2D9-07CEF01C25DF}" dt="2019-01-26T18:27:53.087" v="9782" actId="1076"/>
        <pc:sldMkLst>
          <pc:docMk/>
          <pc:sldMk cId="2091282815" sldId="1629"/>
        </pc:sldMkLst>
        <pc:spChg chg="mod">
          <ac:chgData name="Alejandro Cerezo" userId="5ea20e796f35876f" providerId="LiveId" clId="{B73606DE-98E3-4A60-B2D9-07CEF01C25DF}" dt="2019-01-26T18:25:38.908" v="9761" actId="20577"/>
          <ac:spMkLst>
            <pc:docMk/>
            <pc:sldMk cId="2091282815" sldId="1629"/>
            <ac:spMk id="2" creationId="{DEB2154E-5065-4748-BF2F-08F33410D1DC}"/>
          </ac:spMkLst>
        </pc:spChg>
        <pc:spChg chg="add mod">
          <ac:chgData name="Alejandro Cerezo" userId="5ea20e796f35876f" providerId="LiveId" clId="{B73606DE-98E3-4A60-B2D9-07CEF01C25DF}" dt="2019-01-26T18:26:12.715" v="9769" actId="1076"/>
          <ac:spMkLst>
            <pc:docMk/>
            <pc:sldMk cId="2091282815" sldId="1629"/>
            <ac:spMk id="4" creationId="{AF2EF75B-457F-47DB-905D-234914FD9746}"/>
          </ac:spMkLst>
        </pc:spChg>
        <pc:spChg chg="add mod">
          <ac:chgData name="Alejandro Cerezo" userId="5ea20e796f35876f" providerId="LiveId" clId="{B73606DE-98E3-4A60-B2D9-07CEF01C25DF}" dt="2019-01-26T18:27:53.087" v="9782" actId="1076"/>
          <ac:spMkLst>
            <pc:docMk/>
            <pc:sldMk cId="2091282815" sldId="1629"/>
            <ac:spMk id="6" creationId="{F4B456C5-340F-4163-9B91-B2F0161A6206}"/>
          </ac:spMkLst>
        </pc:spChg>
        <pc:picChg chg="add mod">
          <ac:chgData name="Alejandro Cerezo" userId="5ea20e796f35876f" providerId="LiveId" clId="{B73606DE-98E3-4A60-B2D9-07CEF01C25DF}" dt="2019-01-26T18:25:58.698" v="9765" actId="14100"/>
          <ac:picMkLst>
            <pc:docMk/>
            <pc:sldMk cId="2091282815" sldId="1629"/>
            <ac:picMk id="3" creationId="{AFDCA3B9-F525-4A3A-9411-092F8B5CCF4F}"/>
          </ac:picMkLst>
        </pc:picChg>
        <pc:picChg chg="add mod">
          <ac:chgData name="Alejandro Cerezo" userId="5ea20e796f35876f" providerId="LiveId" clId="{B73606DE-98E3-4A60-B2D9-07CEF01C25DF}" dt="2019-01-26T18:27:50.846" v="9781" actId="1076"/>
          <ac:picMkLst>
            <pc:docMk/>
            <pc:sldMk cId="2091282815" sldId="1629"/>
            <ac:picMk id="5" creationId="{24654E2C-3601-4B00-BD33-D2BF3BE1DCFE}"/>
          </ac:picMkLst>
        </pc:picChg>
      </pc:sldChg>
      <pc:sldChg chg="addSp delSp modSp add modNotesTx">
        <pc:chgData name="Alejandro Cerezo" userId="5ea20e796f35876f" providerId="LiveId" clId="{B73606DE-98E3-4A60-B2D9-07CEF01C25DF}" dt="2019-01-26T18:46:31.440" v="9895" actId="20577"/>
        <pc:sldMkLst>
          <pc:docMk/>
          <pc:sldMk cId="1644739756" sldId="1630"/>
        </pc:sldMkLst>
        <pc:spChg chg="mod">
          <ac:chgData name="Alejandro Cerezo" userId="5ea20e796f35876f" providerId="LiveId" clId="{B73606DE-98E3-4A60-B2D9-07CEF01C25DF}" dt="2019-01-26T18:29:43.073" v="9798" actId="20577"/>
          <ac:spMkLst>
            <pc:docMk/>
            <pc:sldMk cId="1644739756" sldId="1630"/>
            <ac:spMk id="2" creationId="{DFB49143-2AC3-4A18-A64A-665CAC19C46E}"/>
          </ac:spMkLst>
        </pc:spChg>
        <pc:spChg chg="add mod">
          <ac:chgData name="Alejandro Cerezo" userId="5ea20e796f35876f" providerId="LiveId" clId="{B73606DE-98E3-4A60-B2D9-07CEF01C25DF}" dt="2019-01-26T18:45:28.043" v="9868" actId="1076"/>
          <ac:spMkLst>
            <pc:docMk/>
            <pc:sldMk cId="1644739756" sldId="1630"/>
            <ac:spMk id="4" creationId="{7F29D7DD-D774-47B5-90B6-8CC8051EC8C5}"/>
          </ac:spMkLst>
        </pc:spChg>
        <pc:spChg chg="add mod">
          <ac:chgData name="Alejandro Cerezo" userId="5ea20e796f35876f" providerId="LiveId" clId="{B73606DE-98E3-4A60-B2D9-07CEF01C25DF}" dt="2019-01-26T18:45:20.871" v="9866" actId="1076"/>
          <ac:spMkLst>
            <pc:docMk/>
            <pc:sldMk cId="1644739756" sldId="1630"/>
            <ac:spMk id="6" creationId="{AE86F0CF-D462-4A6F-A003-4EF8FED4546C}"/>
          </ac:spMkLst>
        </pc:spChg>
        <pc:spChg chg="add mod">
          <ac:chgData name="Alejandro Cerezo" userId="5ea20e796f35876f" providerId="LiveId" clId="{B73606DE-98E3-4A60-B2D9-07CEF01C25DF}" dt="2019-01-26T18:45:24.767" v="9867" actId="1076"/>
          <ac:spMkLst>
            <pc:docMk/>
            <pc:sldMk cId="1644739756" sldId="1630"/>
            <ac:spMk id="9" creationId="{9928A1B5-E72E-4F0D-87F5-ECE679D270DF}"/>
          </ac:spMkLst>
        </pc:spChg>
        <pc:picChg chg="add mod">
          <ac:chgData name="Alejandro Cerezo" userId="5ea20e796f35876f" providerId="LiveId" clId="{B73606DE-98E3-4A60-B2D9-07CEF01C25DF}" dt="2019-01-26T18:45:12.231" v="9864" actId="1076"/>
          <ac:picMkLst>
            <pc:docMk/>
            <pc:sldMk cId="1644739756" sldId="1630"/>
            <ac:picMk id="3" creationId="{4AAB6F2F-9115-4D23-A3EB-D043AFB217A8}"/>
          </ac:picMkLst>
        </pc:picChg>
        <pc:picChg chg="add mod">
          <ac:chgData name="Alejandro Cerezo" userId="5ea20e796f35876f" providerId="LiveId" clId="{B73606DE-98E3-4A60-B2D9-07CEF01C25DF}" dt="2019-01-26T18:45:17.838" v="9865" actId="1076"/>
          <ac:picMkLst>
            <pc:docMk/>
            <pc:sldMk cId="1644739756" sldId="1630"/>
            <ac:picMk id="5" creationId="{74699632-86D6-4A49-AD98-5B68D45102D6}"/>
          </ac:picMkLst>
        </pc:picChg>
        <pc:picChg chg="add del mod">
          <ac:chgData name="Alejandro Cerezo" userId="5ea20e796f35876f" providerId="LiveId" clId="{B73606DE-98E3-4A60-B2D9-07CEF01C25DF}" dt="2019-01-26T18:40:58.229" v="9829"/>
          <ac:picMkLst>
            <pc:docMk/>
            <pc:sldMk cId="1644739756" sldId="1630"/>
            <ac:picMk id="7" creationId="{4CC37D7D-69FC-436F-A653-67F895BEE779}"/>
          </ac:picMkLst>
        </pc:picChg>
        <pc:picChg chg="add mod">
          <ac:chgData name="Alejandro Cerezo" userId="5ea20e796f35876f" providerId="LiveId" clId="{B73606DE-98E3-4A60-B2D9-07CEF01C25DF}" dt="2019-01-26T18:45:12.231" v="9864" actId="1076"/>
          <ac:picMkLst>
            <pc:docMk/>
            <pc:sldMk cId="1644739756" sldId="1630"/>
            <ac:picMk id="8" creationId="{F7AEC210-B270-4660-861F-ADD67A364D91}"/>
          </ac:picMkLst>
        </pc:picChg>
        <pc:picChg chg="add del mod">
          <ac:chgData name="Alejandro Cerezo" userId="5ea20e796f35876f" providerId="LiveId" clId="{B73606DE-98E3-4A60-B2D9-07CEF01C25DF}" dt="2019-01-26T18:45:44.640" v="9873"/>
          <ac:picMkLst>
            <pc:docMk/>
            <pc:sldMk cId="1644739756" sldId="1630"/>
            <ac:picMk id="10" creationId="{D44F4112-6881-42B6-8CEC-B84237C83FAD}"/>
          </ac:picMkLst>
        </pc:picChg>
      </pc:sldChg>
      <pc:sldChg chg="addSp delSp modSp add">
        <pc:chgData name="Alejandro Cerezo" userId="5ea20e796f35876f" providerId="LiveId" clId="{B73606DE-98E3-4A60-B2D9-07CEF01C25DF}" dt="2019-01-26T18:48:35.823" v="9908" actId="1076"/>
        <pc:sldMkLst>
          <pc:docMk/>
          <pc:sldMk cId="709045033" sldId="1631"/>
        </pc:sldMkLst>
        <pc:spChg chg="mod">
          <ac:chgData name="Alejandro Cerezo" userId="5ea20e796f35876f" providerId="LiveId" clId="{B73606DE-98E3-4A60-B2D9-07CEF01C25DF}" dt="2019-01-26T18:32:04.051" v="9816"/>
          <ac:spMkLst>
            <pc:docMk/>
            <pc:sldMk cId="709045033" sldId="1631"/>
            <ac:spMk id="2" creationId="{B730D268-0686-416D-91AB-3B6117FE2D67}"/>
          </ac:spMkLst>
        </pc:spChg>
        <pc:spChg chg="add mod">
          <ac:chgData name="Alejandro Cerezo" userId="5ea20e796f35876f" providerId="LiveId" clId="{B73606DE-98E3-4A60-B2D9-07CEF01C25DF}" dt="2019-01-26T18:48:35.823" v="9908" actId="1076"/>
          <ac:spMkLst>
            <pc:docMk/>
            <pc:sldMk cId="709045033" sldId="1631"/>
            <ac:spMk id="4" creationId="{A5F3D9AD-F9FE-45CC-8169-525D77D4C3BC}"/>
          </ac:spMkLst>
        </pc:spChg>
        <pc:spChg chg="add mod">
          <ac:chgData name="Alejandro Cerezo" userId="5ea20e796f35876f" providerId="LiveId" clId="{B73606DE-98E3-4A60-B2D9-07CEF01C25DF}" dt="2019-01-26T18:48:19.558" v="9903" actId="1076"/>
          <ac:spMkLst>
            <pc:docMk/>
            <pc:sldMk cId="709045033" sldId="1631"/>
            <ac:spMk id="6" creationId="{B4D4FF5B-C34D-4FB5-A211-F68DDAEED922}"/>
          </ac:spMkLst>
        </pc:spChg>
        <pc:spChg chg="add mod">
          <ac:chgData name="Alejandro Cerezo" userId="5ea20e796f35876f" providerId="LiveId" clId="{B73606DE-98E3-4A60-B2D9-07CEF01C25DF}" dt="2019-01-26T18:48:32.236" v="9907" actId="1076"/>
          <ac:spMkLst>
            <pc:docMk/>
            <pc:sldMk cId="709045033" sldId="1631"/>
            <ac:spMk id="10" creationId="{1F413C72-1038-4CE4-8161-9A64B02A2269}"/>
          </ac:spMkLst>
        </pc:spChg>
        <pc:picChg chg="add del">
          <ac:chgData name="Alejandro Cerezo" userId="5ea20e796f35876f" providerId="LiveId" clId="{B73606DE-98E3-4A60-B2D9-07CEF01C25DF}" dt="2019-01-26T18:45:35.993" v="9870"/>
          <ac:picMkLst>
            <pc:docMk/>
            <pc:sldMk cId="709045033" sldId="1631"/>
            <ac:picMk id="3" creationId="{68524609-6668-445C-A749-DEDC3E9DA332}"/>
          </ac:picMkLst>
        </pc:picChg>
        <pc:picChg chg="add mod ord">
          <ac:chgData name="Alejandro Cerezo" userId="5ea20e796f35876f" providerId="LiveId" clId="{B73606DE-98E3-4A60-B2D9-07CEF01C25DF}" dt="2019-01-26T18:46:12.586" v="9879" actId="1076"/>
          <ac:picMkLst>
            <pc:docMk/>
            <pc:sldMk cId="709045033" sldId="1631"/>
            <ac:picMk id="5" creationId="{335EA77A-03F5-42C5-BA22-FF0C32C9E2C6}"/>
          </ac:picMkLst>
        </pc:picChg>
        <pc:picChg chg="add del mod">
          <ac:chgData name="Alejandro Cerezo" userId="5ea20e796f35876f" providerId="LiveId" clId="{B73606DE-98E3-4A60-B2D9-07CEF01C25DF}" dt="2019-01-26T18:44:08.735" v="9850"/>
          <ac:picMkLst>
            <pc:docMk/>
            <pc:sldMk cId="709045033" sldId="1631"/>
            <ac:picMk id="7" creationId="{92F56AB3-1A27-4378-93EB-DB8DD1E6E637}"/>
          </ac:picMkLst>
        </pc:picChg>
        <pc:picChg chg="add">
          <ac:chgData name="Alejandro Cerezo" userId="5ea20e796f35876f" providerId="LiveId" clId="{B73606DE-98E3-4A60-B2D9-07CEF01C25DF}" dt="2019-01-26T18:45:46.942" v="9874"/>
          <ac:picMkLst>
            <pc:docMk/>
            <pc:sldMk cId="709045033" sldId="1631"/>
            <ac:picMk id="8" creationId="{12F3CD3B-7E33-42FB-B97A-24EE38C49284}"/>
          </ac:picMkLst>
        </pc:picChg>
        <pc:picChg chg="add mod">
          <ac:chgData name="Alejandro Cerezo" userId="5ea20e796f35876f" providerId="LiveId" clId="{B73606DE-98E3-4A60-B2D9-07CEF01C25DF}" dt="2019-01-26T18:48:15.927" v="9902" actId="1076"/>
          <ac:picMkLst>
            <pc:docMk/>
            <pc:sldMk cId="709045033" sldId="1631"/>
            <ac:picMk id="9" creationId="{AB2223A0-5FD1-43E1-B3D3-3A0C71112F89}"/>
          </ac:picMkLst>
        </pc:picChg>
      </pc:sldChg>
      <pc:sldChg chg="addSp modSp add">
        <pc:chgData name="Alejandro Cerezo" userId="5ea20e796f35876f" providerId="LiveId" clId="{B73606DE-98E3-4A60-B2D9-07CEF01C25DF}" dt="2019-01-26T18:56:12.764" v="10108" actId="1076"/>
        <pc:sldMkLst>
          <pc:docMk/>
          <pc:sldMk cId="3138026347" sldId="1632"/>
        </pc:sldMkLst>
        <pc:spChg chg="mod">
          <ac:chgData name="Alejandro Cerezo" userId="5ea20e796f35876f" providerId="LiveId" clId="{B73606DE-98E3-4A60-B2D9-07CEF01C25DF}" dt="2019-01-26T18:52:08.989" v="9957" actId="20577"/>
          <ac:spMkLst>
            <pc:docMk/>
            <pc:sldMk cId="3138026347" sldId="1632"/>
            <ac:spMk id="2" creationId="{3F8EDD55-9B10-44FD-BC0A-3BBB6B20AA93}"/>
          </ac:spMkLst>
        </pc:spChg>
        <pc:spChg chg="add mod">
          <ac:chgData name="Alejandro Cerezo" userId="5ea20e796f35876f" providerId="LiveId" clId="{B73606DE-98E3-4A60-B2D9-07CEF01C25DF}" dt="2019-01-26T18:51:09.109" v="9942" actId="1076"/>
          <ac:spMkLst>
            <pc:docMk/>
            <pc:sldMk cId="3138026347" sldId="1632"/>
            <ac:spMk id="3" creationId="{03EFC2D9-C410-4CFD-9590-C66B6C2C70D2}"/>
          </ac:spMkLst>
        </pc:spChg>
        <pc:spChg chg="add mod">
          <ac:chgData name="Alejandro Cerezo" userId="5ea20e796f35876f" providerId="LiveId" clId="{B73606DE-98E3-4A60-B2D9-07CEF01C25DF}" dt="2019-01-26T18:56:10.713" v="10107" actId="113"/>
          <ac:spMkLst>
            <pc:docMk/>
            <pc:sldMk cId="3138026347" sldId="1632"/>
            <ac:spMk id="5" creationId="{495C9E83-42FC-41CD-9EB0-30C681E63D09}"/>
          </ac:spMkLst>
        </pc:spChg>
        <pc:picChg chg="add mod">
          <ac:chgData name="Alejandro Cerezo" userId="5ea20e796f35876f" providerId="LiveId" clId="{B73606DE-98E3-4A60-B2D9-07CEF01C25DF}" dt="2019-01-26T18:56:12.764" v="10108" actId="1076"/>
          <ac:picMkLst>
            <pc:docMk/>
            <pc:sldMk cId="3138026347" sldId="1632"/>
            <ac:picMk id="4" creationId="{1A3E1C70-2415-420A-A453-9963420AC4A8}"/>
          </ac:picMkLst>
        </pc:picChg>
      </pc:sldChg>
      <pc:sldChg chg="addSp delSp modSp add">
        <pc:chgData name="Alejandro Cerezo" userId="5ea20e796f35876f" providerId="LiveId" clId="{B73606DE-98E3-4A60-B2D9-07CEF01C25DF}" dt="2019-01-26T19:03:06.996" v="10140" actId="20577"/>
        <pc:sldMkLst>
          <pc:docMk/>
          <pc:sldMk cId="2065108583" sldId="1633"/>
        </pc:sldMkLst>
        <pc:spChg chg="del">
          <ac:chgData name="Alejandro Cerezo" userId="5ea20e796f35876f" providerId="LiveId" clId="{B73606DE-98E3-4A60-B2D9-07CEF01C25DF}" dt="2019-01-26T19:02:53.566" v="10115"/>
          <ac:spMkLst>
            <pc:docMk/>
            <pc:sldMk cId="2065108583" sldId="1633"/>
            <ac:spMk id="2" creationId="{3818D79F-7DD6-4DC7-98A8-B5E94B75ABF8}"/>
          </ac:spMkLst>
        </pc:spChg>
        <pc:spChg chg="add mod">
          <ac:chgData name="Alejandro Cerezo" userId="5ea20e796f35876f" providerId="LiveId" clId="{B73606DE-98E3-4A60-B2D9-07CEF01C25DF}" dt="2019-01-26T19:03:06.996" v="10140" actId="20577"/>
          <ac:spMkLst>
            <pc:docMk/>
            <pc:sldMk cId="2065108583" sldId="1633"/>
            <ac:spMk id="3" creationId="{F4BEF965-0A1F-4209-8BFA-35A15CE87BE6}"/>
          </ac:spMkLst>
        </pc:spChg>
        <pc:spChg chg="add mod">
          <ac:chgData name="Alejandro Cerezo" userId="5ea20e796f35876f" providerId="LiveId" clId="{B73606DE-98E3-4A60-B2D9-07CEF01C25DF}" dt="2019-01-26T19:02:53.566" v="10115"/>
          <ac:spMkLst>
            <pc:docMk/>
            <pc:sldMk cId="2065108583" sldId="1633"/>
            <ac:spMk id="4" creationId="{99EEBB35-D31E-44E5-93FF-240B3F61406B}"/>
          </ac:spMkLst>
        </pc:spChg>
      </pc:sldChg>
      <pc:sldChg chg="addSp delSp modSp add">
        <pc:chgData name="Alejandro Cerezo" userId="5ea20e796f35876f" providerId="LiveId" clId="{B73606DE-98E3-4A60-B2D9-07CEF01C25DF}" dt="2019-01-26T19:14:24.138" v="10180" actId="1076"/>
        <pc:sldMkLst>
          <pc:docMk/>
          <pc:sldMk cId="1058870857" sldId="1634"/>
        </pc:sldMkLst>
        <pc:spChg chg="mod">
          <ac:chgData name="Alejandro Cerezo" userId="5ea20e796f35876f" providerId="LiveId" clId="{B73606DE-98E3-4A60-B2D9-07CEF01C25DF}" dt="2019-01-26T19:11:51.789" v="10157" actId="313"/>
          <ac:spMkLst>
            <pc:docMk/>
            <pc:sldMk cId="1058870857" sldId="1634"/>
            <ac:spMk id="2" creationId="{48FA2351-98DD-4834-BC34-F01F095BED12}"/>
          </ac:spMkLst>
        </pc:spChg>
        <pc:spChg chg="add mod">
          <ac:chgData name="Alejandro Cerezo" userId="5ea20e796f35876f" providerId="LiveId" clId="{B73606DE-98E3-4A60-B2D9-07CEF01C25DF}" dt="2019-01-26T19:12:25.529" v="10168" actId="1076"/>
          <ac:spMkLst>
            <pc:docMk/>
            <pc:sldMk cId="1058870857" sldId="1634"/>
            <ac:spMk id="3" creationId="{53AB2035-1593-4902-849E-755BD5E62D35}"/>
          </ac:spMkLst>
        </pc:spChg>
        <pc:picChg chg="add del mod">
          <ac:chgData name="Alejandro Cerezo" userId="5ea20e796f35876f" providerId="LiveId" clId="{B73606DE-98E3-4A60-B2D9-07CEF01C25DF}" dt="2019-01-26T19:14:10.842" v="10174" actId="478"/>
          <ac:picMkLst>
            <pc:docMk/>
            <pc:sldMk cId="1058870857" sldId="1634"/>
            <ac:picMk id="4" creationId="{34A61727-AC45-42CA-B3CD-58C11F7873A4}"/>
          </ac:picMkLst>
        </pc:picChg>
        <pc:picChg chg="add mod">
          <ac:chgData name="Alejandro Cerezo" userId="5ea20e796f35876f" providerId="LiveId" clId="{B73606DE-98E3-4A60-B2D9-07CEF01C25DF}" dt="2019-01-26T19:14:24.138" v="10180" actId="1076"/>
          <ac:picMkLst>
            <pc:docMk/>
            <pc:sldMk cId="1058870857" sldId="1634"/>
            <ac:picMk id="5" creationId="{FEC43C6C-24DB-4837-A539-23886D7D8FFC}"/>
          </ac:picMkLst>
        </pc:picChg>
      </pc:sldChg>
      <pc:sldChg chg="addSp modSp add ord">
        <pc:chgData name="Alejandro Cerezo" userId="5ea20e796f35876f" providerId="LiveId" clId="{B73606DE-98E3-4A60-B2D9-07CEF01C25DF}" dt="2019-01-26T19:18:47.906" v="10240" actId="1076"/>
        <pc:sldMkLst>
          <pc:docMk/>
          <pc:sldMk cId="949232900" sldId="1635"/>
        </pc:sldMkLst>
        <pc:spChg chg="mod">
          <ac:chgData name="Alejandro Cerezo" userId="5ea20e796f35876f" providerId="LiveId" clId="{B73606DE-98E3-4A60-B2D9-07CEF01C25DF}" dt="2019-01-26T19:18:28.404" v="10238" actId="20577"/>
          <ac:spMkLst>
            <pc:docMk/>
            <pc:sldMk cId="949232900" sldId="1635"/>
            <ac:spMk id="2" creationId="{F3774CF0-E698-4E3D-A497-88B93292DCE5}"/>
          </ac:spMkLst>
        </pc:spChg>
        <pc:picChg chg="add mod">
          <ac:chgData name="Alejandro Cerezo" userId="5ea20e796f35876f" providerId="LiveId" clId="{B73606DE-98E3-4A60-B2D9-07CEF01C25DF}" dt="2019-01-26T19:18:47.906" v="10240" actId="1076"/>
          <ac:picMkLst>
            <pc:docMk/>
            <pc:sldMk cId="949232900" sldId="1635"/>
            <ac:picMk id="3" creationId="{13864C52-9384-4EED-B5AD-0473BC604C84}"/>
          </ac:picMkLst>
        </pc:picChg>
        <pc:picChg chg="add mod">
          <ac:chgData name="Alejandro Cerezo" userId="5ea20e796f35876f" providerId="LiveId" clId="{B73606DE-98E3-4A60-B2D9-07CEF01C25DF}" dt="2019-01-26T19:18:47.906" v="10240" actId="1076"/>
          <ac:picMkLst>
            <pc:docMk/>
            <pc:sldMk cId="949232900" sldId="1635"/>
            <ac:picMk id="4" creationId="{B173D12A-60D5-450F-9081-EE5580DE5B35}"/>
          </ac:picMkLst>
        </pc:picChg>
      </pc:sldChg>
      <pc:sldChg chg="addSp modSp add">
        <pc:chgData name="Alejandro Cerezo" userId="5ea20e796f35876f" providerId="LiveId" clId="{B73606DE-98E3-4A60-B2D9-07CEF01C25DF}" dt="2019-01-26T19:19:01.845" v="10242" actId="14100"/>
        <pc:sldMkLst>
          <pc:docMk/>
          <pc:sldMk cId="3950913488" sldId="1636"/>
        </pc:sldMkLst>
        <pc:spChg chg="mod">
          <ac:chgData name="Alejandro Cerezo" userId="5ea20e796f35876f" providerId="LiveId" clId="{B73606DE-98E3-4A60-B2D9-07CEF01C25DF}" dt="2019-01-26T19:18:34.175" v="10239"/>
          <ac:spMkLst>
            <pc:docMk/>
            <pc:sldMk cId="3950913488" sldId="1636"/>
            <ac:spMk id="2" creationId="{DF2DF433-31EE-4FB4-89A4-DC45B0EAD86F}"/>
          </ac:spMkLst>
        </pc:spChg>
        <pc:picChg chg="add mod modCrop">
          <ac:chgData name="Alejandro Cerezo" userId="5ea20e796f35876f" providerId="LiveId" clId="{B73606DE-98E3-4A60-B2D9-07CEF01C25DF}" dt="2019-01-26T19:19:01.845" v="10242" actId="14100"/>
          <ac:picMkLst>
            <pc:docMk/>
            <pc:sldMk cId="3950913488" sldId="1636"/>
            <ac:picMk id="3" creationId="{CA6E81A9-60C9-47BC-81DC-6CE21F21BCB1}"/>
          </ac:picMkLst>
        </pc:picChg>
      </pc:sldChg>
      <pc:sldChg chg="addSp delSp modSp add">
        <pc:chgData name="Alejandro Cerezo" userId="5ea20e796f35876f" providerId="LiveId" clId="{B73606DE-98E3-4A60-B2D9-07CEF01C25DF}" dt="2019-01-26T19:44:24.427" v="10306"/>
        <pc:sldMkLst>
          <pc:docMk/>
          <pc:sldMk cId="1897032374" sldId="1643"/>
        </pc:sldMkLst>
        <pc:spChg chg="mod">
          <ac:chgData name="Alejandro Cerezo" userId="5ea20e796f35876f" providerId="LiveId" clId="{B73606DE-98E3-4A60-B2D9-07CEF01C25DF}" dt="2019-01-26T19:43:14.208" v="10293" actId="20577"/>
          <ac:spMkLst>
            <pc:docMk/>
            <pc:sldMk cId="1897032374" sldId="1643"/>
            <ac:spMk id="2" creationId="{F958BD9E-1D39-4E06-9643-C857062D49AC}"/>
          </ac:spMkLst>
        </pc:spChg>
        <pc:spChg chg="add mod">
          <ac:chgData name="Alejandro Cerezo" userId="5ea20e796f35876f" providerId="LiveId" clId="{B73606DE-98E3-4A60-B2D9-07CEF01C25DF}" dt="2019-01-26T19:44:07.061" v="10305" actId="207"/>
          <ac:spMkLst>
            <pc:docMk/>
            <pc:sldMk cId="1897032374" sldId="1643"/>
            <ac:spMk id="3" creationId="{2CD1C719-3967-4642-B99C-A654A1076999}"/>
          </ac:spMkLst>
        </pc:spChg>
        <pc:spChg chg="del">
          <ac:chgData name="Alejandro Cerezo" userId="5ea20e796f35876f" providerId="LiveId" clId="{B73606DE-98E3-4A60-B2D9-07CEF01C25DF}" dt="2019-01-26T19:44:24.427" v="10306"/>
          <ac:spMkLst>
            <pc:docMk/>
            <pc:sldMk cId="1897032374" sldId="1643"/>
            <ac:spMk id="4" creationId="{6F55AA68-5577-48BC-B0A0-C54AF2D2E376}"/>
          </ac:spMkLst>
        </pc:spChg>
      </pc:sldChg>
      <pc:sldChg chg="addSp delSp modSp">
        <pc:chgData name="Alejandro Cerezo" userId="5ea20e796f35876f" providerId="LiveId" clId="{B73606DE-98E3-4A60-B2D9-07CEF01C25DF}" dt="2019-01-26T19:47:32.241" v="10360" actId="1076"/>
        <pc:sldMkLst>
          <pc:docMk/>
          <pc:sldMk cId="363551214" sldId="1644"/>
        </pc:sldMkLst>
        <pc:spChg chg="mod">
          <ac:chgData name="Alejandro Cerezo" userId="5ea20e796f35876f" providerId="LiveId" clId="{B73606DE-98E3-4A60-B2D9-07CEF01C25DF}" dt="2019-01-26T19:45:02.709" v="10315" actId="20577"/>
          <ac:spMkLst>
            <pc:docMk/>
            <pc:sldMk cId="363551214" sldId="1644"/>
            <ac:spMk id="2" creationId="{3F8EDD55-9B10-44FD-BC0A-3BBB6B20AA93}"/>
          </ac:spMkLst>
        </pc:spChg>
        <pc:spChg chg="del">
          <ac:chgData name="Alejandro Cerezo" userId="5ea20e796f35876f" providerId="LiveId" clId="{B73606DE-98E3-4A60-B2D9-07CEF01C25DF}" dt="2019-01-26T19:45:06.967" v="10316" actId="478"/>
          <ac:spMkLst>
            <pc:docMk/>
            <pc:sldMk cId="363551214" sldId="1644"/>
            <ac:spMk id="3" creationId="{03EFC2D9-C410-4CFD-9590-C66B6C2C70D2}"/>
          </ac:spMkLst>
        </pc:spChg>
        <pc:spChg chg="mod">
          <ac:chgData name="Alejandro Cerezo" userId="5ea20e796f35876f" providerId="LiveId" clId="{B73606DE-98E3-4A60-B2D9-07CEF01C25DF}" dt="2019-01-26T19:45:25.300" v="10320" actId="1076"/>
          <ac:spMkLst>
            <pc:docMk/>
            <pc:sldMk cId="363551214" sldId="1644"/>
            <ac:spMk id="5" creationId="{495C9E83-42FC-41CD-9EB0-30C681E63D09}"/>
          </ac:spMkLst>
        </pc:spChg>
        <pc:spChg chg="add mod">
          <ac:chgData name="Alejandro Cerezo" userId="5ea20e796f35876f" providerId="LiveId" clId="{B73606DE-98E3-4A60-B2D9-07CEF01C25DF}" dt="2019-01-26T19:47:19.103" v="10354" actId="14100"/>
          <ac:spMkLst>
            <pc:docMk/>
            <pc:sldMk cId="363551214" sldId="1644"/>
            <ac:spMk id="6" creationId="{02121392-2184-4A50-8F16-B91AA616638B}"/>
          </ac:spMkLst>
        </pc:spChg>
        <pc:spChg chg="add mod">
          <ac:chgData name="Alejandro Cerezo" userId="5ea20e796f35876f" providerId="LiveId" clId="{B73606DE-98E3-4A60-B2D9-07CEF01C25DF}" dt="2019-01-26T19:47:32.241" v="10360" actId="1076"/>
          <ac:spMkLst>
            <pc:docMk/>
            <pc:sldMk cId="363551214" sldId="1644"/>
            <ac:spMk id="7" creationId="{306A1D50-9247-4443-B378-0DBD9D63730A}"/>
          </ac:spMkLst>
        </pc:spChg>
        <pc:picChg chg="mod">
          <ac:chgData name="Alejandro Cerezo" userId="5ea20e796f35876f" providerId="LiveId" clId="{B73606DE-98E3-4A60-B2D9-07CEF01C25DF}" dt="2019-01-26T19:45:30.590" v="10322" actId="1076"/>
          <ac:picMkLst>
            <pc:docMk/>
            <pc:sldMk cId="363551214" sldId="1644"/>
            <ac:picMk id="4" creationId="{1A3E1C70-2415-420A-A453-9963420AC4A8}"/>
          </ac:picMkLst>
        </pc:picChg>
      </pc:sldChg>
      <pc:sldChg chg="addSp modSp add">
        <pc:chgData name="Alejandro Cerezo" userId="5ea20e796f35876f" providerId="LiveId" clId="{B73606DE-98E3-4A60-B2D9-07CEF01C25DF}" dt="2019-01-26T19:50:51.214" v="10407" actId="1076"/>
        <pc:sldMkLst>
          <pc:docMk/>
          <pc:sldMk cId="3706272088" sldId="1645"/>
        </pc:sldMkLst>
        <pc:spChg chg="mod">
          <ac:chgData name="Alejandro Cerezo" userId="5ea20e796f35876f" providerId="LiveId" clId="{B73606DE-98E3-4A60-B2D9-07CEF01C25DF}" dt="2019-01-26T19:49:41.716" v="10398" actId="20577"/>
          <ac:spMkLst>
            <pc:docMk/>
            <pc:sldMk cId="3706272088" sldId="1645"/>
            <ac:spMk id="2" creationId="{67D760A5-DB11-4552-912D-26F397B72166}"/>
          </ac:spMkLst>
        </pc:spChg>
        <pc:spChg chg="add mod">
          <ac:chgData name="Alejandro Cerezo" userId="5ea20e796f35876f" providerId="LiveId" clId="{B73606DE-98E3-4A60-B2D9-07CEF01C25DF}" dt="2019-01-26T19:49:54.823" v="10402" actId="207"/>
          <ac:spMkLst>
            <pc:docMk/>
            <pc:sldMk cId="3706272088" sldId="1645"/>
            <ac:spMk id="3" creationId="{B354EF6F-A552-4C13-B03D-21DF25F25A90}"/>
          </ac:spMkLst>
        </pc:spChg>
        <pc:picChg chg="add mod">
          <ac:chgData name="Alejandro Cerezo" userId="5ea20e796f35876f" providerId="LiveId" clId="{B73606DE-98E3-4A60-B2D9-07CEF01C25DF}" dt="2019-01-26T19:50:51.214" v="10407" actId="1076"/>
          <ac:picMkLst>
            <pc:docMk/>
            <pc:sldMk cId="3706272088" sldId="1645"/>
            <ac:picMk id="4" creationId="{05DD9EE4-A0DA-41BD-932C-7FD41C27F308}"/>
          </ac:picMkLst>
        </pc:picChg>
      </pc:sldChg>
      <pc:sldChg chg="addSp modSp add">
        <pc:chgData name="Alejandro Cerezo" userId="5ea20e796f35876f" providerId="LiveId" clId="{B73606DE-98E3-4A60-B2D9-07CEF01C25DF}" dt="2019-01-26T20:01:04.930" v="10502" actId="20577"/>
        <pc:sldMkLst>
          <pc:docMk/>
          <pc:sldMk cId="2829050170" sldId="1646"/>
        </pc:sldMkLst>
        <pc:spChg chg="mod">
          <ac:chgData name="Alejandro Cerezo" userId="5ea20e796f35876f" providerId="LiveId" clId="{B73606DE-98E3-4A60-B2D9-07CEF01C25DF}" dt="2019-01-26T20:01:04.930" v="10502" actId="20577"/>
          <ac:spMkLst>
            <pc:docMk/>
            <pc:sldMk cId="2829050170" sldId="1646"/>
            <ac:spMk id="2" creationId="{8066FC95-D82F-4E51-92E4-68CB157FA488}"/>
          </ac:spMkLst>
        </pc:spChg>
        <pc:picChg chg="add mod">
          <ac:chgData name="Alejandro Cerezo" userId="5ea20e796f35876f" providerId="LiveId" clId="{B73606DE-98E3-4A60-B2D9-07CEF01C25DF}" dt="2019-01-26T19:57:11.862" v="10471" actId="14100"/>
          <ac:picMkLst>
            <pc:docMk/>
            <pc:sldMk cId="2829050170" sldId="1646"/>
            <ac:picMk id="3" creationId="{0CD371B4-E9D4-4957-A37E-0C8533516DCB}"/>
          </ac:picMkLst>
        </pc:picChg>
      </pc:sldChg>
      <pc:sldChg chg="addSp modSp add">
        <pc:chgData name="Alejandro Cerezo" userId="5ea20e796f35876f" providerId="LiveId" clId="{B73606DE-98E3-4A60-B2D9-07CEF01C25DF}" dt="2019-01-26T20:01:10.168" v="10508" actId="20577"/>
        <pc:sldMkLst>
          <pc:docMk/>
          <pc:sldMk cId="3524383078" sldId="1647"/>
        </pc:sldMkLst>
        <pc:spChg chg="mod">
          <ac:chgData name="Alejandro Cerezo" userId="5ea20e796f35876f" providerId="LiveId" clId="{B73606DE-98E3-4A60-B2D9-07CEF01C25DF}" dt="2019-01-26T20:01:10.168" v="10508" actId="20577"/>
          <ac:spMkLst>
            <pc:docMk/>
            <pc:sldMk cId="3524383078" sldId="1647"/>
            <ac:spMk id="2" creationId="{8066FC95-D82F-4E51-92E4-68CB157FA488}"/>
          </ac:spMkLst>
        </pc:spChg>
        <pc:picChg chg="add mod">
          <ac:chgData name="Alejandro Cerezo" userId="5ea20e796f35876f" providerId="LiveId" clId="{B73606DE-98E3-4A60-B2D9-07CEF01C25DF}" dt="2019-01-26T19:57:17.843" v="10473" actId="14100"/>
          <ac:picMkLst>
            <pc:docMk/>
            <pc:sldMk cId="3524383078" sldId="1647"/>
            <ac:picMk id="3" creationId="{AC6BBA5E-28D8-43FC-8F59-09FB982C6CC1}"/>
          </ac:picMkLst>
        </pc:picChg>
      </pc:sldChg>
      <pc:sldChg chg="addSp modSp add">
        <pc:chgData name="Alejandro Cerezo" userId="5ea20e796f35876f" providerId="LiveId" clId="{B73606DE-98E3-4A60-B2D9-07CEF01C25DF}" dt="2019-01-26T20:01:16.905" v="10514" actId="20577"/>
        <pc:sldMkLst>
          <pc:docMk/>
          <pc:sldMk cId="2905022931" sldId="1648"/>
        </pc:sldMkLst>
        <pc:spChg chg="mod">
          <ac:chgData name="Alejandro Cerezo" userId="5ea20e796f35876f" providerId="LiveId" clId="{B73606DE-98E3-4A60-B2D9-07CEF01C25DF}" dt="2019-01-26T20:01:16.905" v="10514" actId="20577"/>
          <ac:spMkLst>
            <pc:docMk/>
            <pc:sldMk cId="2905022931" sldId="1648"/>
            <ac:spMk id="2" creationId="{F5C15831-6B97-4383-9ED2-F6357BEB18BB}"/>
          </ac:spMkLst>
        </pc:spChg>
        <pc:picChg chg="add mod">
          <ac:chgData name="Alejandro Cerezo" userId="5ea20e796f35876f" providerId="LiveId" clId="{B73606DE-98E3-4A60-B2D9-07CEF01C25DF}" dt="2019-01-26T19:59:39.906" v="10478" actId="1076"/>
          <ac:picMkLst>
            <pc:docMk/>
            <pc:sldMk cId="2905022931" sldId="1648"/>
            <ac:picMk id="3" creationId="{61C0DFC3-F6D8-4CC6-A7D4-5F552569DC58}"/>
          </ac:picMkLst>
        </pc:picChg>
      </pc:sldChg>
      <pc:sldChg chg="addSp delSp modSp add ord">
        <pc:chgData name="Alejandro Cerezo" userId="5ea20e796f35876f" providerId="LiveId" clId="{B73606DE-98E3-4A60-B2D9-07CEF01C25DF}" dt="2019-01-26T20:05:51.557" v="10558" actId="14100"/>
        <pc:sldMkLst>
          <pc:docMk/>
          <pc:sldMk cId="2308911561" sldId="1649"/>
        </pc:sldMkLst>
        <pc:spChg chg="mod">
          <ac:chgData name="Alejandro Cerezo" userId="5ea20e796f35876f" providerId="LiveId" clId="{B73606DE-98E3-4A60-B2D9-07CEF01C25DF}" dt="2019-01-26T20:03:46.325" v="10554" actId="20577"/>
          <ac:spMkLst>
            <pc:docMk/>
            <pc:sldMk cId="2308911561" sldId="1649"/>
            <ac:spMk id="2" creationId="{F5C15831-6B97-4383-9ED2-F6357BEB18BB}"/>
          </ac:spMkLst>
        </pc:spChg>
        <pc:picChg chg="add del mod">
          <ac:chgData name="Alejandro Cerezo" userId="5ea20e796f35876f" providerId="LiveId" clId="{B73606DE-98E3-4A60-B2D9-07CEF01C25DF}" dt="2019-01-26T20:05:42.008" v="10555" actId="478"/>
          <ac:picMkLst>
            <pc:docMk/>
            <pc:sldMk cId="2308911561" sldId="1649"/>
            <ac:picMk id="3" creationId="{EA48382E-6EA9-434B-8A43-A37B22C54E8F}"/>
          </ac:picMkLst>
        </pc:picChg>
        <pc:picChg chg="add mod">
          <ac:chgData name="Alejandro Cerezo" userId="5ea20e796f35876f" providerId="LiveId" clId="{B73606DE-98E3-4A60-B2D9-07CEF01C25DF}" dt="2019-01-26T20:05:51.557" v="10558" actId="14100"/>
          <ac:picMkLst>
            <pc:docMk/>
            <pc:sldMk cId="2308911561" sldId="1649"/>
            <ac:picMk id="4" creationId="{A611D0A7-E717-48B9-9670-E33285C2405A}"/>
          </ac:picMkLst>
        </pc:picChg>
      </pc:sldChg>
      <pc:sldChg chg="modSp add">
        <pc:chgData name="Alejandro Cerezo" userId="5ea20e796f35876f" providerId="LiveId" clId="{B73606DE-98E3-4A60-B2D9-07CEF01C25DF}" dt="2019-01-26T20:03:31.216" v="10538" actId="20577"/>
        <pc:sldMkLst>
          <pc:docMk/>
          <pc:sldMk cId="1762333127" sldId="1650"/>
        </pc:sldMkLst>
        <pc:spChg chg="mod">
          <ac:chgData name="Alejandro Cerezo" userId="5ea20e796f35876f" providerId="LiveId" clId="{B73606DE-98E3-4A60-B2D9-07CEF01C25DF}" dt="2019-01-26T20:03:31.216" v="10538" actId="20577"/>
          <ac:spMkLst>
            <pc:docMk/>
            <pc:sldMk cId="1762333127" sldId="1650"/>
            <ac:spMk id="2" creationId="{F5C15831-6B97-4383-9ED2-F6357BEB18BB}"/>
          </ac:spMkLst>
        </pc:spChg>
      </pc:sldChg>
      <pc:sldChg chg="addSp delSp modSp add">
        <pc:chgData name="Alejandro Cerezo" userId="5ea20e796f35876f" providerId="LiveId" clId="{B73606DE-98E3-4A60-B2D9-07CEF01C25DF}" dt="2019-01-26T20:15:43.959" v="10638" actId="11529"/>
        <pc:sldMkLst>
          <pc:docMk/>
          <pc:sldMk cId="3968725052" sldId="1651"/>
        </pc:sldMkLst>
        <pc:spChg chg="mod">
          <ac:chgData name="Alejandro Cerezo" userId="5ea20e796f35876f" providerId="LiveId" clId="{B73606DE-98E3-4A60-B2D9-07CEF01C25DF}" dt="2019-01-26T20:10:45.701" v="10574" actId="20577"/>
          <ac:spMkLst>
            <pc:docMk/>
            <pc:sldMk cId="3968725052" sldId="1651"/>
            <ac:spMk id="2" creationId="{F5C15831-6B97-4383-9ED2-F6357BEB18BB}"/>
          </ac:spMkLst>
        </pc:spChg>
        <pc:spChg chg="add mod">
          <ac:chgData name="Alejandro Cerezo" userId="5ea20e796f35876f" providerId="LiveId" clId="{B73606DE-98E3-4A60-B2D9-07CEF01C25DF}" dt="2019-01-26T20:15:34.042" v="10635" actId="20577"/>
          <ac:spMkLst>
            <pc:docMk/>
            <pc:sldMk cId="3968725052" sldId="1651"/>
            <ac:spMk id="4" creationId="{0CB80086-163E-4962-A4B9-8F3B684B93DE}"/>
          </ac:spMkLst>
        </pc:spChg>
        <pc:picChg chg="del">
          <ac:chgData name="Alejandro Cerezo" userId="5ea20e796f35876f" providerId="LiveId" clId="{B73606DE-98E3-4A60-B2D9-07CEF01C25DF}" dt="2019-01-26T20:10:55.543" v="10575" actId="478"/>
          <ac:picMkLst>
            <pc:docMk/>
            <pc:sldMk cId="3968725052" sldId="1651"/>
            <ac:picMk id="3" creationId="{61C0DFC3-F6D8-4CC6-A7D4-5F552569DC58}"/>
          </ac:picMkLst>
        </pc:picChg>
        <pc:picChg chg="add mod">
          <ac:chgData name="Alejandro Cerezo" userId="5ea20e796f35876f" providerId="LiveId" clId="{B73606DE-98E3-4A60-B2D9-07CEF01C25DF}" dt="2019-01-26T20:15:39.651" v="10637" actId="1076"/>
          <ac:picMkLst>
            <pc:docMk/>
            <pc:sldMk cId="3968725052" sldId="1651"/>
            <ac:picMk id="5" creationId="{CE3E3A69-5D46-4B7D-B6D7-003E5A4F53A2}"/>
          </ac:picMkLst>
        </pc:picChg>
        <pc:cxnChg chg="add mod">
          <ac:chgData name="Alejandro Cerezo" userId="5ea20e796f35876f" providerId="LiveId" clId="{B73606DE-98E3-4A60-B2D9-07CEF01C25DF}" dt="2019-01-26T20:15:43.959" v="10638" actId="11529"/>
          <ac:cxnSpMkLst>
            <pc:docMk/>
            <pc:sldMk cId="3968725052" sldId="1651"/>
            <ac:cxnSpMk id="7" creationId="{53AA427D-6AC0-4B36-A897-88EA793009DC}"/>
          </ac:cxnSpMkLst>
        </pc:cxnChg>
      </pc:sldChg>
      <pc:sldChg chg="addSp delSp modSp add">
        <pc:chgData name="Alejandro Cerezo" userId="5ea20e796f35876f" providerId="LiveId" clId="{B73606DE-98E3-4A60-B2D9-07CEF01C25DF}" dt="2019-01-26T20:22:43.864" v="10684" actId="1076"/>
        <pc:sldMkLst>
          <pc:docMk/>
          <pc:sldMk cId="131816183" sldId="1652"/>
        </pc:sldMkLst>
        <pc:spChg chg="mod">
          <ac:chgData name="Alejandro Cerezo" userId="5ea20e796f35876f" providerId="LiveId" clId="{B73606DE-98E3-4A60-B2D9-07CEF01C25DF}" dt="2019-01-26T20:16:12.827" v="10653" actId="20577"/>
          <ac:spMkLst>
            <pc:docMk/>
            <pc:sldMk cId="131816183" sldId="1652"/>
            <ac:spMk id="2" creationId="{F5C15831-6B97-4383-9ED2-F6357BEB18BB}"/>
          </ac:spMkLst>
        </pc:spChg>
        <pc:spChg chg="del">
          <ac:chgData name="Alejandro Cerezo" userId="5ea20e796f35876f" providerId="LiveId" clId="{B73606DE-98E3-4A60-B2D9-07CEF01C25DF}" dt="2019-01-26T20:16:04.965" v="10640" actId="478"/>
          <ac:spMkLst>
            <pc:docMk/>
            <pc:sldMk cId="131816183" sldId="1652"/>
            <ac:spMk id="4" creationId="{0CB80086-163E-4962-A4B9-8F3B684B93DE}"/>
          </ac:spMkLst>
        </pc:spChg>
        <pc:spChg chg="add mod">
          <ac:chgData name="Alejandro Cerezo" userId="5ea20e796f35876f" providerId="LiveId" clId="{B73606DE-98E3-4A60-B2D9-07CEF01C25DF}" dt="2019-01-26T20:22:05.603" v="10679" actId="1076"/>
          <ac:spMkLst>
            <pc:docMk/>
            <pc:sldMk cId="131816183" sldId="1652"/>
            <ac:spMk id="12" creationId="{E61A706A-53E9-47C8-AD65-DF6DE8C59FAF}"/>
          </ac:spMkLst>
        </pc:spChg>
        <pc:picChg chg="add del mod">
          <ac:chgData name="Alejandro Cerezo" userId="5ea20e796f35876f" providerId="LiveId" clId="{B73606DE-98E3-4A60-B2D9-07CEF01C25DF}" dt="2019-01-26T20:17:43.076" v="10659" actId="478"/>
          <ac:picMkLst>
            <pc:docMk/>
            <pc:sldMk cId="131816183" sldId="1652"/>
            <ac:picMk id="3" creationId="{CA0611CB-2634-47D4-9D57-5A305577AE15}"/>
          </ac:picMkLst>
        </pc:picChg>
        <pc:picChg chg="del">
          <ac:chgData name="Alejandro Cerezo" userId="5ea20e796f35876f" providerId="LiveId" clId="{B73606DE-98E3-4A60-B2D9-07CEF01C25DF}" dt="2019-01-26T20:16:05.875" v="10641" actId="478"/>
          <ac:picMkLst>
            <pc:docMk/>
            <pc:sldMk cId="131816183" sldId="1652"/>
            <ac:picMk id="5" creationId="{CE3E3A69-5D46-4B7D-B6D7-003E5A4F53A2}"/>
          </ac:picMkLst>
        </pc:picChg>
        <pc:picChg chg="add del mod">
          <ac:chgData name="Alejandro Cerezo" userId="5ea20e796f35876f" providerId="LiveId" clId="{B73606DE-98E3-4A60-B2D9-07CEF01C25DF}" dt="2019-01-26T20:17:42.383" v="10658" actId="478"/>
          <ac:picMkLst>
            <pc:docMk/>
            <pc:sldMk cId="131816183" sldId="1652"/>
            <ac:picMk id="6" creationId="{DA8FD6DD-ACF1-4677-A02D-B35B82FF8E27}"/>
          </ac:picMkLst>
        </pc:picChg>
        <pc:picChg chg="add mod">
          <ac:chgData name="Alejandro Cerezo" userId="5ea20e796f35876f" providerId="LiveId" clId="{B73606DE-98E3-4A60-B2D9-07CEF01C25DF}" dt="2019-01-26T20:22:43.864" v="10684" actId="1076"/>
          <ac:picMkLst>
            <pc:docMk/>
            <pc:sldMk cId="131816183" sldId="1652"/>
            <ac:picMk id="8" creationId="{B194E437-858A-4EEA-B1D9-091E77BE711D}"/>
          </ac:picMkLst>
        </pc:picChg>
        <pc:picChg chg="add mod">
          <ac:chgData name="Alejandro Cerezo" userId="5ea20e796f35876f" providerId="LiveId" clId="{B73606DE-98E3-4A60-B2D9-07CEF01C25DF}" dt="2019-01-26T20:22:38.575" v="10683" actId="1076"/>
          <ac:picMkLst>
            <pc:docMk/>
            <pc:sldMk cId="131816183" sldId="1652"/>
            <ac:picMk id="9" creationId="{33E842B3-B917-4BA1-B3E5-8F1D8F98D33C}"/>
          </ac:picMkLst>
        </pc:picChg>
        <pc:picChg chg="add mod">
          <ac:chgData name="Alejandro Cerezo" userId="5ea20e796f35876f" providerId="LiveId" clId="{B73606DE-98E3-4A60-B2D9-07CEF01C25DF}" dt="2019-01-26T20:22:09.096" v="10681" actId="1076"/>
          <ac:picMkLst>
            <pc:docMk/>
            <pc:sldMk cId="131816183" sldId="1652"/>
            <ac:picMk id="10" creationId="{4C36C0D8-FD17-42F7-8614-F1E88A3F84A9}"/>
          </ac:picMkLst>
        </pc:picChg>
        <pc:picChg chg="add mod">
          <ac:chgData name="Alejandro Cerezo" userId="5ea20e796f35876f" providerId="LiveId" clId="{B73606DE-98E3-4A60-B2D9-07CEF01C25DF}" dt="2019-01-26T20:22:10.917" v="10682" actId="1076"/>
          <ac:picMkLst>
            <pc:docMk/>
            <pc:sldMk cId="131816183" sldId="1652"/>
            <ac:picMk id="11" creationId="{AD451F29-E5BA-4DD1-8137-814735C87DBF}"/>
          </ac:picMkLst>
        </pc:picChg>
        <pc:cxnChg chg="del">
          <ac:chgData name="Alejandro Cerezo" userId="5ea20e796f35876f" providerId="LiveId" clId="{B73606DE-98E3-4A60-B2D9-07CEF01C25DF}" dt="2019-01-26T20:16:07.077" v="10642" actId="478"/>
          <ac:cxnSpMkLst>
            <pc:docMk/>
            <pc:sldMk cId="131816183" sldId="1652"/>
            <ac:cxnSpMk id="7" creationId="{53AA427D-6AC0-4B36-A897-88EA793009DC}"/>
          </ac:cxnSpMkLst>
        </pc:cxnChg>
      </pc:sldChg>
      <pc:sldChg chg="addSp delSp modSp add">
        <pc:chgData name="Alejandro Cerezo" userId="5ea20e796f35876f" providerId="LiveId" clId="{B73606DE-98E3-4A60-B2D9-07CEF01C25DF}" dt="2019-01-26T20:25:43.905" v="10791" actId="1076"/>
        <pc:sldMkLst>
          <pc:docMk/>
          <pc:sldMk cId="1823170141" sldId="1653"/>
        </pc:sldMkLst>
        <pc:spChg chg="del">
          <ac:chgData name="Alejandro Cerezo" userId="5ea20e796f35876f" providerId="LiveId" clId="{B73606DE-98E3-4A60-B2D9-07CEF01C25DF}" dt="2019-01-26T20:23:34.717" v="10686"/>
          <ac:spMkLst>
            <pc:docMk/>
            <pc:sldMk cId="1823170141" sldId="1653"/>
            <ac:spMk id="2" creationId="{9F2A4081-CE67-455D-BCC4-2C951694FDE5}"/>
          </ac:spMkLst>
        </pc:spChg>
        <pc:spChg chg="add mod">
          <ac:chgData name="Alejandro Cerezo" userId="5ea20e796f35876f" providerId="LiveId" clId="{B73606DE-98E3-4A60-B2D9-07CEF01C25DF}" dt="2019-01-26T20:23:47.606" v="10710" actId="20577"/>
          <ac:spMkLst>
            <pc:docMk/>
            <pc:sldMk cId="1823170141" sldId="1653"/>
            <ac:spMk id="3" creationId="{32F2EA38-437A-4092-B6CF-AAE22A94211C}"/>
          </ac:spMkLst>
        </pc:spChg>
        <pc:spChg chg="add mod">
          <ac:chgData name="Alejandro Cerezo" userId="5ea20e796f35876f" providerId="LiveId" clId="{B73606DE-98E3-4A60-B2D9-07CEF01C25DF}" dt="2019-01-26T20:25:43.905" v="10791" actId="1076"/>
          <ac:spMkLst>
            <pc:docMk/>
            <pc:sldMk cId="1823170141" sldId="1653"/>
            <ac:spMk id="4" creationId="{C62D612B-4B46-4D3D-B19F-05DDA7758477}"/>
          </ac:spMkLst>
        </pc:spChg>
      </pc:sldChg>
      <pc:sldChg chg="addSp delSp modSp add">
        <pc:chgData name="Alejandro Cerezo" userId="5ea20e796f35876f" providerId="LiveId" clId="{B73606DE-98E3-4A60-B2D9-07CEF01C25DF}" dt="2019-01-26T20:32:03.572" v="10853" actId="1076"/>
        <pc:sldMkLst>
          <pc:docMk/>
          <pc:sldMk cId="3783077630" sldId="1654"/>
        </pc:sldMkLst>
        <pc:spChg chg="del">
          <ac:chgData name="Alejandro Cerezo" userId="5ea20e796f35876f" providerId="LiveId" clId="{B73606DE-98E3-4A60-B2D9-07CEF01C25DF}" dt="2019-01-26T20:26:01.628" v="10793"/>
          <ac:spMkLst>
            <pc:docMk/>
            <pc:sldMk cId="3783077630" sldId="1654"/>
            <ac:spMk id="2" creationId="{A670FBC0-044A-4023-876C-212FDCCBEEAF}"/>
          </ac:spMkLst>
        </pc:spChg>
        <pc:spChg chg="del">
          <ac:chgData name="Alejandro Cerezo" userId="5ea20e796f35876f" providerId="LiveId" clId="{B73606DE-98E3-4A60-B2D9-07CEF01C25DF}" dt="2019-01-26T20:26:01.628" v="10793"/>
          <ac:spMkLst>
            <pc:docMk/>
            <pc:sldMk cId="3783077630" sldId="1654"/>
            <ac:spMk id="3" creationId="{A655A01B-3B84-4EC3-869A-36356FA08B18}"/>
          </ac:spMkLst>
        </pc:spChg>
        <pc:spChg chg="add mod">
          <ac:chgData name="Alejandro Cerezo" userId="5ea20e796f35876f" providerId="LiveId" clId="{B73606DE-98E3-4A60-B2D9-07CEF01C25DF}" dt="2019-01-26T20:26:15.079" v="10819" actId="20577"/>
          <ac:spMkLst>
            <pc:docMk/>
            <pc:sldMk cId="3783077630" sldId="1654"/>
            <ac:spMk id="4" creationId="{8AAE2C73-BF32-4D2B-8A99-247FF802578A}"/>
          </ac:spMkLst>
        </pc:spChg>
        <pc:spChg chg="add mod">
          <ac:chgData name="Alejandro Cerezo" userId="5ea20e796f35876f" providerId="LiveId" clId="{B73606DE-98E3-4A60-B2D9-07CEF01C25DF}" dt="2019-01-26T20:29:58.023" v="10833" actId="1076"/>
          <ac:spMkLst>
            <pc:docMk/>
            <pc:sldMk cId="3783077630" sldId="1654"/>
            <ac:spMk id="7" creationId="{6E8C4F71-1B00-4264-A25E-C0B88E6C776B}"/>
          </ac:spMkLst>
        </pc:spChg>
        <pc:spChg chg="add mod">
          <ac:chgData name="Alejandro Cerezo" userId="5ea20e796f35876f" providerId="LiveId" clId="{B73606DE-98E3-4A60-B2D9-07CEF01C25DF}" dt="2019-01-26T20:31:03.194" v="10842" actId="1076"/>
          <ac:spMkLst>
            <pc:docMk/>
            <pc:sldMk cId="3783077630" sldId="1654"/>
            <ac:spMk id="9" creationId="{12C5BF8D-B456-4D97-9F21-DF1143F16D00}"/>
          </ac:spMkLst>
        </pc:spChg>
        <pc:spChg chg="add del mod">
          <ac:chgData name="Alejandro Cerezo" userId="5ea20e796f35876f" providerId="LiveId" clId="{B73606DE-98E3-4A60-B2D9-07CEF01C25DF}" dt="2019-01-26T20:31:45.155" v="10848"/>
          <ac:spMkLst>
            <pc:docMk/>
            <pc:sldMk cId="3783077630" sldId="1654"/>
            <ac:spMk id="10" creationId="{76A30428-7B87-4578-8DED-D3078089D8DD}"/>
          </ac:spMkLst>
        </pc:spChg>
        <pc:spChg chg="add mod">
          <ac:chgData name="Alejandro Cerezo" userId="5ea20e796f35876f" providerId="LiveId" clId="{B73606DE-98E3-4A60-B2D9-07CEF01C25DF}" dt="2019-01-26T20:31:56.726" v="10852" actId="1076"/>
          <ac:spMkLst>
            <pc:docMk/>
            <pc:sldMk cId="3783077630" sldId="1654"/>
            <ac:spMk id="11" creationId="{60502FAF-ABDE-4582-BEF6-071552AC0497}"/>
          </ac:spMkLst>
        </pc:spChg>
        <pc:picChg chg="add mod">
          <ac:chgData name="Alejandro Cerezo" userId="5ea20e796f35876f" providerId="LiveId" clId="{B73606DE-98E3-4A60-B2D9-07CEF01C25DF}" dt="2019-01-26T20:32:03.572" v="10853" actId="1076"/>
          <ac:picMkLst>
            <pc:docMk/>
            <pc:sldMk cId="3783077630" sldId="1654"/>
            <ac:picMk id="5" creationId="{ED7C657A-7F1A-4DFF-B8C9-FFFF0409A7FC}"/>
          </ac:picMkLst>
        </pc:picChg>
        <pc:picChg chg="add mod">
          <ac:chgData name="Alejandro Cerezo" userId="5ea20e796f35876f" providerId="LiveId" clId="{B73606DE-98E3-4A60-B2D9-07CEF01C25DF}" dt="2019-01-26T20:29:46.805" v="10829" actId="1076"/>
          <ac:picMkLst>
            <pc:docMk/>
            <pc:sldMk cId="3783077630" sldId="1654"/>
            <ac:picMk id="6" creationId="{02FFABEB-8B1F-49D1-B8B9-0212779CA82B}"/>
          </ac:picMkLst>
        </pc:picChg>
        <pc:picChg chg="add mod">
          <ac:chgData name="Alejandro Cerezo" userId="5ea20e796f35876f" providerId="LiveId" clId="{B73606DE-98E3-4A60-B2D9-07CEF01C25DF}" dt="2019-01-26T20:30:48.046" v="10838" actId="14100"/>
          <ac:picMkLst>
            <pc:docMk/>
            <pc:sldMk cId="3783077630" sldId="1654"/>
            <ac:picMk id="8" creationId="{4D964410-6E84-4552-9DBD-3E928EF0BD41}"/>
          </ac:picMkLst>
        </pc:picChg>
      </pc:sldChg>
      <pc:sldChg chg="addSp modSp add ord">
        <pc:chgData name="Alejandro Cerezo" userId="5ea20e796f35876f" providerId="LiveId" clId="{B73606DE-98E3-4A60-B2D9-07CEF01C25DF}" dt="2019-01-27T09:52:00.948" v="11056" actId="313"/>
        <pc:sldMkLst>
          <pc:docMk/>
          <pc:sldMk cId="132602238" sldId="1655"/>
        </pc:sldMkLst>
        <pc:spChg chg="mod">
          <ac:chgData name="Alejandro Cerezo" userId="5ea20e796f35876f" providerId="LiveId" clId="{B73606DE-98E3-4A60-B2D9-07CEF01C25DF}" dt="2019-01-27T09:48:02.860" v="10958"/>
          <ac:spMkLst>
            <pc:docMk/>
            <pc:sldMk cId="132602238" sldId="1655"/>
            <ac:spMk id="2" creationId="{2B0FF385-4978-4422-9FF9-E06CC3FDCA2C}"/>
          </ac:spMkLst>
        </pc:spChg>
        <pc:spChg chg="add mod">
          <ac:chgData name="Alejandro Cerezo" userId="5ea20e796f35876f" providerId="LiveId" clId="{B73606DE-98E3-4A60-B2D9-07CEF01C25DF}" dt="2019-01-27T09:47:13.343" v="10954" actId="1076"/>
          <ac:spMkLst>
            <pc:docMk/>
            <pc:sldMk cId="132602238" sldId="1655"/>
            <ac:spMk id="3" creationId="{E84AAF80-600F-4818-9EC0-CA20689F7052}"/>
          </ac:spMkLst>
        </pc:spChg>
        <pc:spChg chg="add mod">
          <ac:chgData name="Alejandro Cerezo" userId="5ea20e796f35876f" providerId="LiveId" clId="{B73606DE-98E3-4A60-B2D9-07CEF01C25DF}" dt="2019-01-27T09:52:00.948" v="11056" actId="313"/>
          <ac:spMkLst>
            <pc:docMk/>
            <pc:sldMk cId="132602238" sldId="1655"/>
            <ac:spMk id="5" creationId="{06971B15-ECD4-46B5-B597-5514B2D4B207}"/>
          </ac:spMkLst>
        </pc:spChg>
        <pc:picChg chg="add mod">
          <ac:chgData name="Alejandro Cerezo" userId="5ea20e796f35876f" providerId="LiveId" clId="{B73606DE-98E3-4A60-B2D9-07CEF01C25DF}" dt="2019-01-27T09:51:38.239" v="11021" actId="1076"/>
          <ac:picMkLst>
            <pc:docMk/>
            <pc:sldMk cId="132602238" sldId="1655"/>
            <ac:picMk id="4" creationId="{646EF3E1-7A71-457E-AC3F-3460D554493B}"/>
          </ac:picMkLst>
        </pc:picChg>
      </pc:sldChg>
      <pc:sldChg chg="delSp modSp add">
        <pc:chgData name="Alejandro Cerezo" userId="5ea20e796f35876f" providerId="LiveId" clId="{B73606DE-98E3-4A60-B2D9-07CEF01C25DF}" dt="2019-01-27T09:51:05.088" v="11018" actId="1076"/>
        <pc:sldMkLst>
          <pc:docMk/>
          <pc:sldMk cId="3483524796" sldId="1656"/>
        </pc:sldMkLst>
        <pc:spChg chg="mod">
          <ac:chgData name="Alejandro Cerezo" userId="5ea20e796f35876f" providerId="LiveId" clId="{B73606DE-98E3-4A60-B2D9-07CEF01C25DF}" dt="2019-01-27T09:50:21.682" v="11009" actId="20577"/>
          <ac:spMkLst>
            <pc:docMk/>
            <pc:sldMk cId="3483524796" sldId="1656"/>
            <ac:spMk id="2" creationId="{58DEA1B9-87BC-47BE-B991-0BFE59E0DB8F}"/>
          </ac:spMkLst>
        </pc:spChg>
        <pc:spChg chg="del">
          <ac:chgData name="Alejandro Cerezo" userId="5ea20e796f35876f" providerId="LiveId" clId="{B73606DE-98E3-4A60-B2D9-07CEF01C25DF}" dt="2019-01-27T09:48:33.877" v="10961" actId="478"/>
          <ac:spMkLst>
            <pc:docMk/>
            <pc:sldMk cId="3483524796" sldId="1656"/>
            <ac:spMk id="3" creationId="{2D434F63-F0BA-433B-93CA-78DEF7E5D61C}"/>
          </ac:spMkLst>
        </pc:spChg>
        <pc:spChg chg="mod">
          <ac:chgData name="Alejandro Cerezo" userId="5ea20e796f35876f" providerId="LiveId" clId="{B73606DE-98E3-4A60-B2D9-07CEF01C25DF}" dt="2019-01-27T09:50:52.180" v="11015" actId="108"/>
          <ac:spMkLst>
            <pc:docMk/>
            <pc:sldMk cId="3483524796" sldId="1656"/>
            <ac:spMk id="4" creationId="{940B8BBC-C0E9-414F-B408-9514574722BE}"/>
          </ac:spMkLst>
        </pc:spChg>
        <pc:picChg chg="mod">
          <ac:chgData name="Alejandro Cerezo" userId="5ea20e796f35876f" providerId="LiveId" clId="{B73606DE-98E3-4A60-B2D9-07CEF01C25DF}" dt="2019-01-27T09:51:05.088" v="11018" actId="1076"/>
          <ac:picMkLst>
            <pc:docMk/>
            <pc:sldMk cId="3483524796" sldId="1656"/>
            <ac:picMk id="5" creationId="{53893CCA-EC1D-408B-96C8-93FAEA0E6471}"/>
          </ac:picMkLst>
        </pc:picChg>
        <pc:picChg chg="del">
          <ac:chgData name="Alejandro Cerezo" userId="5ea20e796f35876f" providerId="LiveId" clId="{B73606DE-98E3-4A60-B2D9-07CEF01C25DF}" dt="2019-01-27T09:48:31.278" v="10960" actId="478"/>
          <ac:picMkLst>
            <pc:docMk/>
            <pc:sldMk cId="3483524796" sldId="1656"/>
            <ac:picMk id="6" creationId="{E870A526-8282-4009-ACD4-BB26F1950A60}"/>
          </ac:picMkLst>
        </pc:picChg>
      </pc:sldChg>
      <pc:sldChg chg="addSp modSp add">
        <pc:chgData name="Alejandro Cerezo" userId="5ea20e796f35876f" providerId="LiveId" clId="{B73606DE-98E3-4A60-B2D9-07CEF01C25DF}" dt="2019-01-27T09:53:54.584" v="11085" actId="1076"/>
        <pc:sldMkLst>
          <pc:docMk/>
          <pc:sldMk cId="3215303275" sldId="1657"/>
        </pc:sldMkLst>
        <pc:spChg chg="mod">
          <ac:chgData name="Alejandro Cerezo" userId="5ea20e796f35876f" providerId="LiveId" clId="{B73606DE-98E3-4A60-B2D9-07CEF01C25DF}" dt="2019-01-27T09:53:10.741" v="11076" actId="20577"/>
          <ac:spMkLst>
            <pc:docMk/>
            <pc:sldMk cId="3215303275" sldId="1657"/>
            <ac:spMk id="2" creationId="{53B012F9-8DE7-481F-87A8-CD0F14B480CB}"/>
          </ac:spMkLst>
        </pc:spChg>
        <pc:spChg chg="add mod">
          <ac:chgData name="Alejandro Cerezo" userId="5ea20e796f35876f" providerId="LiveId" clId="{B73606DE-98E3-4A60-B2D9-07CEF01C25DF}" dt="2019-01-27T09:53:32.530" v="11080" actId="1076"/>
          <ac:spMkLst>
            <pc:docMk/>
            <pc:sldMk cId="3215303275" sldId="1657"/>
            <ac:spMk id="3" creationId="{878D4E8B-40F3-47DB-9BD8-3C08894606BE}"/>
          </ac:spMkLst>
        </pc:spChg>
        <pc:picChg chg="add mod">
          <ac:chgData name="Alejandro Cerezo" userId="5ea20e796f35876f" providerId="LiveId" clId="{B73606DE-98E3-4A60-B2D9-07CEF01C25DF}" dt="2019-01-27T09:53:54.584" v="11085" actId="1076"/>
          <ac:picMkLst>
            <pc:docMk/>
            <pc:sldMk cId="3215303275" sldId="1657"/>
            <ac:picMk id="4" creationId="{3925BEA5-1F26-4FC7-84F3-99970AB4BE16}"/>
          </ac:picMkLst>
        </pc:picChg>
      </pc:sldChg>
      <pc:sldChg chg="addSp delSp modSp add">
        <pc:chgData name="Alejandro Cerezo" userId="5ea20e796f35876f" providerId="LiveId" clId="{B73606DE-98E3-4A60-B2D9-07CEF01C25DF}" dt="2019-01-27T10:04:19.478" v="11161"/>
        <pc:sldMkLst>
          <pc:docMk/>
          <pc:sldMk cId="632359530" sldId="1658"/>
        </pc:sldMkLst>
        <pc:spChg chg="mod">
          <ac:chgData name="Alejandro Cerezo" userId="5ea20e796f35876f" providerId="LiveId" clId="{B73606DE-98E3-4A60-B2D9-07CEF01C25DF}" dt="2019-01-27T09:54:28.911" v="11089" actId="20577"/>
          <ac:spMkLst>
            <pc:docMk/>
            <pc:sldMk cId="632359530" sldId="1658"/>
            <ac:spMk id="2" creationId="{439C8295-EB6E-466C-9677-0E1714B3C01C}"/>
          </ac:spMkLst>
        </pc:spChg>
        <pc:spChg chg="add mod">
          <ac:chgData name="Alejandro Cerezo" userId="5ea20e796f35876f" providerId="LiveId" clId="{B73606DE-98E3-4A60-B2D9-07CEF01C25DF}" dt="2019-01-27T09:54:45.185" v="11093" actId="1076"/>
          <ac:spMkLst>
            <pc:docMk/>
            <pc:sldMk cId="632359530" sldId="1658"/>
            <ac:spMk id="3" creationId="{0C222627-15D6-440F-8A5C-40AB2B1D0007}"/>
          </ac:spMkLst>
        </pc:spChg>
        <pc:picChg chg="add mod">
          <ac:chgData name="Alejandro Cerezo" userId="5ea20e796f35876f" providerId="LiveId" clId="{B73606DE-98E3-4A60-B2D9-07CEF01C25DF}" dt="2019-01-27T09:55:05.762" v="11097" actId="1076"/>
          <ac:picMkLst>
            <pc:docMk/>
            <pc:sldMk cId="632359530" sldId="1658"/>
            <ac:picMk id="4" creationId="{B81B8DA5-5C75-48B8-8466-D86206811A3A}"/>
          </ac:picMkLst>
        </pc:picChg>
        <pc:picChg chg="del">
          <ac:chgData name="Alejandro Cerezo" userId="5ea20e796f35876f" providerId="LiveId" clId="{B73606DE-98E3-4A60-B2D9-07CEF01C25DF}" dt="2019-01-27T10:04:13.720" v="11160"/>
          <ac:picMkLst>
            <pc:docMk/>
            <pc:sldMk cId="632359530" sldId="1658"/>
            <ac:picMk id="5" creationId="{F5DFD1A8-870B-4CD9-9D63-47CE28F8A2CC}"/>
          </ac:picMkLst>
        </pc:picChg>
        <pc:picChg chg="del">
          <ac:chgData name="Alejandro Cerezo" userId="5ea20e796f35876f" providerId="LiveId" clId="{B73606DE-98E3-4A60-B2D9-07CEF01C25DF}" dt="2019-01-27T10:04:19.478" v="11161"/>
          <ac:picMkLst>
            <pc:docMk/>
            <pc:sldMk cId="632359530" sldId="1658"/>
            <ac:picMk id="6" creationId="{B693D279-2F81-4CAE-A45B-2460EE124540}"/>
          </ac:picMkLst>
        </pc:picChg>
      </pc:sldChg>
      <pc:sldChg chg="addSp modSp add">
        <pc:chgData name="Alejandro Cerezo" userId="5ea20e796f35876f" providerId="LiveId" clId="{B73606DE-98E3-4A60-B2D9-07CEF01C25DF}" dt="2019-01-27T10:02:51.281" v="11159" actId="1076"/>
        <pc:sldMkLst>
          <pc:docMk/>
          <pc:sldMk cId="1032399041" sldId="1659"/>
        </pc:sldMkLst>
        <pc:spChg chg="mod">
          <ac:chgData name="Alejandro Cerezo" userId="5ea20e796f35876f" providerId="LiveId" clId="{B73606DE-98E3-4A60-B2D9-07CEF01C25DF}" dt="2019-01-27T10:02:22.309" v="11155" actId="20577"/>
          <ac:spMkLst>
            <pc:docMk/>
            <pc:sldMk cId="1032399041" sldId="1659"/>
            <ac:spMk id="2" creationId="{EA9F1F26-8FAE-4C44-ADCD-6361A5E399BA}"/>
          </ac:spMkLst>
        </pc:spChg>
        <pc:spChg chg="add mod">
          <ac:chgData name="Alejandro Cerezo" userId="5ea20e796f35876f" providerId="LiveId" clId="{B73606DE-98E3-4A60-B2D9-07CEF01C25DF}" dt="2019-01-27T10:02:01.164" v="11126" actId="6549"/>
          <ac:spMkLst>
            <pc:docMk/>
            <pc:sldMk cId="1032399041" sldId="1659"/>
            <ac:spMk id="3" creationId="{A9552726-BC94-42CA-A562-AE719A3D56EC}"/>
          </ac:spMkLst>
        </pc:spChg>
        <pc:picChg chg="add mod">
          <ac:chgData name="Alejandro Cerezo" userId="5ea20e796f35876f" providerId="LiveId" clId="{B73606DE-98E3-4A60-B2D9-07CEF01C25DF}" dt="2019-01-27T10:02:51.281" v="11159" actId="1076"/>
          <ac:picMkLst>
            <pc:docMk/>
            <pc:sldMk cId="1032399041" sldId="1659"/>
            <ac:picMk id="4" creationId="{04E3201B-75B6-4FEF-8BF4-0E2BE2775983}"/>
          </ac:picMkLst>
        </pc:picChg>
      </pc:sldChg>
      <pc:sldChg chg="addSp modSp add">
        <pc:chgData name="Alejandro Cerezo" userId="5ea20e796f35876f" providerId="LiveId" clId="{B73606DE-98E3-4A60-B2D9-07CEF01C25DF}" dt="2019-01-27T10:05:28.818" v="11178" actId="1076"/>
        <pc:sldMkLst>
          <pc:docMk/>
          <pc:sldMk cId="3552427013" sldId="1660"/>
        </pc:sldMkLst>
        <pc:spChg chg="mod">
          <ac:chgData name="Alejandro Cerezo" userId="5ea20e796f35876f" providerId="LiveId" clId="{B73606DE-98E3-4A60-B2D9-07CEF01C25DF}" dt="2019-01-27T10:04:47.772" v="11168" actId="27636"/>
          <ac:spMkLst>
            <pc:docMk/>
            <pc:sldMk cId="3552427013" sldId="1660"/>
            <ac:spMk id="2" creationId="{B688212E-25B8-4FBF-A352-C56127A50BB5}"/>
          </ac:spMkLst>
        </pc:spChg>
        <pc:spChg chg="add mod">
          <ac:chgData name="Alejandro Cerezo" userId="5ea20e796f35876f" providerId="LiveId" clId="{B73606DE-98E3-4A60-B2D9-07CEF01C25DF}" dt="2019-01-27T10:05:02.935" v="11173" actId="6549"/>
          <ac:spMkLst>
            <pc:docMk/>
            <pc:sldMk cId="3552427013" sldId="1660"/>
            <ac:spMk id="3" creationId="{6EF7A166-9175-4176-94A5-D83432013D44}"/>
          </ac:spMkLst>
        </pc:spChg>
        <pc:picChg chg="add mod">
          <ac:chgData name="Alejandro Cerezo" userId="5ea20e796f35876f" providerId="LiveId" clId="{B73606DE-98E3-4A60-B2D9-07CEF01C25DF}" dt="2019-01-27T10:05:28.818" v="11178" actId="1076"/>
          <ac:picMkLst>
            <pc:docMk/>
            <pc:sldMk cId="3552427013" sldId="1660"/>
            <ac:picMk id="4" creationId="{60B9AC38-411C-4D26-87D0-0A65C73597A6}"/>
          </ac:picMkLst>
        </pc:picChg>
      </pc:sldChg>
      <pc:sldChg chg="addSp modSp add">
        <pc:chgData name="Alejandro Cerezo" userId="5ea20e796f35876f" providerId="LiveId" clId="{B73606DE-98E3-4A60-B2D9-07CEF01C25DF}" dt="2019-01-27T10:11:39.757" v="11195" actId="1076"/>
        <pc:sldMkLst>
          <pc:docMk/>
          <pc:sldMk cId="1734607416" sldId="1661"/>
        </pc:sldMkLst>
        <pc:spChg chg="mod">
          <ac:chgData name="Alejandro Cerezo" userId="5ea20e796f35876f" providerId="LiveId" clId="{B73606DE-98E3-4A60-B2D9-07CEF01C25DF}" dt="2019-01-27T10:10:50.806" v="11187"/>
          <ac:spMkLst>
            <pc:docMk/>
            <pc:sldMk cId="1734607416" sldId="1661"/>
            <ac:spMk id="2" creationId="{4E0CD289-0E42-4E69-A45F-EE2EB314213F}"/>
          </ac:spMkLst>
        </pc:spChg>
        <pc:spChg chg="add mod">
          <ac:chgData name="Alejandro Cerezo" userId="5ea20e796f35876f" providerId="LiveId" clId="{B73606DE-98E3-4A60-B2D9-07CEF01C25DF}" dt="2019-01-27T10:10:57.996" v="11190" actId="14100"/>
          <ac:spMkLst>
            <pc:docMk/>
            <pc:sldMk cId="1734607416" sldId="1661"/>
            <ac:spMk id="3" creationId="{8B1822FE-576B-468C-8D47-3C741851C029}"/>
          </ac:spMkLst>
        </pc:spChg>
        <pc:picChg chg="add mod">
          <ac:chgData name="Alejandro Cerezo" userId="5ea20e796f35876f" providerId="LiveId" clId="{B73606DE-98E3-4A60-B2D9-07CEF01C25DF}" dt="2019-01-27T10:11:39.757" v="11195" actId="1076"/>
          <ac:picMkLst>
            <pc:docMk/>
            <pc:sldMk cId="1734607416" sldId="1661"/>
            <ac:picMk id="4" creationId="{FA272A3B-8F5B-47C4-B378-45F0D45A5B91}"/>
          </ac:picMkLst>
        </pc:picChg>
      </pc:sldChg>
      <pc:sldChg chg="addSp modSp add">
        <pc:chgData name="Alejandro Cerezo" userId="5ea20e796f35876f" providerId="LiveId" clId="{B73606DE-98E3-4A60-B2D9-07CEF01C25DF}" dt="2019-01-27T10:13:34.416" v="11224" actId="1076"/>
        <pc:sldMkLst>
          <pc:docMk/>
          <pc:sldMk cId="829044673" sldId="1662"/>
        </pc:sldMkLst>
        <pc:spChg chg="mod">
          <ac:chgData name="Alejandro Cerezo" userId="5ea20e796f35876f" providerId="LiveId" clId="{B73606DE-98E3-4A60-B2D9-07CEF01C25DF}" dt="2019-01-27T10:12:12.419" v="11211" actId="20577"/>
          <ac:spMkLst>
            <pc:docMk/>
            <pc:sldMk cId="829044673" sldId="1662"/>
            <ac:spMk id="2" creationId="{E324A5A3-61A2-4578-9806-A29FC8CD4AB6}"/>
          </ac:spMkLst>
        </pc:spChg>
        <pc:spChg chg="add mod">
          <ac:chgData name="Alejandro Cerezo" userId="5ea20e796f35876f" providerId="LiveId" clId="{B73606DE-98E3-4A60-B2D9-07CEF01C25DF}" dt="2019-01-27T10:13:10.134" v="11219" actId="14100"/>
          <ac:spMkLst>
            <pc:docMk/>
            <pc:sldMk cId="829044673" sldId="1662"/>
            <ac:spMk id="3" creationId="{67D82165-FA1B-4E00-AE7D-FB438E8C4775}"/>
          </ac:spMkLst>
        </pc:spChg>
        <pc:picChg chg="add mod">
          <ac:chgData name="Alejandro Cerezo" userId="5ea20e796f35876f" providerId="LiveId" clId="{B73606DE-98E3-4A60-B2D9-07CEF01C25DF}" dt="2019-01-27T10:13:34.416" v="11224" actId="1076"/>
          <ac:picMkLst>
            <pc:docMk/>
            <pc:sldMk cId="829044673" sldId="1662"/>
            <ac:picMk id="4" creationId="{CEDD3FA2-820F-494B-B865-0D23D425D9EF}"/>
          </ac:picMkLst>
        </pc:picChg>
      </pc:sldChg>
      <pc:sldChg chg="addSp modSp add">
        <pc:chgData name="Alejandro Cerezo" userId="5ea20e796f35876f" providerId="LiveId" clId="{B73606DE-98E3-4A60-B2D9-07CEF01C25DF}" dt="2019-01-27T10:15:13.816" v="11249" actId="1076"/>
        <pc:sldMkLst>
          <pc:docMk/>
          <pc:sldMk cId="340109542" sldId="1663"/>
        </pc:sldMkLst>
        <pc:spChg chg="mod">
          <ac:chgData name="Alejandro Cerezo" userId="5ea20e796f35876f" providerId="LiveId" clId="{B73606DE-98E3-4A60-B2D9-07CEF01C25DF}" dt="2019-01-27T10:14:25.977" v="11240" actId="20577"/>
          <ac:spMkLst>
            <pc:docMk/>
            <pc:sldMk cId="340109542" sldId="1663"/>
            <ac:spMk id="2" creationId="{B09BF75E-B29E-4FE2-AD31-ACEDBF699659}"/>
          </ac:spMkLst>
        </pc:spChg>
        <pc:spChg chg="add mod">
          <ac:chgData name="Alejandro Cerezo" userId="5ea20e796f35876f" providerId="LiveId" clId="{B73606DE-98E3-4A60-B2D9-07CEF01C25DF}" dt="2019-01-27T10:14:42.708" v="11244" actId="1076"/>
          <ac:spMkLst>
            <pc:docMk/>
            <pc:sldMk cId="340109542" sldId="1663"/>
            <ac:spMk id="3" creationId="{7395AFB5-7257-4D34-B455-8F72CA0554BA}"/>
          </ac:spMkLst>
        </pc:spChg>
        <pc:picChg chg="add mod">
          <ac:chgData name="Alejandro Cerezo" userId="5ea20e796f35876f" providerId="LiveId" clId="{B73606DE-98E3-4A60-B2D9-07CEF01C25DF}" dt="2019-01-27T10:15:13.816" v="11249" actId="1076"/>
          <ac:picMkLst>
            <pc:docMk/>
            <pc:sldMk cId="340109542" sldId="1663"/>
            <ac:picMk id="4" creationId="{63F46ABF-825B-45EF-ABFE-536BFA7785EC}"/>
          </ac:picMkLst>
        </pc:picChg>
      </pc:sldChg>
      <pc:sldChg chg="addSp modSp add modNotesTx">
        <pc:chgData name="Alejandro Cerezo" userId="5ea20e796f35876f" providerId="LiveId" clId="{B73606DE-98E3-4A60-B2D9-07CEF01C25DF}" dt="2019-01-27T11:25:08.523" v="11331" actId="1076"/>
        <pc:sldMkLst>
          <pc:docMk/>
          <pc:sldMk cId="2676235845" sldId="1664"/>
        </pc:sldMkLst>
        <pc:spChg chg="mod">
          <ac:chgData name="Alejandro Cerezo" userId="5ea20e796f35876f" providerId="LiveId" clId="{B73606DE-98E3-4A60-B2D9-07CEF01C25DF}" dt="2019-01-27T11:13:43.372" v="11279" actId="20577"/>
          <ac:spMkLst>
            <pc:docMk/>
            <pc:sldMk cId="2676235845" sldId="1664"/>
            <ac:spMk id="2" creationId="{D64309D1-8D49-49E7-BBE9-49429F750D10}"/>
          </ac:spMkLst>
        </pc:spChg>
        <pc:spChg chg="add mod">
          <ac:chgData name="Alejandro Cerezo" userId="5ea20e796f35876f" providerId="LiveId" clId="{B73606DE-98E3-4A60-B2D9-07CEF01C25DF}" dt="2019-01-27T11:22:48.527" v="11316" actId="1076"/>
          <ac:spMkLst>
            <pc:docMk/>
            <pc:sldMk cId="2676235845" sldId="1664"/>
            <ac:spMk id="4" creationId="{1036DC37-6C86-4473-8AC1-E4AAD0240333}"/>
          </ac:spMkLst>
        </pc:spChg>
        <pc:spChg chg="add mod">
          <ac:chgData name="Alejandro Cerezo" userId="5ea20e796f35876f" providerId="LiveId" clId="{B73606DE-98E3-4A60-B2D9-07CEF01C25DF}" dt="2019-01-27T11:25:05.298" v="11329" actId="1076"/>
          <ac:spMkLst>
            <pc:docMk/>
            <pc:sldMk cId="2676235845" sldId="1664"/>
            <ac:spMk id="6" creationId="{F72E020D-BAF7-42EF-A789-BAE607AC486E}"/>
          </ac:spMkLst>
        </pc:spChg>
        <pc:picChg chg="add mod">
          <ac:chgData name="Alejandro Cerezo" userId="5ea20e796f35876f" providerId="LiveId" clId="{B73606DE-98E3-4A60-B2D9-07CEF01C25DF}" dt="2019-01-27T11:25:08.523" v="11331" actId="1076"/>
          <ac:picMkLst>
            <pc:docMk/>
            <pc:sldMk cId="2676235845" sldId="1664"/>
            <ac:picMk id="3" creationId="{DA6280C0-0E96-4A3E-A068-390587A165FA}"/>
          </ac:picMkLst>
        </pc:picChg>
        <pc:picChg chg="add mod">
          <ac:chgData name="Alejandro Cerezo" userId="5ea20e796f35876f" providerId="LiveId" clId="{B73606DE-98E3-4A60-B2D9-07CEF01C25DF}" dt="2019-01-27T11:25:07.424" v="11330" actId="1076"/>
          <ac:picMkLst>
            <pc:docMk/>
            <pc:sldMk cId="2676235845" sldId="1664"/>
            <ac:picMk id="5" creationId="{9E2BE2A5-3134-43FD-A54F-28A0725C5654}"/>
          </ac:picMkLst>
        </pc:picChg>
      </pc:sldChg>
      <pc:sldChg chg="addSp delSp modSp add modNotesTx">
        <pc:chgData name="Alejandro Cerezo" userId="5ea20e796f35876f" providerId="LiveId" clId="{B73606DE-98E3-4A60-B2D9-07CEF01C25DF}" dt="2019-01-27T11:36:38.877" v="11414" actId="20577"/>
        <pc:sldMkLst>
          <pc:docMk/>
          <pc:sldMk cId="1815233662" sldId="1665"/>
        </pc:sldMkLst>
        <pc:spChg chg="mod">
          <ac:chgData name="Alejandro Cerezo" userId="5ea20e796f35876f" providerId="LiveId" clId="{B73606DE-98E3-4A60-B2D9-07CEF01C25DF}" dt="2019-01-27T11:32:11.203" v="11348" actId="6549"/>
          <ac:spMkLst>
            <pc:docMk/>
            <pc:sldMk cId="1815233662" sldId="1665"/>
            <ac:spMk id="2" creationId="{EA0B26CF-4F27-45B9-9835-39B0B45A499B}"/>
          </ac:spMkLst>
        </pc:spChg>
        <pc:spChg chg="add mod">
          <ac:chgData name="Alejandro Cerezo" userId="5ea20e796f35876f" providerId="LiveId" clId="{B73606DE-98E3-4A60-B2D9-07CEF01C25DF}" dt="2019-01-27T11:35:28.193" v="11401" actId="1076"/>
          <ac:spMkLst>
            <pc:docMk/>
            <pc:sldMk cId="1815233662" sldId="1665"/>
            <ac:spMk id="4" creationId="{D7C484FB-8E06-4F7E-A5A6-3CE511430212}"/>
          </ac:spMkLst>
        </pc:spChg>
        <pc:spChg chg="add del mod">
          <ac:chgData name="Alejandro Cerezo" userId="5ea20e796f35876f" providerId="LiveId" clId="{B73606DE-98E3-4A60-B2D9-07CEF01C25DF}" dt="2019-01-27T11:34:09.370" v="11382"/>
          <ac:spMkLst>
            <pc:docMk/>
            <pc:sldMk cId="1815233662" sldId="1665"/>
            <ac:spMk id="5" creationId="{A19958B3-6B04-42CA-A418-836514E27E24}"/>
          </ac:spMkLst>
        </pc:spChg>
        <pc:spChg chg="add mod">
          <ac:chgData name="Alejandro Cerezo" userId="5ea20e796f35876f" providerId="LiveId" clId="{B73606DE-98E3-4A60-B2D9-07CEF01C25DF}" dt="2019-01-27T11:35:44.267" v="11407" actId="1076"/>
          <ac:spMkLst>
            <pc:docMk/>
            <pc:sldMk cId="1815233662" sldId="1665"/>
            <ac:spMk id="6" creationId="{45B3BA5F-B7AD-4FB2-9BD9-F903674BCF07}"/>
          </ac:spMkLst>
        </pc:spChg>
        <pc:picChg chg="add mod">
          <ac:chgData name="Alejandro Cerezo" userId="5ea20e796f35876f" providerId="LiveId" clId="{B73606DE-98E3-4A60-B2D9-07CEF01C25DF}" dt="2019-01-27T11:35:56.688" v="11408" actId="1076"/>
          <ac:picMkLst>
            <pc:docMk/>
            <pc:sldMk cId="1815233662" sldId="1665"/>
            <ac:picMk id="3" creationId="{5C971C4D-061F-4B89-8980-58B59A1E0D8F}"/>
          </ac:picMkLst>
        </pc:picChg>
        <pc:picChg chg="add mod">
          <ac:chgData name="Alejandro Cerezo" userId="5ea20e796f35876f" providerId="LiveId" clId="{B73606DE-98E3-4A60-B2D9-07CEF01C25DF}" dt="2019-01-27T11:35:41.405" v="11406" actId="1076"/>
          <ac:picMkLst>
            <pc:docMk/>
            <pc:sldMk cId="1815233662" sldId="1665"/>
            <ac:picMk id="7" creationId="{3D439572-F433-45A6-B1AE-57B4FFEE148B}"/>
          </ac:picMkLst>
        </pc:picChg>
      </pc:sldChg>
      <pc:sldChg chg="addSp modSp add">
        <pc:chgData name="Alejandro Cerezo" userId="5ea20e796f35876f" providerId="LiveId" clId="{B73606DE-98E3-4A60-B2D9-07CEF01C25DF}" dt="2019-01-27T11:46:50.228" v="11459" actId="1076"/>
        <pc:sldMkLst>
          <pc:docMk/>
          <pc:sldMk cId="3134593156" sldId="1666"/>
        </pc:sldMkLst>
        <pc:spChg chg="mod">
          <ac:chgData name="Alejandro Cerezo" userId="5ea20e796f35876f" providerId="LiveId" clId="{B73606DE-98E3-4A60-B2D9-07CEF01C25DF}" dt="2019-01-27T11:38:55.108" v="11420" actId="20577"/>
          <ac:spMkLst>
            <pc:docMk/>
            <pc:sldMk cId="3134593156" sldId="1666"/>
            <ac:spMk id="2" creationId="{DE5ED0FE-6128-4571-AE35-3DCF45F79B0D}"/>
          </ac:spMkLst>
        </pc:spChg>
        <pc:spChg chg="add mod">
          <ac:chgData name="Alejandro Cerezo" userId="5ea20e796f35876f" providerId="LiveId" clId="{B73606DE-98E3-4A60-B2D9-07CEF01C25DF}" dt="2019-01-27T11:44:48.578" v="11442" actId="1076"/>
          <ac:spMkLst>
            <pc:docMk/>
            <pc:sldMk cId="3134593156" sldId="1666"/>
            <ac:spMk id="3" creationId="{F8B9D881-32E9-4736-9125-DF721BF191DA}"/>
          </ac:spMkLst>
        </pc:spChg>
        <pc:picChg chg="add mod">
          <ac:chgData name="Alejandro Cerezo" userId="5ea20e796f35876f" providerId="LiveId" clId="{B73606DE-98E3-4A60-B2D9-07CEF01C25DF}" dt="2019-01-27T11:46:19.673" v="11454" actId="1076"/>
          <ac:picMkLst>
            <pc:docMk/>
            <pc:sldMk cId="3134593156" sldId="1666"/>
            <ac:picMk id="4" creationId="{30D4A869-32A4-4869-A41D-0CDEC024BDCA}"/>
          </ac:picMkLst>
        </pc:picChg>
        <pc:picChg chg="add mod">
          <ac:chgData name="Alejandro Cerezo" userId="5ea20e796f35876f" providerId="LiveId" clId="{B73606DE-98E3-4A60-B2D9-07CEF01C25DF}" dt="2019-01-27T11:46:50.228" v="11459" actId="1076"/>
          <ac:picMkLst>
            <pc:docMk/>
            <pc:sldMk cId="3134593156" sldId="1666"/>
            <ac:picMk id="5" creationId="{8AC1F1BB-4A26-4C26-A7DE-8F07C0588DF5}"/>
          </ac:picMkLst>
        </pc:picChg>
      </pc:sldChg>
      <pc:sldChg chg="addSp modSp add">
        <pc:chgData name="Alejandro Cerezo" userId="5ea20e796f35876f" providerId="LiveId" clId="{B73606DE-98E3-4A60-B2D9-07CEF01C25DF}" dt="2019-01-27T11:56:52.537" v="11519" actId="20577"/>
        <pc:sldMkLst>
          <pc:docMk/>
          <pc:sldMk cId="3183304060" sldId="1667"/>
        </pc:sldMkLst>
        <pc:spChg chg="mod">
          <ac:chgData name="Alejandro Cerezo" userId="5ea20e796f35876f" providerId="LiveId" clId="{B73606DE-98E3-4A60-B2D9-07CEF01C25DF}" dt="2019-01-27T11:56:52.537" v="11519" actId="20577"/>
          <ac:spMkLst>
            <pc:docMk/>
            <pc:sldMk cId="3183304060" sldId="1667"/>
            <ac:spMk id="2" creationId="{4A6BE4DA-F9BB-406C-867B-8B112E73B600}"/>
          </ac:spMkLst>
        </pc:spChg>
        <pc:spChg chg="add mod">
          <ac:chgData name="Alejandro Cerezo" userId="5ea20e796f35876f" providerId="LiveId" clId="{B73606DE-98E3-4A60-B2D9-07CEF01C25DF}" dt="2019-01-27T11:56:33.206" v="11506" actId="1076"/>
          <ac:spMkLst>
            <pc:docMk/>
            <pc:sldMk cId="3183304060" sldId="1667"/>
            <ac:spMk id="8" creationId="{5F16074C-03FA-44BA-9FFD-EE34EF8B1CDB}"/>
          </ac:spMkLst>
        </pc:spChg>
        <pc:picChg chg="add mod ord">
          <ac:chgData name="Alejandro Cerezo" userId="5ea20e796f35876f" providerId="LiveId" clId="{B73606DE-98E3-4A60-B2D9-07CEF01C25DF}" dt="2019-01-27T11:54:17.176" v="11496" actId="166"/>
          <ac:picMkLst>
            <pc:docMk/>
            <pc:sldMk cId="3183304060" sldId="1667"/>
            <ac:picMk id="3" creationId="{BBA22CDB-8B35-44A1-B5FF-B3147BA2B3D2}"/>
          </ac:picMkLst>
        </pc:picChg>
        <pc:picChg chg="add mod">
          <ac:chgData name="Alejandro Cerezo" userId="5ea20e796f35876f" providerId="LiveId" clId="{B73606DE-98E3-4A60-B2D9-07CEF01C25DF}" dt="2019-01-27T11:54:20.058" v="11497" actId="1076"/>
          <ac:picMkLst>
            <pc:docMk/>
            <pc:sldMk cId="3183304060" sldId="1667"/>
            <ac:picMk id="4" creationId="{E08EFBAE-55F3-4DAE-ABC4-373512D85FD8}"/>
          </ac:picMkLst>
        </pc:picChg>
        <pc:cxnChg chg="add mod">
          <ac:chgData name="Alejandro Cerezo" userId="5ea20e796f35876f" providerId="LiveId" clId="{B73606DE-98E3-4A60-B2D9-07CEF01C25DF}" dt="2019-01-27T11:54:35.073" v="11501" actId="1076"/>
          <ac:cxnSpMkLst>
            <pc:docMk/>
            <pc:sldMk cId="3183304060" sldId="1667"/>
            <ac:cxnSpMk id="6" creationId="{9C24D4DC-F486-41AE-9F44-51C5D6A8CED8}"/>
          </ac:cxnSpMkLst>
        </pc:cxnChg>
      </pc:sldChg>
      <pc:sldChg chg="addSp delSp modSp">
        <pc:chgData name="Alejandro Cerezo" userId="5ea20e796f35876f" providerId="LiveId" clId="{B73606DE-98E3-4A60-B2D9-07CEF01C25DF}" dt="2019-01-27T11:58:23.335" v="11536" actId="1076"/>
        <pc:sldMkLst>
          <pc:docMk/>
          <pc:sldMk cId="960655407" sldId="1669"/>
        </pc:sldMkLst>
        <pc:spChg chg="mod">
          <ac:chgData name="Alejandro Cerezo" userId="5ea20e796f35876f" providerId="LiveId" clId="{B73606DE-98E3-4A60-B2D9-07CEF01C25DF}" dt="2019-01-27T11:57:21.524" v="11529" actId="20577"/>
          <ac:spMkLst>
            <pc:docMk/>
            <pc:sldMk cId="960655407" sldId="1669"/>
            <ac:spMk id="2" creationId="{4A6BE4DA-F9BB-406C-867B-8B112E73B600}"/>
          </ac:spMkLst>
        </pc:spChg>
        <pc:picChg chg="del">
          <ac:chgData name="Alejandro Cerezo" userId="5ea20e796f35876f" providerId="LiveId" clId="{B73606DE-98E3-4A60-B2D9-07CEF01C25DF}" dt="2019-01-27T11:57:29.077" v="11530" actId="478"/>
          <ac:picMkLst>
            <pc:docMk/>
            <pc:sldMk cId="960655407" sldId="1669"/>
            <ac:picMk id="4" creationId="{E08EFBAE-55F3-4DAE-ABC4-373512D85FD8}"/>
          </ac:picMkLst>
        </pc:picChg>
        <pc:picChg chg="add mod ord">
          <ac:chgData name="Alejandro Cerezo" userId="5ea20e796f35876f" providerId="LiveId" clId="{B73606DE-98E3-4A60-B2D9-07CEF01C25DF}" dt="2019-01-27T11:58:19.958" v="11535" actId="167"/>
          <ac:picMkLst>
            <pc:docMk/>
            <pc:sldMk cId="960655407" sldId="1669"/>
            <ac:picMk id="7" creationId="{893AEEF3-5DE0-4669-8C01-D171001253F0}"/>
          </ac:picMkLst>
        </pc:picChg>
        <pc:cxnChg chg="mod">
          <ac:chgData name="Alejandro Cerezo" userId="5ea20e796f35876f" providerId="LiveId" clId="{B73606DE-98E3-4A60-B2D9-07CEF01C25DF}" dt="2019-01-27T11:58:23.335" v="11536" actId="1076"/>
          <ac:cxnSpMkLst>
            <pc:docMk/>
            <pc:sldMk cId="960655407" sldId="1669"/>
            <ac:cxnSpMk id="6" creationId="{9C24D4DC-F486-41AE-9F44-51C5D6A8CED8}"/>
          </ac:cxnSpMkLst>
        </pc:cxnChg>
      </pc:sldChg>
      <pc:sldChg chg="addSp modSp ord">
        <pc:chgData name="Alejandro Cerezo" userId="5ea20e796f35876f" providerId="LiveId" clId="{B73606DE-98E3-4A60-B2D9-07CEF01C25DF}" dt="2019-01-27T12:55:10.443" v="11911"/>
        <pc:sldMkLst>
          <pc:docMk/>
          <pc:sldMk cId="3047366127" sldId="1670"/>
        </pc:sldMkLst>
        <pc:spChg chg="add mod">
          <ac:chgData name="Alejandro Cerezo" userId="5ea20e796f35876f" providerId="LiveId" clId="{B73606DE-98E3-4A60-B2D9-07CEF01C25DF}" dt="2019-01-27T12:24:27.904" v="11786" actId="1076"/>
          <ac:spMkLst>
            <pc:docMk/>
            <pc:sldMk cId="3047366127" sldId="1670"/>
            <ac:spMk id="4" creationId="{52C4DF59-5617-4CA7-8A86-96BD9D2F69D8}"/>
          </ac:spMkLst>
        </pc:spChg>
        <pc:spChg chg="add mod">
          <ac:chgData name="Alejandro Cerezo" userId="5ea20e796f35876f" providerId="LiveId" clId="{B73606DE-98E3-4A60-B2D9-07CEF01C25DF}" dt="2019-01-27T12:24:48.072" v="11795" actId="1076"/>
          <ac:spMkLst>
            <pc:docMk/>
            <pc:sldMk cId="3047366127" sldId="1670"/>
            <ac:spMk id="5" creationId="{2DCE52E1-49C1-46B4-A785-30A78CE97B32}"/>
          </ac:spMkLst>
        </pc:spChg>
        <pc:picChg chg="mod">
          <ac:chgData name="Alejandro Cerezo" userId="5ea20e796f35876f" providerId="LiveId" clId="{B73606DE-98E3-4A60-B2D9-07CEF01C25DF}" dt="2019-01-27T12:21:50.515" v="11767" actId="1076"/>
          <ac:picMkLst>
            <pc:docMk/>
            <pc:sldMk cId="3047366127" sldId="1670"/>
            <ac:picMk id="3" creationId="{4E7A582B-FA45-4577-BD30-6C72F7A55071}"/>
          </ac:picMkLst>
        </pc:picChg>
        <pc:picChg chg="add mod">
          <ac:chgData name="Alejandro Cerezo" userId="5ea20e796f35876f" providerId="LiveId" clId="{B73606DE-98E3-4A60-B2D9-07CEF01C25DF}" dt="2019-01-27T12:24:34.595" v="11791" actId="14100"/>
          <ac:picMkLst>
            <pc:docMk/>
            <pc:sldMk cId="3047366127" sldId="1670"/>
            <ac:picMk id="6" creationId="{572D85B0-B24F-415D-90E2-822446BE8709}"/>
          </ac:picMkLst>
        </pc:picChg>
      </pc:sldChg>
      <pc:sldChg chg="addSp delSp modSp add">
        <pc:chgData name="Alejandro Cerezo" userId="5ea20e796f35876f" providerId="LiveId" clId="{B73606DE-98E3-4A60-B2D9-07CEF01C25DF}" dt="2019-01-27T12:55:44.896" v="11922" actId="1076"/>
        <pc:sldMkLst>
          <pc:docMk/>
          <pc:sldMk cId="3073484967" sldId="1671"/>
        </pc:sldMkLst>
        <pc:spChg chg="mod">
          <ac:chgData name="Alejandro Cerezo" userId="5ea20e796f35876f" providerId="LiveId" clId="{B73606DE-98E3-4A60-B2D9-07CEF01C25DF}" dt="2019-01-27T12:55:18.209" v="11912" actId="6549"/>
          <ac:spMkLst>
            <pc:docMk/>
            <pc:sldMk cId="3073484967" sldId="1671"/>
            <ac:spMk id="2" creationId="{10FF3378-5E92-455D-8143-0DAB14AAB59A}"/>
          </ac:spMkLst>
        </pc:spChg>
        <pc:spChg chg="add del mod">
          <ac:chgData name="Alejandro Cerezo" userId="5ea20e796f35876f" providerId="LiveId" clId="{B73606DE-98E3-4A60-B2D9-07CEF01C25DF}" dt="2019-01-27T12:12:20.942" v="11615" actId="478"/>
          <ac:spMkLst>
            <pc:docMk/>
            <pc:sldMk cId="3073484967" sldId="1671"/>
            <ac:spMk id="3" creationId="{DA624908-2F14-43B5-9273-E8E72CCE84B3}"/>
          </ac:spMkLst>
        </pc:spChg>
        <pc:spChg chg="add del mod">
          <ac:chgData name="Alejandro Cerezo" userId="5ea20e796f35876f" providerId="LiveId" clId="{B73606DE-98E3-4A60-B2D9-07CEF01C25DF}" dt="2019-01-27T12:55:34.046" v="11918"/>
          <ac:spMkLst>
            <pc:docMk/>
            <pc:sldMk cId="3073484967" sldId="1671"/>
            <ac:spMk id="4" creationId="{8500EF32-EC92-4BF9-94C2-AE38081CA833}"/>
          </ac:spMkLst>
        </pc:spChg>
        <pc:spChg chg="add del mod">
          <ac:chgData name="Alejandro Cerezo" userId="5ea20e796f35876f" providerId="LiveId" clId="{B73606DE-98E3-4A60-B2D9-07CEF01C25DF}" dt="2019-01-27T12:55:26.362" v="11914" actId="478"/>
          <ac:spMkLst>
            <pc:docMk/>
            <pc:sldMk cId="3073484967" sldId="1671"/>
            <ac:spMk id="5" creationId="{370579C2-144F-4E48-82B7-81C11526260E}"/>
          </ac:spMkLst>
        </pc:spChg>
        <pc:spChg chg="add del mod">
          <ac:chgData name="Alejandro Cerezo" userId="5ea20e796f35876f" providerId="LiveId" clId="{B73606DE-98E3-4A60-B2D9-07CEF01C25DF}" dt="2019-01-27T12:55:22.291" v="11913" actId="478"/>
          <ac:spMkLst>
            <pc:docMk/>
            <pc:sldMk cId="3073484967" sldId="1671"/>
            <ac:spMk id="6" creationId="{AACDF51F-867F-479B-BB63-AC2FA12BABF5}"/>
          </ac:spMkLst>
        </pc:spChg>
        <pc:spChg chg="add mod">
          <ac:chgData name="Alejandro Cerezo" userId="5ea20e796f35876f" providerId="LiveId" clId="{B73606DE-98E3-4A60-B2D9-07CEF01C25DF}" dt="2019-01-27T12:55:44.896" v="11922" actId="1076"/>
          <ac:spMkLst>
            <pc:docMk/>
            <pc:sldMk cId="3073484967" sldId="1671"/>
            <ac:spMk id="7" creationId="{0F79DA36-832B-4AE8-BF02-1B7102DC19D2}"/>
          </ac:spMkLst>
        </pc:spChg>
        <pc:picChg chg="add del mod">
          <ac:chgData name="Alejandro Cerezo" userId="5ea20e796f35876f" providerId="LiveId" clId="{B73606DE-98E3-4A60-B2D9-07CEF01C25DF}" dt="2019-01-27T12:55:22.291" v="11913" actId="478"/>
          <ac:picMkLst>
            <pc:docMk/>
            <pc:sldMk cId="3073484967" sldId="1671"/>
            <ac:picMk id="5122" creationId="{682B5314-8BA7-4B79-9586-5664EE8CAC5B}"/>
          </ac:picMkLst>
        </pc:picChg>
        <pc:picChg chg="add del mod">
          <ac:chgData name="Alejandro Cerezo" userId="5ea20e796f35876f" providerId="LiveId" clId="{B73606DE-98E3-4A60-B2D9-07CEF01C25DF}" dt="2019-01-27T12:55:22.291" v="11913" actId="478"/>
          <ac:picMkLst>
            <pc:docMk/>
            <pc:sldMk cId="3073484967" sldId="1671"/>
            <ac:picMk id="5124" creationId="{97AE69E4-05F4-4012-B2C4-D28CDB617E3E}"/>
          </ac:picMkLst>
        </pc:picChg>
      </pc:sldChg>
      <pc:sldChg chg="addSp delSp modSp add ord">
        <pc:chgData name="Alejandro Cerezo" userId="5ea20e796f35876f" providerId="LiveId" clId="{B73606DE-98E3-4A60-B2D9-07CEF01C25DF}" dt="2019-01-27T12:28:05.831" v="11871" actId="14100"/>
        <pc:sldMkLst>
          <pc:docMk/>
          <pc:sldMk cId="303640152" sldId="1672"/>
        </pc:sldMkLst>
        <pc:spChg chg="mod">
          <ac:chgData name="Alejandro Cerezo" userId="5ea20e796f35876f" providerId="LiveId" clId="{B73606DE-98E3-4A60-B2D9-07CEF01C25DF}" dt="2019-01-27T12:26:46.919" v="11812" actId="20577"/>
          <ac:spMkLst>
            <pc:docMk/>
            <pc:sldMk cId="303640152" sldId="1672"/>
            <ac:spMk id="2" creationId="{6CAB2BC2-75F8-44D4-8CA0-3DBB1C64E0AE}"/>
          </ac:spMkLst>
        </pc:spChg>
        <pc:spChg chg="add del mod">
          <ac:chgData name="Alejandro Cerezo" userId="5ea20e796f35876f" providerId="LiveId" clId="{B73606DE-98E3-4A60-B2D9-07CEF01C25DF}" dt="2019-01-27T12:27:25.128" v="11823"/>
          <ac:spMkLst>
            <pc:docMk/>
            <pc:sldMk cId="303640152" sldId="1672"/>
            <ac:spMk id="3" creationId="{353E824E-3CC7-46DB-B0F2-8C27980286B7}"/>
          </ac:spMkLst>
        </pc:spChg>
        <pc:spChg chg="add mod">
          <ac:chgData name="Alejandro Cerezo" userId="5ea20e796f35876f" providerId="LiveId" clId="{B73606DE-98E3-4A60-B2D9-07CEF01C25DF}" dt="2019-01-27T12:28:01.944" v="11869" actId="1076"/>
          <ac:spMkLst>
            <pc:docMk/>
            <pc:sldMk cId="303640152" sldId="1672"/>
            <ac:spMk id="4" creationId="{8C842D70-8B42-4A45-A1FD-9399CD1185FF}"/>
          </ac:spMkLst>
        </pc:spChg>
        <pc:picChg chg="add mod">
          <ac:chgData name="Alejandro Cerezo" userId="5ea20e796f35876f" providerId="LiveId" clId="{B73606DE-98E3-4A60-B2D9-07CEF01C25DF}" dt="2019-01-27T12:28:05.831" v="11871" actId="14100"/>
          <ac:picMkLst>
            <pc:docMk/>
            <pc:sldMk cId="303640152" sldId="1672"/>
            <ac:picMk id="7170" creationId="{35DA6BAD-B286-4192-B4A3-47919BC41C69}"/>
          </ac:picMkLst>
        </pc:picChg>
      </pc:sldChg>
      <pc:sldChg chg="addSp delSp modSp add">
        <pc:chgData name="Alejandro Cerezo" userId="5ea20e796f35876f" providerId="LiveId" clId="{B73606DE-98E3-4A60-B2D9-07CEF01C25DF}" dt="2019-01-27T12:58:46.743" v="12006" actId="1076"/>
        <pc:sldMkLst>
          <pc:docMk/>
          <pc:sldMk cId="3094696598" sldId="1673"/>
        </pc:sldMkLst>
        <pc:spChg chg="mod">
          <ac:chgData name="Alejandro Cerezo" userId="5ea20e796f35876f" providerId="LiveId" clId="{B73606DE-98E3-4A60-B2D9-07CEF01C25DF}" dt="2019-01-27T12:55:57.523" v="11936" actId="20577"/>
          <ac:spMkLst>
            <pc:docMk/>
            <pc:sldMk cId="3094696598" sldId="1673"/>
            <ac:spMk id="2" creationId="{10FF3378-5E92-455D-8143-0DAB14AAB59A}"/>
          </ac:spMkLst>
        </pc:spChg>
        <pc:spChg chg="add del mod">
          <ac:chgData name="Alejandro Cerezo" userId="5ea20e796f35876f" providerId="LiveId" clId="{B73606DE-98E3-4A60-B2D9-07CEF01C25DF}" dt="2019-01-27T12:57:54.758" v="11960" actId="478"/>
          <ac:spMkLst>
            <pc:docMk/>
            <pc:sldMk cId="3094696598" sldId="1673"/>
            <ac:spMk id="3" creationId="{E8AEC995-2C3E-4E6E-8A46-C7CC581BC1A7}"/>
          </ac:spMkLst>
        </pc:spChg>
        <pc:spChg chg="del">
          <ac:chgData name="Alejandro Cerezo" userId="5ea20e796f35876f" providerId="LiveId" clId="{B73606DE-98E3-4A60-B2D9-07CEF01C25DF}" dt="2019-01-27T12:56:13.384" v="11937" actId="478"/>
          <ac:spMkLst>
            <pc:docMk/>
            <pc:sldMk cId="3094696598" sldId="1673"/>
            <ac:spMk id="4" creationId="{8500EF32-EC92-4BF9-94C2-AE38081CA833}"/>
          </ac:spMkLst>
        </pc:spChg>
        <pc:spChg chg="del">
          <ac:chgData name="Alejandro Cerezo" userId="5ea20e796f35876f" providerId="LiveId" clId="{B73606DE-98E3-4A60-B2D9-07CEF01C25DF}" dt="2019-01-27T12:56:13.384" v="11937" actId="478"/>
          <ac:spMkLst>
            <pc:docMk/>
            <pc:sldMk cId="3094696598" sldId="1673"/>
            <ac:spMk id="5" creationId="{370579C2-144F-4E48-82B7-81C11526260E}"/>
          </ac:spMkLst>
        </pc:spChg>
        <pc:spChg chg="del">
          <ac:chgData name="Alejandro Cerezo" userId="5ea20e796f35876f" providerId="LiveId" clId="{B73606DE-98E3-4A60-B2D9-07CEF01C25DF}" dt="2019-01-27T12:56:18.484" v="11938" actId="478"/>
          <ac:spMkLst>
            <pc:docMk/>
            <pc:sldMk cId="3094696598" sldId="1673"/>
            <ac:spMk id="6" creationId="{AACDF51F-867F-479B-BB63-AC2FA12BABF5}"/>
          </ac:spMkLst>
        </pc:spChg>
        <pc:spChg chg="add del mod">
          <ac:chgData name="Alejandro Cerezo" userId="5ea20e796f35876f" providerId="LiveId" clId="{B73606DE-98E3-4A60-B2D9-07CEF01C25DF}" dt="2019-01-27T12:57:59.612" v="11962" actId="478"/>
          <ac:spMkLst>
            <pc:docMk/>
            <pc:sldMk cId="3094696598" sldId="1673"/>
            <ac:spMk id="7" creationId="{A4365807-3EE2-49F2-9E00-76D0C1D86C46}"/>
          </ac:spMkLst>
        </pc:spChg>
        <pc:spChg chg="add mod">
          <ac:chgData name="Alejandro Cerezo" userId="5ea20e796f35876f" providerId="LiveId" clId="{B73606DE-98E3-4A60-B2D9-07CEF01C25DF}" dt="2019-01-27T12:58:14.298" v="11982" actId="1076"/>
          <ac:spMkLst>
            <pc:docMk/>
            <pc:sldMk cId="3094696598" sldId="1673"/>
            <ac:spMk id="8" creationId="{785A4624-4D2C-46A4-8F02-C3F8AD5E8F78}"/>
          </ac:spMkLst>
        </pc:spChg>
        <pc:spChg chg="add mod">
          <ac:chgData name="Alejandro Cerezo" userId="5ea20e796f35876f" providerId="LiveId" clId="{B73606DE-98E3-4A60-B2D9-07CEF01C25DF}" dt="2019-01-27T12:58:46.743" v="12006" actId="1076"/>
          <ac:spMkLst>
            <pc:docMk/>
            <pc:sldMk cId="3094696598" sldId="1673"/>
            <ac:spMk id="9" creationId="{E62930EC-8438-41A1-956F-CC61E8C4143D}"/>
          </ac:spMkLst>
        </pc:spChg>
        <pc:picChg chg="mod">
          <ac:chgData name="Alejandro Cerezo" userId="5ea20e796f35876f" providerId="LiveId" clId="{B73606DE-98E3-4A60-B2D9-07CEF01C25DF}" dt="2019-01-27T12:57:37.260" v="11956" actId="1076"/>
          <ac:picMkLst>
            <pc:docMk/>
            <pc:sldMk cId="3094696598" sldId="1673"/>
            <ac:picMk id="5122" creationId="{682B5314-8BA7-4B79-9586-5664EE8CAC5B}"/>
          </ac:picMkLst>
        </pc:picChg>
        <pc:picChg chg="mod">
          <ac:chgData name="Alejandro Cerezo" userId="5ea20e796f35876f" providerId="LiveId" clId="{B73606DE-98E3-4A60-B2D9-07CEF01C25DF}" dt="2019-01-27T12:57:43.623" v="11958" actId="1076"/>
          <ac:picMkLst>
            <pc:docMk/>
            <pc:sldMk cId="3094696598" sldId="1673"/>
            <ac:picMk id="5124" creationId="{97AE69E4-05F4-4012-B2C4-D28CDB617E3E}"/>
          </ac:picMkLst>
        </pc:picChg>
        <pc:picChg chg="add mod">
          <ac:chgData name="Alejandro Cerezo" userId="5ea20e796f35876f" providerId="LiveId" clId="{B73606DE-98E3-4A60-B2D9-07CEF01C25DF}" dt="2019-01-27T12:58:19.212" v="11983" actId="1076"/>
          <ac:picMkLst>
            <pc:docMk/>
            <pc:sldMk cId="3094696598" sldId="1673"/>
            <ac:picMk id="8194" creationId="{280010FF-0AD3-4F54-8D44-FD5A73EFF388}"/>
          </ac:picMkLst>
        </pc:picChg>
      </pc:sldChg>
      <pc:sldChg chg="addSp modSp add">
        <pc:chgData name="Alejandro Cerezo" userId="5ea20e796f35876f" providerId="LiveId" clId="{B73606DE-98E3-4A60-B2D9-07CEF01C25DF}" dt="2019-01-27T13:16:43.042" v="12065" actId="20577"/>
        <pc:sldMkLst>
          <pc:docMk/>
          <pc:sldMk cId="1816987469" sldId="1674"/>
        </pc:sldMkLst>
        <pc:spChg chg="mod">
          <ac:chgData name="Alejandro Cerezo" userId="5ea20e796f35876f" providerId="LiveId" clId="{B73606DE-98E3-4A60-B2D9-07CEF01C25DF}" dt="2019-01-27T13:16:43.042" v="12065" actId="20577"/>
          <ac:spMkLst>
            <pc:docMk/>
            <pc:sldMk cId="1816987469" sldId="1674"/>
            <ac:spMk id="2" creationId="{C9B04272-E582-4D2F-B37E-741124D7F932}"/>
          </ac:spMkLst>
        </pc:spChg>
        <pc:spChg chg="add">
          <ac:chgData name="Alejandro Cerezo" userId="5ea20e796f35876f" providerId="LiveId" clId="{B73606DE-98E3-4A60-B2D9-07CEF01C25DF}" dt="2019-01-27T13:14:46.363" v="12037"/>
          <ac:spMkLst>
            <pc:docMk/>
            <pc:sldMk cId="1816987469" sldId="1674"/>
            <ac:spMk id="3" creationId="{78E5C4C4-1BA8-46A3-AFA9-0DF6CC0E0FF8}"/>
          </ac:spMkLst>
        </pc:spChg>
        <pc:spChg chg="add mod">
          <ac:chgData name="Alejandro Cerezo" userId="5ea20e796f35876f" providerId="LiveId" clId="{B73606DE-98E3-4A60-B2D9-07CEF01C25DF}" dt="2019-01-27T13:16:31.582" v="12057" actId="1076"/>
          <ac:spMkLst>
            <pc:docMk/>
            <pc:sldMk cId="1816987469" sldId="1674"/>
            <ac:spMk id="6" creationId="{3987CDB0-4A23-4B79-B82B-668895BD10E3}"/>
          </ac:spMkLst>
        </pc:spChg>
        <pc:picChg chg="add mod">
          <ac:chgData name="Alejandro Cerezo" userId="5ea20e796f35876f" providerId="LiveId" clId="{B73606DE-98E3-4A60-B2D9-07CEF01C25DF}" dt="2019-01-27T13:15:24.510" v="12043" actId="1076"/>
          <ac:picMkLst>
            <pc:docMk/>
            <pc:sldMk cId="1816987469" sldId="1674"/>
            <ac:picMk id="4" creationId="{BFFCA354-C0FF-4848-AB0C-AB6B3E6BD086}"/>
          </ac:picMkLst>
        </pc:picChg>
        <pc:picChg chg="add mod">
          <ac:chgData name="Alejandro Cerezo" userId="5ea20e796f35876f" providerId="LiveId" clId="{B73606DE-98E3-4A60-B2D9-07CEF01C25DF}" dt="2019-01-27T13:15:59.256" v="12047" actId="1076"/>
          <ac:picMkLst>
            <pc:docMk/>
            <pc:sldMk cId="1816987469" sldId="1674"/>
            <ac:picMk id="5" creationId="{838DA427-55A6-4E3C-8E1F-87867F9E0844}"/>
          </ac:picMkLst>
        </pc:picChg>
      </pc:sldChg>
      <pc:sldChg chg="addSp modSp add">
        <pc:chgData name="Alejandro Cerezo" userId="5ea20e796f35876f" providerId="LiveId" clId="{B73606DE-98E3-4A60-B2D9-07CEF01C25DF}" dt="2019-01-27T13:17:47.583" v="12112" actId="1076"/>
        <pc:sldMkLst>
          <pc:docMk/>
          <pc:sldMk cId="514806859" sldId="1676"/>
        </pc:sldMkLst>
        <pc:spChg chg="mod">
          <ac:chgData name="Alejandro Cerezo" userId="5ea20e796f35876f" providerId="LiveId" clId="{B73606DE-98E3-4A60-B2D9-07CEF01C25DF}" dt="2019-01-27T13:17:06.327" v="12099" actId="20577"/>
          <ac:spMkLst>
            <pc:docMk/>
            <pc:sldMk cId="514806859" sldId="1676"/>
            <ac:spMk id="2" creationId="{D68D5F6F-5AC2-48C2-896B-13620B4765E8}"/>
          </ac:spMkLst>
        </pc:spChg>
        <pc:spChg chg="add mod">
          <ac:chgData name="Alejandro Cerezo" userId="5ea20e796f35876f" providerId="LiveId" clId="{B73606DE-98E3-4A60-B2D9-07CEF01C25DF}" dt="2019-01-27T13:17:47.583" v="12112" actId="1076"/>
          <ac:spMkLst>
            <pc:docMk/>
            <pc:sldMk cId="514806859" sldId="1676"/>
            <ac:spMk id="4" creationId="{E6A593E5-2C51-4EB4-BCE0-55D47FB2BFB6}"/>
          </ac:spMkLst>
        </pc:spChg>
        <pc:picChg chg="add mod">
          <ac:chgData name="Alejandro Cerezo" userId="5ea20e796f35876f" providerId="LiveId" clId="{B73606DE-98E3-4A60-B2D9-07CEF01C25DF}" dt="2019-01-27T13:17:45.169" v="12111" actId="1076"/>
          <ac:picMkLst>
            <pc:docMk/>
            <pc:sldMk cId="514806859" sldId="1676"/>
            <ac:picMk id="3" creationId="{0FA7A748-05B4-4F2D-9F98-E27E1B093913}"/>
          </ac:picMkLst>
        </pc:picChg>
      </pc:sldChg>
      <pc:sldChg chg="addSp modSp add">
        <pc:chgData name="Alejandro Cerezo" userId="5ea20e796f35876f" providerId="LiveId" clId="{B73606DE-98E3-4A60-B2D9-07CEF01C25DF}" dt="2019-01-27T22:06:28.285" v="12174" actId="1076"/>
        <pc:sldMkLst>
          <pc:docMk/>
          <pc:sldMk cId="918085923" sldId="1677"/>
        </pc:sldMkLst>
        <pc:spChg chg="mod">
          <ac:chgData name="Alejandro Cerezo" userId="5ea20e796f35876f" providerId="LiveId" clId="{B73606DE-98E3-4A60-B2D9-07CEF01C25DF}" dt="2019-01-27T21:59:10.673" v="12139" actId="20577"/>
          <ac:spMkLst>
            <pc:docMk/>
            <pc:sldMk cId="918085923" sldId="1677"/>
            <ac:spMk id="2" creationId="{1B13E814-D2F4-4DD2-A1B8-D917A93502B1}"/>
          </ac:spMkLst>
        </pc:spChg>
        <pc:spChg chg="add mod">
          <ac:chgData name="Alejandro Cerezo" userId="5ea20e796f35876f" providerId="LiveId" clId="{B73606DE-98E3-4A60-B2D9-07CEF01C25DF}" dt="2019-01-27T22:06:21.726" v="12171" actId="14100"/>
          <ac:spMkLst>
            <pc:docMk/>
            <pc:sldMk cId="918085923" sldId="1677"/>
            <ac:spMk id="5" creationId="{E610BB27-AC62-4602-AAD4-520B966FCC82}"/>
          </ac:spMkLst>
        </pc:spChg>
        <pc:picChg chg="add mod">
          <ac:chgData name="Alejandro Cerezo" userId="5ea20e796f35876f" providerId="LiveId" clId="{B73606DE-98E3-4A60-B2D9-07CEF01C25DF}" dt="2019-01-27T22:06:27.020" v="12173" actId="1076"/>
          <ac:picMkLst>
            <pc:docMk/>
            <pc:sldMk cId="918085923" sldId="1677"/>
            <ac:picMk id="3" creationId="{9601E47C-76A1-4541-B1FF-F02B608395B9}"/>
          </ac:picMkLst>
        </pc:picChg>
        <pc:picChg chg="add mod">
          <ac:chgData name="Alejandro Cerezo" userId="5ea20e796f35876f" providerId="LiveId" clId="{B73606DE-98E3-4A60-B2D9-07CEF01C25DF}" dt="2019-01-27T22:06:28.285" v="12174" actId="1076"/>
          <ac:picMkLst>
            <pc:docMk/>
            <pc:sldMk cId="918085923" sldId="1677"/>
            <ac:picMk id="4" creationId="{BA986C3D-2DE6-43C0-8221-234CD7E1667C}"/>
          </ac:picMkLst>
        </pc:picChg>
      </pc:sldChg>
      <pc:sldChg chg="addSp modSp add">
        <pc:chgData name="Alejandro Cerezo" userId="5ea20e796f35876f" providerId="LiveId" clId="{B73606DE-98E3-4A60-B2D9-07CEF01C25DF}" dt="2019-01-27T22:13:43.119" v="12217" actId="1076"/>
        <pc:sldMkLst>
          <pc:docMk/>
          <pc:sldMk cId="3935528555" sldId="1678"/>
        </pc:sldMkLst>
        <pc:spChg chg="mod">
          <ac:chgData name="Alejandro Cerezo" userId="5ea20e796f35876f" providerId="LiveId" clId="{B73606DE-98E3-4A60-B2D9-07CEF01C25DF}" dt="2019-01-27T22:09:09.299" v="12203" actId="20577"/>
          <ac:spMkLst>
            <pc:docMk/>
            <pc:sldMk cId="3935528555" sldId="1678"/>
            <ac:spMk id="2" creationId="{C42C3D73-F7BC-49D1-822A-08A6358C83F1}"/>
          </ac:spMkLst>
        </pc:spChg>
        <pc:spChg chg="add mod">
          <ac:chgData name="Alejandro Cerezo" userId="5ea20e796f35876f" providerId="LiveId" clId="{B73606DE-98E3-4A60-B2D9-07CEF01C25DF}" dt="2019-01-27T22:13:43.119" v="12217" actId="1076"/>
          <ac:spMkLst>
            <pc:docMk/>
            <pc:sldMk cId="3935528555" sldId="1678"/>
            <ac:spMk id="4" creationId="{960BC896-BF7E-44D0-8625-EC42E204C079}"/>
          </ac:spMkLst>
        </pc:spChg>
        <pc:picChg chg="add mod">
          <ac:chgData name="Alejandro Cerezo" userId="5ea20e796f35876f" providerId="LiveId" clId="{B73606DE-98E3-4A60-B2D9-07CEF01C25DF}" dt="2019-01-27T22:13:40.911" v="12216" actId="1076"/>
          <ac:picMkLst>
            <pc:docMk/>
            <pc:sldMk cId="3935528555" sldId="1678"/>
            <ac:picMk id="3" creationId="{5442AC44-427C-4111-AA87-90ABE28AC67D}"/>
          </ac:picMkLst>
        </pc:picChg>
      </pc:sldChg>
      <pc:sldChg chg="addSp modSp add">
        <pc:chgData name="Alejandro Cerezo" userId="5ea20e796f35876f" providerId="LiveId" clId="{B73606DE-98E3-4A60-B2D9-07CEF01C25DF}" dt="2019-01-27T22:20:38.611" v="12263" actId="6549"/>
        <pc:sldMkLst>
          <pc:docMk/>
          <pc:sldMk cId="1122186696" sldId="1679"/>
        </pc:sldMkLst>
        <pc:spChg chg="mod">
          <ac:chgData name="Alejandro Cerezo" userId="5ea20e796f35876f" providerId="LiveId" clId="{B73606DE-98E3-4A60-B2D9-07CEF01C25DF}" dt="2019-01-27T22:18:47.446" v="12241" actId="20577"/>
          <ac:spMkLst>
            <pc:docMk/>
            <pc:sldMk cId="1122186696" sldId="1679"/>
            <ac:spMk id="2" creationId="{84A20B14-67D5-4DDF-A084-FCE36356C7E9}"/>
          </ac:spMkLst>
        </pc:spChg>
        <pc:spChg chg="add mod">
          <ac:chgData name="Alejandro Cerezo" userId="5ea20e796f35876f" providerId="LiveId" clId="{B73606DE-98E3-4A60-B2D9-07CEF01C25DF}" dt="2019-01-27T22:20:10.376" v="12256" actId="1076"/>
          <ac:spMkLst>
            <pc:docMk/>
            <pc:sldMk cId="1122186696" sldId="1679"/>
            <ac:spMk id="5" creationId="{1FFA329E-E3FC-4983-9246-C0A75C8128C6}"/>
          </ac:spMkLst>
        </pc:spChg>
        <pc:spChg chg="add mod">
          <ac:chgData name="Alejandro Cerezo" userId="5ea20e796f35876f" providerId="LiveId" clId="{B73606DE-98E3-4A60-B2D9-07CEF01C25DF}" dt="2019-01-27T22:20:38.611" v="12263" actId="6549"/>
          <ac:spMkLst>
            <pc:docMk/>
            <pc:sldMk cId="1122186696" sldId="1679"/>
            <ac:spMk id="6" creationId="{690E99DB-0E36-4147-BB19-AB5CACEB7EE7}"/>
          </ac:spMkLst>
        </pc:spChg>
        <pc:picChg chg="add mod">
          <ac:chgData name="Alejandro Cerezo" userId="5ea20e796f35876f" providerId="LiveId" clId="{B73606DE-98E3-4A60-B2D9-07CEF01C25DF}" dt="2019-01-27T22:19:12.177" v="12247" actId="1076"/>
          <ac:picMkLst>
            <pc:docMk/>
            <pc:sldMk cId="1122186696" sldId="1679"/>
            <ac:picMk id="3" creationId="{1BFB0C8A-8190-429A-B2DB-9525012356D6}"/>
          </ac:picMkLst>
        </pc:picChg>
        <pc:picChg chg="add mod">
          <ac:chgData name="Alejandro Cerezo" userId="5ea20e796f35876f" providerId="LiveId" clId="{B73606DE-98E3-4A60-B2D9-07CEF01C25DF}" dt="2019-01-27T22:19:51.308" v="12252" actId="1076"/>
          <ac:picMkLst>
            <pc:docMk/>
            <pc:sldMk cId="1122186696" sldId="1679"/>
            <ac:picMk id="4" creationId="{9AFE2956-E5C7-4D0D-A637-874358F1DD14}"/>
          </ac:picMkLst>
        </pc:picChg>
      </pc:sldChg>
      <pc:sldChg chg="addSp delSp modSp add">
        <pc:chgData name="Alejandro Cerezo" userId="5ea20e796f35876f" providerId="LiveId" clId="{B73606DE-98E3-4A60-B2D9-07CEF01C25DF}" dt="2019-01-27T22:26:57.387" v="12312" actId="1076"/>
        <pc:sldMkLst>
          <pc:docMk/>
          <pc:sldMk cId="281799874" sldId="1680"/>
        </pc:sldMkLst>
        <pc:spChg chg="del">
          <ac:chgData name="Alejandro Cerezo" userId="5ea20e796f35876f" providerId="LiveId" clId="{B73606DE-98E3-4A60-B2D9-07CEF01C25DF}" dt="2019-01-27T22:24:30.298" v="12265"/>
          <ac:spMkLst>
            <pc:docMk/>
            <pc:sldMk cId="281799874" sldId="1680"/>
            <ac:spMk id="2" creationId="{5A28C522-892D-4323-8A6C-C508BB7DF13A}"/>
          </ac:spMkLst>
        </pc:spChg>
        <pc:spChg chg="del">
          <ac:chgData name="Alejandro Cerezo" userId="5ea20e796f35876f" providerId="LiveId" clId="{B73606DE-98E3-4A60-B2D9-07CEF01C25DF}" dt="2019-01-27T22:24:30.298" v="12265"/>
          <ac:spMkLst>
            <pc:docMk/>
            <pc:sldMk cId="281799874" sldId="1680"/>
            <ac:spMk id="3" creationId="{8BC59892-2FF8-47DD-978C-AA9590EDB742}"/>
          </ac:spMkLst>
        </pc:spChg>
        <pc:spChg chg="add mod">
          <ac:chgData name="Alejandro Cerezo" userId="5ea20e796f35876f" providerId="LiveId" clId="{B73606DE-98E3-4A60-B2D9-07CEF01C25DF}" dt="2019-01-27T22:24:38.414" v="12273" actId="20577"/>
          <ac:spMkLst>
            <pc:docMk/>
            <pc:sldMk cId="281799874" sldId="1680"/>
            <ac:spMk id="4" creationId="{D9755998-FFE0-408D-9C00-F627F4199FB5}"/>
          </ac:spMkLst>
        </pc:spChg>
        <pc:spChg chg="add mod">
          <ac:chgData name="Alejandro Cerezo" userId="5ea20e796f35876f" providerId="LiveId" clId="{B73606DE-98E3-4A60-B2D9-07CEF01C25DF}" dt="2019-01-27T22:25:48.241" v="12300" actId="14100"/>
          <ac:spMkLst>
            <pc:docMk/>
            <pc:sldMk cId="281799874" sldId="1680"/>
            <ac:spMk id="5" creationId="{B85B4DAF-665B-4A05-964D-F5E9E659685D}"/>
          </ac:spMkLst>
        </pc:spChg>
        <pc:spChg chg="add mod">
          <ac:chgData name="Alejandro Cerezo" userId="5ea20e796f35876f" providerId="LiveId" clId="{B73606DE-98E3-4A60-B2D9-07CEF01C25DF}" dt="2019-01-27T22:26:51.571" v="12310" actId="1076"/>
          <ac:spMkLst>
            <pc:docMk/>
            <pc:sldMk cId="281799874" sldId="1680"/>
            <ac:spMk id="6" creationId="{650995EF-FC70-459F-B04A-65AD43C72A2E}"/>
          </ac:spMkLst>
        </pc:spChg>
        <pc:picChg chg="add mod">
          <ac:chgData name="Alejandro Cerezo" userId="5ea20e796f35876f" providerId="LiveId" clId="{B73606DE-98E3-4A60-B2D9-07CEF01C25DF}" dt="2019-01-27T22:26:57.387" v="12312" actId="1076"/>
          <ac:picMkLst>
            <pc:docMk/>
            <pc:sldMk cId="281799874" sldId="1680"/>
            <ac:picMk id="9218" creationId="{745FC4F6-5299-475B-B905-03E8BA7C420E}"/>
          </ac:picMkLst>
        </pc:picChg>
      </pc:sldChg>
      <pc:sldChg chg="addSp modSp add">
        <pc:chgData name="Alejandro Cerezo" userId="5ea20e796f35876f" providerId="LiveId" clId="{B73606DE-98E3-4A60-B2D9-07CEF01C25DF}" dt="2019-01-27T22:29:11.074" v="12342" actId="1076"/>
        <pc:sldMkLst>
          <pc:docMk/>
          <pc:sldMk cId="3055211879" sldId="1681"/>
        </pc:sldMkLst>
        <pc:spChg chg="mod">
          <ac:chgData name="Alejandro Cerezo" userId="5ea20e796f35876f" providerId="LiveId" clId="{B73606DE-98E3-4A60-B2D9-07CEF01C25DF}" dt="2019-01-27T22:28:40.274" v="12335" actId="20577"/>
          <ac:spMkLst>
            <pc:docMk/>
            <pc:sldMk cId="3055211879" sldId="1681"/>
            <ac:spMk id="2" creationId="{8E636FE8-8102-4F17-9AD4-37327F39445A}"/>
          </ac:spMkLst>
        </pc:spChg>
        <pc:spChg chg="add mod">
          <ac:chgData name="Alejandro Cerezo" userId="5ea20e796f35876f" providerId="LiveId" clId="{B73606DE-98E3-4A60-B2D9-07CEF01C25DF}" dt="2019-01-27T22:29:11.074" v="12342" actId="1076"/>
          <ac:spMkLst>
            <pc:docMk/>
            <pc:sldMk cId="3055211879" sldId="1681"/>
            <ac:spMk id="4" creationId="{F6DD6C1C-8A5F-4C7B-9F30-B6522D8D18D3}"/>
          </ac:spMkLst>
        </pc:spChg>
        <pc:picChg chg="add mod">
          <ac:chgData name="Alejandro Cerezo" userId="5ea20e796f35876f" providerId="LiveId" clId="{B73606DE-98E3-4A60-B2D9-07CEF01C25DF}" dt="2019-01-27T22:28:51.613" v="12338" actId="1076"/>
          <ac:picMkLst>
            <pc:docMk/>
            <pc:sldMk cId="3055211879" sldId="1681"/>
            <ac:picMk id="3" creationId="{C0354284-C6E6-4AD1-B662-E89588F34189}"/>
          </ac:picMkLst>
        </pc:picChg>
      </pc:sldChg>
      <pc:sldChg chg="modSp add">
        <pc:chgData name="Alejandro Cerezo" userId="5ea20e796f35876f" providerId="LiveId" clId="{B73606DE-98E3-4A60-B2D9-07CEF01C25DF}" dt="2019-01-27T22:35:59.750" v="12470" actId="20577"/>
        <pc:sldMkLst>
          <pc:docMk/>
          <pc:sldMk cId="1475928693" sldId="1682"/>
        </pc:sldMkLst>
        <pc:spChg chg="mod">
          <ac:chgData name="Alejandro Cerezo" userId="5ea20e796f35876f" providerId="LiveId" clId="{B73606DE-98E3-4A60-B2D9-07CEF01C25DF}" dt="2019-01-27T22:34:45.072" v="12360" actId="20577"/>
          <ac:spMkLst>
            <pc:docMk/>
            <pc:sldMk cId="1475928693" sldId="1682"/>
            <ac:spMk id="2" creationId="{00000000-0000-0000-0000-000000000000}"/>
          </ac:spMkLst>
        </pc:spChg>
        <pc:spChg chg="mod">
          <ac:chgData name="Alejandro Cerezo" userId="5ea20e796f35876f" providerId="LiveId" clId="{B73606DE-98E3-4A60-B2D9-07CEF01C25DF}" dt="2019-01-27T22:35:59.750" v="12470" actId="20577"/>
          <ac:spMkLst>
            <pc:docMk/>
            <pc:sldMk cId="1475928693" sldId="1682"/>
            <ac:spMk id="3" creationId="{00000000-0000-0000-0000-000000000000}"/>
          </ac:spMkLst>
        </pc:spChg>
      </pc:sldChg>
      <pc:sldChg chg="addSp modSp add ord">
        <pc:chgData name="Alejandro Cerezo" userId="5ea20e796f35876f" providerId="LiveId" clId="{B73606DE-98E3-4A60-B2D9-07CEF01C25DF}" dt="2019-01-29T16:19:27.009" v="13279"/>
        <pc:sldMkLst>
          <pc:docMk/>
          <pc:sldMk cId="1878974385" sldId="1683"/>
        </pc:sldMkLst>
        <pc:spChg chg="mod">
          <ac:chgData name="Alejandro Cerezo" userId="5ea20e796f35876f" providerId="LiveId" clId="{B73606DE-98E3-4A60-B2D9-07CEF01C25DF}" dt="2019-01-27T22:43:26.952" v="12521" actId="20577"/>
          <ac:spMkLst>
            <pc:docMk/>
            <pc:sldMk cId="1878974385" sldId="1683"/>
            <ac:spMk id="2" creationId="{B9815406-6F9B-4F59-95C7-4034BA3D5955}"/>
          </ac:spMkLst>
        </pc:spChg>
        <pc:spChg chg="add mod">
          <ac:chgData name="Alejandro Cerezo" userId="5ea20e796f35876f" providerId="LiveId" clId="{B73606DE-98E3-4A60-B2D9-07CEF01C25DF}" dt="2019-01-27T22:41:20.311" v="12509" actId="1076"/>
          <ac:spMkLst>
            <pc:docMk/>
            <pc:sldMk cId="1878974385" sldId="1683"/>
            <ac:spMk id="4" creationId="{BDE59D6F-3FF2-48D9-B3CF-F31ABE35931D}"/>
          </ac:spMkLst>
        </pc:spChg>
        <pc:spChg chg="add mod">
          <ac:chgData name="Alejandro Cerezo" userId="5ea20e796f35876f" providerId="LiveId" clId="{B73606DE-98E3-4A60-B2D9-07CEF01C25DF}" dt="2019-01-27T22:42:58.201" v="12517" actId="1076"/>
          <ac:spMkLst>
            <pc:docMk/>
            <pc:sldMk cId="1878974385" sldId="1683"/>
            <ac:spMk id="6" creationId="{7EE06D48-FE7E-4B16-814A-BCDE58FFD04A}"/>
          </ac:spMkLst>
        </pc:spChg>
        <pc:picChg chg="add mod">
          <ac:chgData name="Alejandro Cerezo" userId="5ea20e796f35876f" providerId="LiveId" clId="{B73606DE-98E3-4A60-B2D9-07CEF01C25DF}" dt="2019-01-27T22:41:03.867" v="12505" actId="1076"/>
          <ac:picMkLst>
            <pc:docMk/>
            <pc:sldMk cId="1878974385" sldId="1683"/>
            <ac:picMk id="3" creationId="{9DD9426E-72B6-4151-9EA3-A7A5107100C6}"/>
          </ac:picMkLst>
        </pc:picChg>
        <pc:picChg chg="add mod">
          <ac:chgData name="Alejandro Cerezo" userId="5ea20e796f35876f" providerId="LiveId" clId="{B73606DE-98E3-4A60-B2D9-07CEF01C25DF}" dt="2019-01-27T22:42:37.454" v="12513" actId="1076"/>
          <ac:picMkLst>
            <pc:docMk/>
            <pc:sldMk cId="1878974385" sldId="1683"/>
            <ac:picMk id="5" creationId="{9876DCD1-5FAD-4BCF-86DA-CC5A036C2678}"/>
          </ac:picMkLst>
        </pc:picChg>
      </pc:sldChg>
      <pc:sldChg chg="addSp modSp add ord">
        <pc:chgData name="Alejandro Cerezo" userId="5ea20e796f35876f" providerId="LiveId" clId="{B73606DE-98E3-4A60-B2D9-07CEF01C25DF}" dt="2019-01-29T16:19:27.009" v="13279"/>
        <pc:sldMkLst>
          <pc:docMk/>
          <pc:sldMk cId="3103071004" sldId="1684"/>
        </pc:sldMkLst>
        <pc:spChg chg="mod">
          <ac:chgData name="Alejandro Cerezo" userId="5ea20e796f35876f" providerId="LiveId" clId="{B73606DE-98E3-4A60-B2D9-07CEF01C25DF}" dt="2019-01-27T22:44:07.079" v="12531" actId="20577"/>
          <ac:spMkLst>
            <pc:docMk/>
            <pc:sldMk cId="3103071004" sldId="1684"/>
            <ac:spMk id="2" creationId="{6D661C62-29BF-4C5A-8686-D4D5CD6BFB12}"/>
          </ac:spMkLst>
        </pc:spChg>
        <pc:spChg chg="add mod">
          <ac:chgData name="Alejandro Cerezo" userId="5ea20e796f35876f" providerId="LiveId" clId="{B73606DE-98E3-4A60-B2D9-07CEF01C25DF}" dt="2019-01-27T22:44:48.804" v="12539" actId="1076"/>
          <ac:spMkLst>
            <pc:docMk/>
            <pc:sldMk cId="3103071004" sldId="1684"/>
            <ac:spMk id="4" creationId="{6365F5EA-1B1E-4A43-92B7-810B781721C0}"/>
          </ac:spMkLst>
        </pc:spChg>
        <pc:spChg chg="add mod">
          <ac:chgData name="Alejandro Cerezo" userId="5ea20e796f35876f" providerId="LiveId" clId="{B73606DE-98E3-4A60-B2D9-07CEF01C25DF}" dt="2019-01-27T22:45:53.377" v="12551" actId="1076"/>
          <ac:spMkLst>
            <pc:docMk/>
            <pc:sldMk cId="3103071004" sldId="1684"/>
            <ac:spMk id="6" creationId="{45CDBD88-BAB1-4F47-928E-C99537339CBE}"/>
          </ac:spMkLst>
        </pc:spChg>
        <pc:picChg chg="add mod">
          <ac:chgData name="Alejandro Cerezo" userId="5ea20e796f35876f" providerId="LiveId" clId="{B73606DE-98E3-4A60-B2D9-07CEF01C25DF}" dt="2019-01-27T22:45:37.787" v="12545" actId="14100"/>
          <ac:picMkLst>
            <pc:docMk/>
            <pc:sldMk cId="3103071004" sldId="1684"/>
            <ac:picMk id="3" creationId="{6A6C8FFD-8057-4249-9EA2-6B71E567103C}"/>
          </ac:picMkLst>
        </pc:picChg>
        <pc:picChg chg="add mod">
          <ac:chgData name="Alejandro Cerezo" userId="5ea20e796f35876f" providerId="LiveId" clId="{B73606DE-98E3-4A60-B2D9-07CEF01C25DF}" dt="2019-01-27T22:45:41.209" v="12546" actId="1076"/>
          <ac:picMkLst>
            <pc:docMk/>
            <pc:sldMk cId="3103071004" sldId="1684"/>
            <ac:picMk id="5" creationId="{99D9DF57-052A-4181-9EC8-ABED9785181B}"/>
          </ac:picMkLst>
        </pc:picChg>
      </pc:sldChg>
      <pc:sldChg chg="addSp delSp modSp add">
        <pc:chgData name="Alejandro Cerezo" userId="5ea20e796f35876f" providerId="LiveId" clId="{B73606DE-98E3-4A60-B2D9-07CEF01C25DF}" dt="2019-01-28T19:04:26.902" v="12589" actId="1076"/>
        <pc:sldMkLst>
          <pc:docMk/>
          <pc:sldMk cId="1845234157" sldId="1685"/>
        </pc:sldMkLst>
        <pc:spChg chg="mod">
          <ac:chgData name="Alejandro Cerezo" userId="5ea20e796f35876f" providerId="LiveId" clId="{B73606DE-98E3-4A60-B2D9-07CEF01C25DF}" dt="2019-01-28T19:03:52.605" v="12585" actId="20577"/>
          <ac:spMkLst>
            <pc:docMk/>
            <pc:sldMk cId="1845234157" sldId="1685"/>
            <ac:spMk id="2" creationId="{152D4895-AA6F-4B3A-9A85-ED268AB6DE19}"/>
          </ac:spMkLst>
        </pc:spChg>
        <pc:spChg chg="add del">
          <ac:chgData name="Alejandro Cerezo" userId="5ea20e796f35876f" providerId="LiveId" clId="{B73606DE-98E3-4A60-B2D9-07CEF01C25DF}" dt="2019-01-28T19:02:37.823" v="12572"/>
          <ac:spMkLst>
            <pc:docMk/>
            <pc:sldMk cId="1845234157" sldId="1685"/>
            <ac:spMk id="3" creationId="{FAC4FCE4-6613-48D3-B2D4-B3475DD4F585}"/>
          </ac:spMkLst>
        </pc:spChg>
        <pc:spChg chg="add mod">
          <ac:chgData name="Alejandro Cerezo" userId="5ea20e796f35876f" providerId="LiveId" clId="{B73606DE-98E3-4A60-B2D9-07CEF01C25DF}" dt="2019-01-28T19:03:42.238" v="12581" actId="1076"/>
          <ac:spMkLst>
            <pc:docMk/>
            <pc:sldMk cId="1845234157" sldId="1685"/>
            <ac:spMk id="4" creationId="{C290DCAB-252D-48BE-9374-8B66BCEBC69B}"/>
          </ac:spMkLst>
        </pc:spChg>
        <pc:spChg chg="add mod">
          <ac:chgData name="Alejandro Cerezo" userId="5ea20e796f35876f" providerId="LiveId" clId="{B73606DE-98E3-4A60-B2D9-07CEF01C25DF}" dt="2019-01-28T19:04:26.902" v="12589" actId="1076"/>
          <ac:spMkLst>
            <pc:docMk/>
            <pc:sldMk cId="1845234157" sldId="1685"/>
            <ac:spMk id="5" creationId="{82CD3880-6AF0-41EE-8B59-E7DF19D09D48}"/>
          </ac:spMkLst>
        </pc:spChg>
      </pc:sldChg>
      <pc:sldChg chg="addSp delSp modSp add">
        <pc:chgData name="Alejandro Cerezo" userId="5ea20e796f35876f" providerId="LiveId" clId="{B73606DE-98E3-4A60-B2D9-07CEF01C25DF}" dt="2019-01-28T19:10:01.996" v="12610" actId="12"/>
        <pc:sldMkLst>
          <pc:docMk/>
          <pc:sldMk cId="3426497876" sldId="1686"/>
        </pc:sldMkLst>
        <pc:spChg chg="mod">
          <ac:chgData name="Alejandro Cerezo" userId="5ea20e796f35876f" providerId="LiveId" clId="{B73606DE-98E3-4A60-B2D9-07CEF01C25DF}" dt="2019-01-28T19:05:12.828" v="12595" actId="20577"/>
          <ac:spMkLst>
            <pc:docMk/>
            <pc:sldMk cId="3426497876" sldId="1686"/>
            <ac:spMk id="2" creationId="{11F4ADAB-0695-4B6D-9325-A8111F0F9C49}"/>
          </ac:spMkLst>
        </pc:spChg>
        <pc:spChg chg="add del mod">
          <ac:chgData name="Alejandro Cerezo" userId="5ea20e796f35876f" providerId="LiveId" clId="{B73606DE-98E3-4A60-B2D9-07CEF01C25DF}" dt="2019-01-28T19:06:44.127" v="12602" actId="478"/>
          <ac:spMkLst>
            <pc:docMk/>
            <pc:sldMk cId="3426497876" sldId="1686"/>
            <ac:spMk id="3" creationId="{C2B0065A-F656-40ED-BEF4-1184C931D40D}"/>
          </ac:spMkLst>
        </pc:spChg>
        <pc:spChg chg="add mod">
          <ac:chgData name="Alejandro Cerezo" userId="5ea20e796f35876f" providerId="LiveId" clId="{B73606DE-98E3-4A60-B2D9-07CEF01C25DF}" dt="2019-01-28T19:10:01.996" v="12610" actId="12"/>
          <ac:spMkLst>
            <pc:docMk/>
            <pc:sldMk cId="3426497876" sldId="1686"/>
            <ac:spMk id="4" creationId="{D818E769-DC77-4751-B7A8-DD1FA6DC4301}"/>
          </ac:spMkLst>
        </pc:spChg>
      </pc:sldChg>
      <pc:sldChg chg="addSp modSp add">
        <pc:chgData name="Alejandro Cerezo" userId="5ea20e796f35876f" providerId="LiveId" clId="{B73606DE-98E3-4A60-B2D9-07CEF01C25DF}" dt="2019-01-28T19:14:22.198" v="12730" actId="14100"/>
        <pc:sldMkLst>
          <pc:docMk/>
          <pc:sldMk cId="1371579185" sldId="1687"/>
        </pc:sldMkLst>
        <pc:spChg chg="mod">
          <ac:chgData name="Alejandro Cerezo" userId="5ea20e796f35876f" providerId="LiveId" clId="{B73606DE-98E3-4A60-B2D9-07CEF01C25DF}" dt="2019-01-28T19:10:53.920" v="12647"/>
          <ac:spMkLst>
            <pc:docMk/>
            <pc:sldMk cId="1371579185" sldId="1687"/>
            <ac:spMk id="2" creationId="{11F4ADAB-0695-4B6D-9325-A8111F0F9C49}"/>
          </ac:spMkLst>
        </pc:spChg>
        <pc:spChg chg="mod">
          <ac:chgData name="Alejandro Cerezo" userId="5ea20e796f35876f" providerId="LiveId" clId="{B73606DE-98E3-4A60-B2D9-07CEF01C25DF}" dt="2019-01-28T19:14:22.198" v="12730" actId="14100"/>
          <ac:spMkLst>
            <pc:docMk/>
            <pc:sldMk cId="1371579185" sldId="1687"/>
            <ac:spMk id="3" creationId="{C2B0065A-F656-40ED-BEF4-1184C931D40D}"/>
          </ac:spMkLst>
        </pc:spChg>
        <pc:spChg chg="add mod">
          <ac:chgData name="Alejandro Cerezo" userId="5ea20e796f35876f" providerId="LiveId" clId="{B73606DE-98E3-4A60-B2D9-07CEF01C25DF}" dt="2019-01-28T19:14:11.365" v="12727" actId="1076"/>
          <ac:spMkLst>
            <pc:docMk/>
            <pc:sldMk cId="1371579185" sldId="1687"/>
            <ac:spMk id="4" creationId="{0A8AE625-52D8-4EB3-A9CE-AA8308D93E56}"/>
          </ac:spMkLst>
        </pc:spChg>
      </pc:sldChg>
      <pc:sldChg chg="addSp modSp add">
        <pc:chgData name="Alejandro Cerezo" userId="5ea20e796f35876f" providerId="LiveId" clId="{B73606DE-98E3-4A60-B2D9-07CEF01C25DF}" dt="2019-01-28T19:14:02.891" v="12724" actId="1076"/>
        <pc:sldMkLst>
          <pc:docMk/>
          <pc:sldMk cId="621480664" sldId="1688"/>
        </pc:sldMkLst>
        <pc:spChg chg="mod">
          <ac:chgData name="Alejandro Cerezo" userId="5ea20e796f35876f" providerId="LiveId" clId="{B73606DE-98E3-4A60-B2D9-07CEF01C25DF}" dt="2019-01-28T19:11:25.103" v="12664"/>
          <ac:spMkLst>
            <pc:docMk/>
            <pc:sldMk cId="621480664" sldId="1688"/>
            <ac:spMk id="2" creationId="{11F4ADAB-0695-4B6D-9325-A8111F0F9C49}"/>
          </ac:spMkLst>
        </pc:spChg>
        <pc:spChg chg="mod">
          <ac:chgData name="Alejandro Cerezo" userId="5ea20e796f35876f" providerId="LiveId" clId="{B73606DE-98E3-4A60-B2D9-07CEF01C25DF}" dt="2019-01-28T19:14:02.891" v="12724" actId="1076"/>
          <ac:spMkLst>
            <pc:docMk/>
            <pc:sldMk cId="621480664" sldId="1688"/>
            <ac:spMk id="3" creationId="{C2B0065A-F656-40ED-BEF4-1184C931D40D}"/>
          </ac:spMkLst>
        </pc:spChg>
        <pc:spChg chg="add mod">
          <ac:chgData name="Alejandro Cerezo" userId="5ea20e796f35876f" providerId="LiveId" clId="{B73606DE-98E3-4A60-B2D9-07CEF01C25DF}" dt="2019-01-28T19:14:00.637" v="12723" actId="1076"/>
          <ac:spMkLst>
            <pc:docMk/>
            <pc:sldMk cId="621480664" sldId="1688"/>
            <ac:spMk id="4" creationId="{836903B4-4118-4580-B990-CB2D168E7B02}"/>
          </ac:spMkLst>
        </pc:spChg>
      </pc:sldChg>
      <pc:sldChg chg="addSp modSp add">
        <pc:chgData name="Alejandro Cerezo" userId="5ea20e796f35876f" providerId="LiveId" clId="{B73606DE-98E3-4A60-B2D9-07CEF01C25DF}" dt="2019-01-28T19:16:58.060" v="12796" actId="1076"/>
        <pc:sldMkLst>
          <pc:docMk/>
          <pc:sldMk cId="4135241511" sldId="1689"/>
        </pc:sldMkLst>
        <pc:spChg chg="mod">
          <ac:chgData name="Alejandro Cerezo" userId="5ea20e796f35876f" providerId="LiveId" clId="{B73606DE-98E3-4A60-B2D9-07CEF01C25DF}" dt="2019-01-28T19:14:59.160" v="12746"/>
          <ac:spMkLst>
            <pc:docMk/>
            <pc:sldMk cId="4135241511" sldId="1689"/>
            <ac:spMk id="2" creationId="{11F4ADAB-0695-4B6D-9325-A8111F0F9C49}"/>
          </ac:spMkLst>
        </pc:spChg>
        <pc:spChg chg="mod">
          <ac:chgData name="Alejandro Cerezo" userId="5ea20e796f35876f" providerId="LiveId" clId="{B73606DE-98E3-4A60-B2D9-07CEF01C25DF}" dt="2019-01-28T19:16:58.060" v="12796" actId="1076"/>
          <ac:spMkLst>
            <pc:docMk/>
            <pc:sldMk cId="4135241511" sldId="1689"/>
            <ac:spMk id="3" creationId="{C2B0065A-F656-40ED-BEF4-1184C931D40D}"/>
          </ac:spMkLst>
        </pc:spChg>
        <pc:spChg chg="add mod">
          <ac:chgData name="Alejandro Cerezo" userId="5ea20e796f35876f" providerId="LiveId" clId="{B73606DE-98E3-4A60-B2D9-07CEF01C25DF}" dt="2019-01-28T19:15:06.060" v="12749" actId="1076"/>
          <ac:spMkLst>
            <pc:docMk/>
            <pc:sldMk cId="4135241511" sldId="1689"/>
            <ac:spMk id="4" creationId="{CC69A68F-2075-44FE-B5C9-D863234E0824}"/>
          </ac:spMkLst>
        </pc:spChg>
      </pc:sldChg>
      <pc:sldChg chg="addSp modSp add">
        <pc:chgData name="Alejandro Cerezo" userId="5ea20e796f35876f" providerId="LiveId" clId="{B73606DE-98E3-4A60-B2D9-07CEF01C25DF}" dt="2019-01-28T19:16:13.384" v="12778" actId="1076"/>
        <pc:sldMkLst>
          <pc:docMk/>
          <pc:sldMk cId="892924342" sldId="1690"/>
        </pc:sldMkLst>
        <pc:spChg chg="mod">
          <ac:chgData name="Alejandro Cerezo" userId="5ea20e796f35876f" providerId="LiveId" clId="{B73606DE-98E3-4A60-B2D9-07CEF01C25DF}" dt="2019-01-28T19:15:35.847" v="12768"/>
          <ac:spMkLst>
            <pc:docMk/>
            <pc:sldMk cId="892924342" sldId="1690"/>
            <ac:spMk id="2" creationId="{11F4ADAB-0695-4B6D-9325-A8111F0F9C49}"/>
          </ac:spMkLst>
        </pc:spChg>
        <pc:spChg chg="mod">
          <ac:chgData name="Alejandro Cerezo" userId="5ea20e796f35876f" providerId="LiveId" clId="{B73606DE-98E3-4A60-B2D9-07CEF01C25DF}" dt="2019-01-28T19:16:13.384" v="12778" actId="1076"/>
          <ac:spMkLst>
            <pc:docMk/>
            <pc:sldMk cId="892924342" sldId="1690"/>
            <ac:spMk id="3" creationId="{C2B0065A-F656-40ED-BEF4-1184C931D40D}"/>
          </ac:spMkLst>
        </pc:spChg>
        <pc:spChg chg="add mod">
          <ac:chgData name="Alejandro Cerezo" userId="5ea20e796f35876f" providerId="LiveId" clId="{B73606DE-98E3-4A60-B2D9-07CEF01C25DF}" dt="2019-01-28T19:15:22.170" v="12753"/>
          <ac:spMkLst>
            <pc:docMk/>
            <pc:sldMk cId="892924342" sldId="1690"/>
            <ac:spMk id="4" creationId="{6D774ABB-527D-46D6-9728-B2339D54B272}"/>
          </ac:spMkLst>
        </pc:spChg>
      </pc:sldChg>
      <pc:sldChg chg="addSp modSp add">
        <pc:chgData name="Alejandro Cerezo" userId="5ea20e796f35876f" providerId="LiveId" clId="{B73606DE-98E3-4A60-B2D9-07CEF01C25DF}" dt="2019-01-28T19:25:09.008" v="12855" actId="1076"/>
        <pc:sldMkLst>
          <pc:docMk/>
          <pc:sldMk cId="3334354793" sldId="1691"/>
        </pc:sldMkLst>
        <pc:spChg chg="mod">
          <ac:chgData name="Alejandro Cerezo" userId="5ea20e796f35876f" providerId="LiveId" clId="{B73606DE-98E3-4A60-B2D9-07CEF01C25DF}" dt="2019-01-28T19:23:49.747" v="12845" actId="20577"/>
          <ac:spMkLst>
            <pc:docMk/>
            <pc:sldMk cId="3334354793" sldId="1691"/>
            <ac:spMk id="2" creationId="{D4E1E336-D59B-4F7A-BD9F-F38A8451406C}"/>
          </ac:spMkLst>
        </pc:spChg>
        <pc:spChg chg="add mod">
          <ac:chgData name="Alejandro Cerezo" userId="5ea20e796f35876f" providerId="LiveId" clId="{B73606DE-98E3-4A60-B2D9-07CEF01C25DF}" dt="2019-01-28T19:25:09.008" v="12855" actId="1076"/>
          <ac:spMkLst>
            <pc:docMk/>
            <pc:sldMk cId="3334354793" sldId="1691"/>
            <ac:spMk id="4" creationId="{9D69C68C-606D-4C51-B707-6B3DB2D41174}"/>
          </ac:spMkLst>
        </pc:spChg>
        <pc:picChg chg="add mod">
          <ac:chgData name="Alejandro Cerezo" userId="5ea20e796f35876f" providerId="LiveId" clId="{B73606DE-98E3-4A60-B2D9-07CEF01C25DF}" dt="2019-01-28T19:24:23.798" v="12850" actId="1076"/>
          <ac:picMkLst>
            <pc:docMk/>
            <pc:sldMk cId="3334354793" sldId="1691"/>
            <ac:picMk id="3" creationId="{59698469-0850-4303-8D75-2B1A4B1E1576}"/>
          </ac:picMkLst>
        </pc:picChg>
      </pc:sldChg>
      <pc:sldChg chg="addSp modSp add">
        <pc:chgData name="Alejandro Cerezo" userId="5ea20e796f35876f" providerId="LiveId" clId="{B73606DE-98E3-4A60-B2D9-07CEF01C25DF}" dt="2019-01-28T19:28:06.488" v="12903" actId="1076"/>
        <pc:sldMkLst>
          <pc:docMk/>
          <pc:sldMk cId="1914607974" sldId="1692"/>
        </pc:sldMkLst>
        <pc:spChg chg="mod">
          <ac:chgData name="Alejandro Cerezo" userId="5ea20e796f35876f" providerId="LiveId" clId="{B73606DE-98E3-4A60-B2D9-07CEF01C25DF}" dt="2019-01-28T19:26:50.448" v="12888" actId="20577"/>
          <ac:spMkLst>
            <pc:docMk/>
            <pc:sldMk cId="1914607974" sldId="1692"/>
            <ac:spMk id="2" creationId="{009AA6D9-D8BF-47B8-B40E-4F2A55567AB3}"/>
          </ac:spMkLst>
        </pc:spChg>
        <pc:spChg chg="add mod">
          <ac:chgData name="Alejandro Cerezo" userId="5ea20e796f35876f" providerId="LiveId" clId="{B73606DE-98E3-4A60-B2D9-07CEF01C25DF}" dt="2019-01-28T19:28:02.539" v="12901" actId="1076"/>
          <ac:spMkLst>
            <pc:docMk/>
            <pc:sldMk cId="1914607974" sldId="1692"/>
            <ac:spMk id="4" creationId="{3D4F43C7-1922-45C2-A663-629AA3D01F72}"/>
          </ac:spMkLst>
        </pc:spChg>
        <pc:picChg chg="add mod">
          <ac:chgData name="Alejandro Cerezo" userId="5ea20e796f35876f" providerId="LiveId" clId="{B73606DE-98E3-4A60-B2D9-07CEF01C25DF}" dt="2019-01-28T19:28:06.488" v="12903" actId="1076"/>
          <ac:picMkLst>
            <pc:docMk/>
            <pc:sldMk cId="1914607974" sldId="1692"/>
            <ac:picMk id="3" creationId="{49C70BBE-353E-4282-BA64-5E326321DA20}"/>
          </ac:picMkLst>
        </pc:picChg>
      </pc:sldChg>
      <pc:sldChg chg="addSp modSp add">
        <pc:chgData name="Alejandro Cerezo" userId="5ea20e796f35876f" providerId="LiveId" clId="{B73606DE-98E3-4A60-B2D9-07CEF01C25DF}" dt="2019-01-28T19:45:46.832" v="12928" actId="1076"/>
        <pc:sldMkLst>
          <pc:docMk/>
          <pc:sldMk cId="2808111695" sldId="1693"/>
        </pc:sldMkLst>
        <pc:spChg chg="mod">
          <ac:chgData name="Alejandro Cerezo" userId="5ea20e796f35876f" providerId="LiveId" clId="{B73606DE-98E3-4A60-B2D9-07CEF01C25DF}" dt="2019-01-28T19:44:28.722" v="12917" actId="20577"/>
          <ac:spMkLst>
            <pc:docMk/>
            <pc:sldMk cId="2808111695" sldId="1693"/>
            <ac:spMk id="2" creationId="{36332445-6B0B-4D58-835C-C95A863BCB6F}"/>
          </ac:spMkLst>
        </pc:spChg>
        <pc:spChg chg="add mod">
          <ac:chgData name="Alejandro Cerezo" userId="5ea20e796f35876f" providerId="LiveId" clId="{B73606DE-98E3-4A60-B2D9-07CEF01C25DF}" dt="2019-01-28T19:45:46.832" v="12928" actId="1076"/>
          <ac:spMkLst>
            <pc:docMk/>
            <pc:sldMk cId="2808111695" sldId="1693"/>
            <ac:spMk id="4" creationId="{70141590-A96C-4C18-8D72-B6D58201B43F}"/>
          </ac:spMkLst>
        </pc:spChg>
        <pc:picChg chg="add mod">
          <ac:chgData name="Alejandro Cerezo" userId="5ea20e796f35876f" providerId="LiveId" clId="{B73606DE-98E3-4A60-B2D9-07CEF01C25DF}" dt="2019-01-28T19:45:20.955" v="12924" actId="1076"/>
          <ac:picMkLst>
            <pc:docMk/>
            <pc:sldMk cId="2808111695" sldId="1693"/>
            <ac:picMk id="3" creationId="{1291E14B-427D-43E1-A98F-4ACCEA8D2A63}"/>
          </ac:picMkLst>
        </pc:picChg>
      </pc:sldChg>
      <pc:sldChg chg="addSp modSp add">
        <pc:chgData name="Alejandro Cerezo" userId="5ea20e796f35876f" providerId="LiveId" clId="{B73606DE-98E3-4A60-B2D9-07CEF01C25DF}" dt="2019-01-28T19:57:57.810" v="13246" actId="20577"/>
        <pc:sldMkLst>
          <pc:docMk/>
          <pc:sldMk cId="3628325689" sldId="1694"/>
        </pc:sldMkLst>
        <pc:spChg chg="mod">
          <ac:chgData name="Alejandro Cerezo" userId="5ea20e796f35876f" providerId="LiveId" clId="{B73606DE-98E3-4A60-B2D9-07CEF01C25DF}" dt="2019-01-28T19:57:57.810" v="13246" actId="20577"/>
          <ac:spMkLst>
            <pc:docMk/>
            <pc:sldMk cId="3628325689" sldId="1694"/>
            <ac:spMk id="2" creationId="{F3135E8E-674C-42EE-8C19-2BD9529D0FBD}"/>
          </ac:spMkLst>
        </pc:spChg>
        <pc:spChg chg="add mod">
          <ac:chgData name="Alejandro Cerezo" userId="5ea20e796f35876f" providerId="LiveId" clId="{B73606DE-98E3-4A60-B2D9-07CEF01C25DF}" dt="2019-01-28T19:56:44.707" v="13233" actId="313"/>
          <ac:spMkLst>
            <pc:docMk/>
            <pc:sldMk cId="3628325689" sldId="1694"/>
            <ac:spMk id="3" creationId="{F30716BB-4C11-4E1C-971F-75BCF9B1DB5B}"/>
          </ac:spMkLst>
        </pc:spChg>
        <pc:spChg chg="add mod">
          <ac:chgData name="Alejandro Cerezo" userId="5ea20e796f35876f" providerId="LiveId" clId="{B73606DE-98E3-4A60-B2D9-07CEF01C25DF}" dt="2019-01-28T19:51:34.303" v="13155" actId="14100"/>
          <ac:spMkLst>
            <pc:docMk/>
            <pc:sldMk cId="3628325689" sldId="1694"/>
            <ac:spMk id="4" creationId="{17B532A9-3986-4B16-B173-781A78F1A2A6}"/>
          </ac:spMkLst>
        </pc:spChg>
        <pc:spChg chg="add mod">
          <ac:chgData name="Alejandro Cerezo" userId="5ea20e796f35876f" providerId="LiveId" clId="{B73606DE-98E3-4A60-B2D9-07CEF01C25DF}" dt="2019-01-28T19:56:12.120" v="13229" actId="1076"/>
          <ac:spMkLst>
            <pc:docMk/>
            <pc:sldMk cId="3628325689" sldId="1694"/>
            <ac:spMk id="5" creationId="{FD457539-F8F1-45FC-98AB-1AE8D2E8DCA3}"/>
          </ac:spMkLst>
        </pc:spChg>
        <pc:picChg chg="add mod">
          <ac:chgData name="Alejandro Cerezo" userId="5ea20e796f35876f" providerId="LiveId" clId="{B73606DE-98E3-4A60-B2D9-07CEF01C25DF}" dt="2019-01-28T19:56:13.520" v="13230" actId="1076"/>
          <ac:picMkLst>
            <pc:docMk/>
            <pc:sldMk cId="3628325689" sldId="1694"/>
            <ac:picMk id="10242" creationId="{46546E26-A4A4-457C-84CF-B2D8322CDDC6}"/>
          </ac:picMkLst>
        </pc:picChg>
      </pc:sldChg>
      <pc:sldChg chg="modSp add">
        <pc:chgData name="Alejandro Cerezo" userId="5ea20e796f35876f" providerId="LiveId" clId="{B73606DE-98E3-4A60-B2D9-07CEF01C25DF}" dt="2019-01-29T19:14:46.219" v="13307" actId="6549"/>
        <pc:sldMkLst>
          <pc:docMk/>
          <pc:sldMk cId="2098770372" sldId="1695"/>
        </pc:sldMkLst>
        <pc:spChg chg="mod">
          <ac:chgData name="Alejandro Cerezo" userId="5ea20e796f35876f" providerId="LiveId" clId="{B73606DE-98E3-4A60-B2D9-07CEF01C25DF}" dt="2019-01-29T19:14:23.943" v="13290" actId="20577"/>
          <ac:spMkLst>
            <pc:docMk/>
            <pc:sldMk cId="2098770372" sldId="1695"/>
            <ac:spMk id="2" creationId="{A9544665-D08F-45B5-98DE-753F782ABB54}"/>
          </ac:spMkLst>
        </pc:spChg>
        <pc:spChg chg="mod">
          <ac:chgData name="Alejandro Cerezo" userId="5ea20e796f35876f" providerId="LiveId" clId="{B73606DE-98E3-4A60-B2D9-07CEF01C25DF}" dt="2019-01-29T19:14:46.219" v="13307" actId="6549"/>
          <ac:spMkLst>
            <pc:docMk/>
            <pc:sldMk cId="2098770372" sldId="1695"/>
            <ac:spMk id="3" creationId="{FE4701C2-AB19-4F30-B619-EF96C5124350}"/>
          </ac:spMkLst>
        </pc:spChg>
      </pc:sldChg>
      <pc:sldChg chg="addSp modSp add">
        <pc:chgData name="Alejandro Cerezo" userId="5ea20e796f35876f" providerId="LiveId" clId="{B73606DE-98E3-4A60-B2D9-07CEF01C25DF}" dt="2019-01-29T19:27:03.264" v="13484" actId="1076"/>
        <pc:sldMkLst>
          <pc:docMk/>
          <pc:sldMk cId="3860571226" sldId="1696"/>
        </pc:sldMkLst>
        <pc:spChg chg="mod">
          <ac:chgData name="Alejandro Cerezo" userId="5ea20e796f35876f" providerId="LiveId" clId="{B73606DE-98E3-4A60-B2D9-07CEF01C25DF}" dt="2019-01-29T19:25:01.978" v="13464" actId="20577"/>
          <ac:spMkLst>
            <pc:docMk/>
            <pc:sldMk cId="3860571226" sldId="1696"/>
            <ac:spMk id="2" creationId="{B2EFBCBF-7A35-4305-969D-789E53C26C00}"/>
          </ac:spMkLst>
        </pc:spChg>
        <pc:spChg chg="add mod">
          <ac:chgData name="Alejandro Cerezo" userId="5ea20e796f35876f" providerId="LiveId" clId="{B73606DE-98E3-4A60-B2D9-07CEF01C25DF}" dt="2019-01-29T19:26:17.261" v="13480" actId="1076"/>
          <ac:spMkLst>
            <pc:docMk/>
            <pc:sldMk cId="3860571226" sldId="1696"/>
            <ac:spMk id="3" creationId="{9CEF1F70-B881-4D2B-B96E-17B2DF81D416}"/>
          </ac:spMkLst>
        </pc:spChg>
        <pc:spChg chg="add mod">
          <ac:chgData name="Alejandro Cerezo" userId="5ea20e796f35876f" providerId="LiveId" clId="{B73606DE-98E3-4A60-B2D9-07CEF01C25DF}" dt="2019-01-29T19:26:17.261" v="13480" actId="1076"/>
          <ac:spMkLst>
            <pc:docMk/>
            <pc:sldMk cId="3860571226" sldId="1696"/>
            <ac:spMk id="4" creationId="{1D27D6D3-C3B5-41F5-B9E6-E788511985E6}"/>
          </ac:spMkLst>
        </pc:spChg>
        <pc:spChg chg="add mod">
          <ac:chgData name="Alejandro Cerezo" userId="5ea20e796f35876f" providerId="LiveId" clId="{B73606DE-98E3-4A60-B2D9-07CEF01C25DF}" dt="2019-01-29T19:26:17.261" v="13480" actId="1076"/>
          <ac:spMkLst>
            <pc:docMk/>
            <pc:sldMk cId="3860571226" sldId="1696"/>
            <ac:spMk id="5" creationId="{B5550EE8-DBB7-41B2-B0EB-6DE5601744AA}"/>
          </ac:spMkLst>
        </pc:spChg>
        <pc:picChg chg="add mod">
          <ac:chgData name="Alejandro Cerezo" userId="5ea20e796f35876f" providerId="LiveId" clId="{B73606DE-98E3-4A60-B2D9-07CEF01C25DF}" dt="2019-01-29T19:27:03.264" v="13484" actId="1076"/>
          <ac:picMkLst>
            <pc:docMk/>
            <pc:sldMk cId="3860571226" sldId="1696"/>
            <ac:picMk id="6" creationId="{B289B368-B2D9-49FC-90DF-4A6B9CCC8122}"/>
          </ac:picMkLst>
        </pc:picChg>
      </pc:sldChg>
      <pc:sldChg chg="addSp delSp modSp add">
        <pc:chgData name="Alejandro Cerezo" userId="5ea20e796f35876f" providerId="LiveId" clId="{B73606DE-98E3-4A60-B2D9-07CEF01C25DF}" dt="2019-01-29T20:30:24.736" v="13627" actId="108"/>
        <pc:sldMkLst>
          <pc:docMk/>
          <pc:sldMk cId="3495507280" sldId="1697"/>
        </pc:sldMkLst>
        <pc:spChg chg="mod">
          <ac:chgData name="Alejandro Cerezo" userId="5ea20e796f35876f" providerId="LiveId" clId="{B73606DE-98E3-4A60-B2D9-07CEF01C25DF}" dt="2019-01-29T20:17:54.849" v="13491" actId="27636"/>
          <ac:spMkLst>
            <pc:docMk/>
            <pc:sldMk cId="3495507280" sldId="1697"/>
            <ac:spMk id="2" creationId="{0B96F722-635E-4E31-85B5-91B1DE3C56AE}"/>
          </ac:spMkLst>
        </pc:spChg>
        <pc:spChg chg="add mod">
          <ac:chgData name="Alejandro Cerezo" userId="5ea20e796f35876f" providerId="LiveId" clId="{B73606DE-98E3-4A60-B2D9-07CEF01C25DF}" dt="2019-01-29T20:30:20.802" v="13626" actId="14100"/>
          <ac:spMkLst>
            <pc:docMk/>
            <pc:sldMk cId="3495507280" sldId="1697"/>
            <ac:spMk id="3" creationId="{6FFA109B-4669-4EF1-8032-433E9B2ABEE4}"/>
          </ac:spMkLst>
        </pc:spChg>
        <pc:spChg chg="add del mod">
          <ac:chgData name="Alejandro Cerezo" userId="5ea20e796f35876f" providerId="LiveId" clId="{B73606DE-98E3-4A60-B2D9-07CEF01C25DF}" dt="2019-01-29T20:18:27.279" v="13499" actId="478"/>
          <ac:spMkLst>
            <pc:docMk/>
            <pc:sldMk cId="3495507280" sldId="1697"/>
            <ac:spMk id="4" creationId="{B9D35A3A-2F34-4E41-85CC-475B7A3707AC}"/>
          </ac:spMkLst>
        </pc:spChg>
        <pc:spChg chg="add mod">
          <ac:chgData name="Alejandro Cerezo" userId="5ea20e796f35876f" providerId="LiveId" clId="{B73606DE-98E3-4A60-B2D9-07CEF01C25DF}" dt="2019-01-29T20:30:24.736" v="13627" actId="108"/>
          <ac:spMkLst>
            <pc:docMk/>
            <pc:sldMk cId="3495507280" sldId="1697"/>
            <ac:spMk id="5" creationId="{343BC4B2-68C7-4A22-93DD-7190F7B16F89}"/>
          </ac:spMkLst>
        </pc:spChg>
        <pc:spChg chg="add mod">
          <ac:chgData name="Alejandro Cerezo" userId="5ea20e796f35876f" providerId="LiveId" clId="{B73606DE-98E3-4A60-B2D9-07CEF01C25DF}" dt="2019-01-29T20:28:34.872" v="13608" actId="14100"/>
          <ac:spMkLst>
            <pc:docMk/>
            <pc:sldMk cId="3495507280" sldId="1697"/>
            <ac:spMk id="6" creationId="{6EDDDAB5-3BF3-4163-901E-B51D5F20F8B9}"/>
          </ac:spMkLst>
        </pc:spChg>
        <pc:spChg chg="add mod">
          <ac:chgData name="Alejandro Cerezo" userId="5ea20e796f35876f" providerId="LiveId" clId="{B73606DE-98E3-4A60-B2D9-07CEF01C25DF}" dt="2019-01-29T20:28:40.359" v="13610" actId="1076"/>
          <ac:spMkLst>
            <pc:docMk/>
            <pc:sldMk cId="3495507280" sldId="1697"/>
            <ac:spMk id="7" creationId="{ACF99C84-3584-4A5F-8723-387954E8C054}"/>
          </ac:spMkLst>
        </pc:spChg>
        <pc:picChg chg="add mod">
          <ac:chgData name="Alejandro Cerezo" userId="5ea20e796f35876f" providerId="LiveId" clId="{B73606DE-98E3-4A60-B2D9-07CEF01C25DF}" dt="2019-01-29T20:30:07.398" v="13622" actId="1076"/>
          <ac:picMkLst>
            <pc:docMk/>
            <pc:sldMk cId="3495507280" sldId="1697"/>
            <ac:picMk id="8" creationId="{3FA45077-263D-467B-B410-FC611B5A0638}"/>
          </ac:picMkLst>
        </pc:picChg>
      </pc:sldChg>
      <pc:sldChg chg="addSp delSp modSp add">
        <pc:chgData name="Alejandro Cerezo" userId="5ea20e796f35876f" providerId="LiveId" clId="{B73606DE-98E3-4A60-B2D9-07CEF01C25DF}" dt="2019-01-29T20:32:18.690" v="13646" actId="1076"/>
        <pc:sldMkLst>
          <pc:docMk/>
          <pc:sldMk cId="2822538157" sldId="1698"/>
        </pc:sldMkLst>
        <pc:spChg chg="del">
          <ac:chgData name="Alejandro Cerezo" userId="5ea20e796f35876f" providerId="LiveId" clId="{B73606DE-98E3-4A60-B2D9-07CEF01C25DF}" dt="2019-01-29T20:18:18.142" v="13497" actId="478"/>
          <ac:spMkLst>
            <pc:docMk/>
            <pc:sldMk cId="2822538157" sldId="1698"/>
            <ac:spMk id="3" creationId="{6FFA109B-4669-4EF1-8032-433E9B2ABEE4}"/>
          </ac:spMkLst>
        </pc:spChg>
        <pc:spChg chg="mod">
          <ac:chgData name="Alejandro Cerezo" userId="5ea20e796f35876f" providerId="LiveId" clId="{B73606DE-98E3-4A60-B2D9-07CEF01C25DF}" dt="2019-01-29T20:32:11.783" v="13645" actId="207"/>
          <ac:spMkLst>
            <pc:docMk/>
            <pc:sldMk cId="2822538157" sldId="1698"/>
            <ac:spMk id="4" creationId="{B9D35A3A-2F34-4E41-85CC-475B7A3707AC}"/>
          </ac:spMkLst>
        </pc:spChg>
        <pc:spChg chg="add mod">
          <ac:chgData name="Alejandro Cerezo" userId="5ea20e796f35876f" providerId="LiveId" clId="{B73606DE-98E3-4A60-B2D9-07CEF01C25DF}" dt="2019-01-29T20:31:58.199" v="13640" actId="1076"/>
          <ac:spMkLst>
            <pc:docMk/>
            <pc:sldMk cId="2822538157" sldId="1698"/>
            <ac:spMk id="5" creationId="{DFCD49C6-CB45-491D-B449-B47EF5BBD6D9}"/>
          </ac:spMkLst>
        </pc:spChg>
        <pc:picChg chg="add mod modCrop">
          <ac:chgData name="Alejandro Cerezo" userId="5ea20e796f35876f" providerId="LiveId" clId="{B73606DE-98E3-4A60-B2D9-07CEF01C25DF}" dt="2019-01-29T20:32:18.690" v="13646" actId="1076"/>
          <ac:picMkLst>
            <pc:docMk/>
            <pc:sldMk cId="2822538157" sldId="1698"/>
            <ac:picMk id="6" creationId="{E2498918-F94E-47A4-AED6-1763E1936A29}"/>
          </ac:picMkLst>
        </pc:picChg>
      </pc:sldChg>
      <pc:sldChg chg="addSp modSp add">
        <pc:chgData name="Alejandro Cerezo" userId="5ea20e796f35876f" providerId="LiveId" clId="{B73606DE-98E3-4A60-B2D9-07CEF01C25DF}" dt="2019-01-29T21:25:51.324" v="14327" actId="20577"/>
        <pc:sldMkLst>
          <pc:docMk/>
          <pc:sldMk cId="3263085352" sldId="1699"/>
        </pc:sldMkLst>
        <pc:spChg chg="mod">
          <ac:chgData name="Alejandro Cerezo" userId="5ea20e796f35876f" providerId="LiveId" clId="{B73606DE-98E3-4A60-B2D9-07CEF01C25DF}" dt="2019-01-29T21:25:51.324" v="14327" actId="20577"/>
          <ac:spMkLst>
            <pc:docMk/>
            <pc:sldMk cId="3263085352" sldId="1699"/>
            <ac:spMk id="2" creationId="{DEAB7DD9-A589-49FA-A71F-BDE3687DB9A9}"/>
          </ac:spMkLst>
        </pc:spChg>
        <pc:spChg chg="add mod">
          <ac:chgData name="Alejandro Cerezo" userId="5ea20e796f35876f" providerId="LiveId" clId="{B73606DE-98E3-4A60-B2D9-07CEF01C25DF}" dt="2019-01-29T20:24:52.496" v="13569" actId="14100"/>
          <ac:spMkLst>
            <pc:docMk/>
            <pc:sldMk cId="3263085352" sldId="1699"/>
            <ac:spMk id="3" creationId="{C6B9DC07-2848-4E2A-A7E4-889BA77FC4A5}"/>
          </ac:spMkLst>
        </pc:spChg>
        <pc:spChg chg="add mod">
          <ac:chgData name="Alejandro Cerezo" userId="5ea20e796f35876f" providerId="LiveId" clId="{B73606DE-98E3-4A60-B2D9-07CEF01C25DF}" dt="2019-01-29T20:24:55.841" v="13570" actId="1076"/>
          <ac:spMkLst>
            <pc:docMk/>
            <pc:sldMk cId="3263085352" sldId="1699"/>
            <ac:spMk id="4" creationId="{C59A855B-6981-45D4-AD61-7A46150A7161}"/>
          </ac:spMkLst>
        </pc:spChg>
      </pc:sldChg>
      <pc:sldChg chg="addSp delSp modSp add">
        <pc:chgData name="Alejandro Cerezo" userId="5ea20e796f35876f" providerId="LiveId" clId="{B73606DE-98E3-4A60-B2D9-07CEF01C25DF}" dt="2019-01-29T20:33:44.023" v="13664" actId="14100"/>
        <pc:sldMkLst>
          <pc:docMk/>
          <pc:sldMk cId="2498579873" sldId="1700"/>
        </pc:sldMkLst>
        <pc:spChg chg="add del mod">
          <ac:chgData name="Alejandro Cerezo" userId="5ea20e796f35876f" providerId="LiveId" clId="{B73606DE-98E3-4A60-B2D9-07CEF01C25DF}" dt="2019-01-29T20:32:27.200" v="13647" actId="478"/>
          <ac:spMkLst>
            <pc:docMk/>
            <pc:sldMk cId="2498579873" sldId="1700"/>
            <ac:spMk id="3" creationId="{CF51D97B-0F21-4FE4-9247-809CDE87921C}"/>
          </ac:spMkLst>
        </pc:spChg>
        <pc:spChg chg="mod">
          <ac:chgData name="Alejandro Cerezo" userId="5ea20e796f35876f" providerId="LiveId" clId="{B73606DE-98E3-4A60-B2D9-07CEF01C25DF}" dt="2019-01-29T20:32:57.819" v="13656" actId="207"/>
          <ac:spMkLst>
            <pc:docMk/>
            <pc:sldMk cId="2498579873" sldId="1700"/>
            <ac:spMk id="4" creationId="{B9D35A3A-2F34-4E41-85CC-475B7A3707AC}"/>
          </ac:spMkLst>
        </pc:spChg>
        <pc:spChg chg="add mod">
          <ac:chgData name="Alejandro Cerezo" userId="5ea20e796f35876f" providerId="LiveId" clId="{B73606DE-98E3-4A60-B2D9-07CEF01C25DF}" dt="2019-01-29T20:33:44.023" v="13664" actId="14100"/>
          <ac:spMkLst>
            <pc:docMk/>
            <pc:sldMk cId="2498579873" sldId="1700"/>
            <ac:spMk id="5" creationId="{F2B3E77C-F401-4A5B-BD7E-29CCF1AD3A66}"/>
          </ac:spMkLst>
        </pc:spChg>
        <pc:picChg chg="add mod">
          <ac:chgData name="Alejandro Cerezo" userId="5ea20e796f35876f" providerId="LiveId" clId="{B73606DE-98E3-4A60-B2D9-07CEF01C25DF}" dt="2019-01-29T20:33:40.349" v="13663" actId="1076"/>
          <ac:picMkLst>
            <pc:docMk/>
            <pc:sldMk cId="2498579873" sldId="1700"/>
            <ac:picMk id="6" creationId="{E8D7DBA1-E9B5-4CBE-BFAF-DA7E0F0C6340}"/>
          </ac:picMkLst>
        </pc:picChg>
      </pc:sldChg>
      <pc:sldChg chg="addSp delSp modSp add">
        <pc:chgData name="Alejandro Cerezo" userId="5ea20e796f35876f" providerId="LiveId" clId="{B73606DE-98E3-4A60-B2D9-07CEF01C25DF}" dt="2019-01-29T20:38:23.640" v="13712" actId="1076"/>
        <pc:sldMkLst>
          <pc:docMk/>
          <pc:sldMk cId="3119743973" sldId="1701"/>
        </pc:sldMkLst>
        <pc:spChg chg="mod">
          <ac:chgData name="Alejandro Cerezo" userId="5ea20e796f35876f" providerId="LiveId" clId="{B73606DE-98E3-4A60-B2D9-07CEF01C25DF}" dt="2019-01-29T20:36:06.150" v="13684" actId="113"/>
          <ac:spMkLst>
            <pc:docMk/>
            <pc:sldMk cId="3119743973" sldId="1701"/>
            <ac:spMk id="3" creationId="{CF51D97B-0F21-4FE4-9247-809CDE87921C}"/>
          </ac:spMkLst>
        </pc:spChg>
        <pc:spChg chg="del">
          <ac:chgData name="Alejandro Cerezo" userId="5ea20e796f35876f" providerId="LiveId" clId="{B73606DE-98E3-4A60-B2D9-07CEF01C25DF}" dt="2019-01-29T20:28:09.599" v="13606" actId="478"/>
          <ac:spMkLst>
            <pc:docMk/>
            <pc:sldMk cId="3119743973" sldId="1701"/>
            <ac:spMk id="4" creationId="{B9D35A3A-2F34-4E41-85CC-475B7A3707AC}"/>
          </ac:spMkLst>
        </pc:spChg>
        <pc:spChg chg="del">
          <ac:chgData name="Alejandro Cerezo" userId="5ea20e796f35876f" providerId="LiveId" clId="{B73606DE-98E3-4A60-B2D9-07CEF01C25DF}" dt="2019-01-29T20:28:05.908" v="13605" actId="478"/>
          <ac:spMkLst>
            <pc:docMk/>
            <pc:sldMk cId="3119743973" sldId="1701"/>
            <ac:spMk id="5" creationId="{F2B3E77C-F401-4A5B-BD7E-29CCF1AD3A66}"/>
          </ac:spMkLst>
        </pc:spChg>
        <pc:spChg chg="add mod">
          <ac:chgData name="Alejandro Cerezo" userId="5ea20e796f35876f" providerId="LiveId" clId="{B73606DE-98E3-4A60-B2D9-07CEF01C25DF}" dt="2019-01-29T20:35:54.720" v="13680" actId="1076"/>
          <ac:spMkLst>
            <pc:docMk/>
            <pc:sldMk cId="3119743973" sldId="1701"/>
            <ac:spMk id="6" creationId="{42FAD9F5-4D51-411C-9F35-F42806C9DE03}"/>
          </ac:spMkLst>
        </pc:spChg>
        <pc:spChg chg="add mod">
          <ac:chgData name="Alejandro Cerezo" userId="5ea20e796f35876f" providerId="LiveId" clId="{B73606DE-98E3-4A60-B2D9-07CEF01C25DF}" dt="2019-01-29T20:38:23.640" v="13712" actId="1076"/>
          <ac:spMkLst>
            <pc:docMk/>
            <pc:sldMk cId="3119743973" sldId="1701"/>
            <ac:spMk id="7" creationId="{BE1680F4-C1FF-4848-93E0-F1003D6BEB13}"/>
          </ac:spMkLst>
        </pc:spChg>
        <pc:picChg chg="add mod">
          <ac:chgData name="Alejandro Cerezo" userId="5ea20e796f35876f" providerId="LiveId" clId="{B73606DE-98E3-4A60-B2D9-07CEF01C25DF}" dt="2019-01-29T20:38:20.104" v="13711" actId="1076"/>
          <ac:picMkLst>
            <pc:docMk/>
            <pc:sldMk cId="3119743973" sldId="1701"/>
            <ac:picMk id="8" creationId="{48F738A6-D709-4C92-8626-0B2FAAC0BBE9}"/>
          </ac:picMkLst>
        </pc:picChg>
        <pc:picChg chg="add mod">
          <ac:chgData name="Alejandro Cerezo" userId="5ea20e796f35876f" providerId="LiveId" clId="{B73606DE-98E3-4A60-B2D9-07CEF01C25DF}" dt="2019-01-29T20:37:58.776" v="13705" actId="14100"/>
          <ac:picMkLst>
            <pc:docMk/>
            <pc:sldMk cId="3119743973" sldId="1701"/>
            <ac:picMk id="9" creationId="{BCC3BD59-D690-4F0F-9BD8-55FECAEECCCD}"/>
          </ac:picMkLst>
        </pc:picChg>
      </pc:sldChg>
      <pc:sldChg chg="addSp delSp modSp add modNotesTx">
        <pc:chgData name="Alejandro Cerezo" userId="5ea20e796f35876f" providerId="LiveId" clId="{B73606DE-98E3-4A60-B2D9-07CEF01C25DF}" dt="2019-01-30T12:55:18.585" v="14334" actId="313"/>
        <pc:sldMkLst>
          <pc:docMk/>
          <pc:sldMk cId="3350491539" sldId="1702"/>
        </pc:sldMkLst>
        <pc:spChg chg="mod">
          <ac:chgData name="Alejandro Cerezo" userId="5ea20e796f35876f" providerId="LiveId" clId="{B73606DE-98E3-4A60-B2D9-07CEF01C25DF}" dt="2019-01-29T20:55:15.892" v="13731" actId="20577"/>
          <ac:spMkLst>
            <pc:docMk/>
            <pc:sldMk cId="3350491539" sldId="1702"/>
            <ac:spMk id="2" creationId="{00000000-0000-0000-0000-000000000000}"/>
          </ac:spMkLst>
        </pc:spChg>
        <pc:spChg chg="add mod">
          <ac:chgData name="Alejandro Cerezo" userId="5ea20e796f35876f" providerId="LiveId" clId="{B73606DE-98E3-4A60-B2D9-07CEF01C25DF}" dt="2019-01-29T21:11:21.758" v="13833" actId="6549"/>
          <ac:spMkLst>
            <pc:docMk/>
            <pc:sldMk cId="3350491539" sldId="1702"/>
            <ac:spMk id="3" creationId="{6F3AD8C7-2199-4E93-80E3-4FDAB44FB3F1}"/>
          </ac:spMkLst>
        </pc:spChg>
        <pc:spChg chg="add mod">
          <ac:chgData name="Alejandro Cerezo" userId="5ea20e796f35876f" providerId="LiveId" clId="{B73606DE-98E3-4A60-B2D9-07CEF01C25DF}" dt="2019-01-29T21:12:22.497" v="13898" actId="1076"/>
          <ac:spMkLst>
            <pc:docMk/>
            <pc:sldMk cId="3350491539" sldId="1702"/>
            <ac:spMk id="4" creationId="{33DE7CE9-2BFA-47A7-B8A4-43C130025026}"/>
          </ac:spMkLst>
        </pc:spChg>
        <pc:spChg chg="add mod">
          <ac:chgData name="Alejandro Cerezo" userId="5ea20e796f35876f" providerId="LiveId" clId="{B73606DE-98E3-4A60-B2D9-07CEF01C25DF}" dt="2019-01-29T21:12:22.497" v="13898" actId="1076"/>
          <ac:spMkLst>
            <pc:docMk/>
            <pc:sldMk cId="3350491539" sldId="1702"/>
            <ac:spMk id="5" creationId="{A5AD3345-D9D8-4F39-A9D0-4BFCC495174C}"/>
          </ac:spMkLst>
        </pc:spChg>
        <pc:spChg chg="del">
          <ac:chgData name="Alejandro Cerezo" userId="5ea20e796f35876f" providerId="LiveId" clId="{B73606DE-98E3-4A60-B2D9-07CEF01C25DF}" dt="2019-01-29T20:55:24.034" v="13732" actId="478"/>
          <ac:spMkLst>
            <pc:docMk/>
            <pc:sldMk cId="3350491539" sldId="1702"/>
            <ac:spMk id="6" creationId="{00000000-0000-0000-0000-000000000000}"/>
          </ac:spMkLst>
        </pc:spChg>
        <pc:spChg chg="del">
          <ac:chgData name="Alejandro Cerezo" userId="5ea20e796f35876f" providerId="LiveId" clId="{B73606DE-98E3-4A60-B2D9-07CEF01C25DF}" dt="2019-01-29T20:55:24.034" v="13732" actId="478"/>
          <ac:spMkLst>
            <pc:docMk/>
            <pc:sldMk cId="3350491539" sldId="1702"/>
            <ac:spMk id="7" creationId="{00000000-0000-0000-0000-000000000000}"/>
          </ac:spMkLst>
        </pc:spChg>
        <pc:spChg chg="add mod">
          <ac:chgData name="Alejandro Cerezo" userId="5ea20e796f35876f" providerId="LiveId" clId="{B73606DE-98E3-4A60-B2D9-07CEF01C25DF}" dt="2019-01-29T21:09:06.193" v="13772" actId="1076"/>
          <ac:spMkLst>
            <pc:docMk/>
            <pc:sldMk cId="3350491539" sldId="1702"/>
            <ac:spMk id="8" creationId="{35616DAB-F965-481C-BEB0-D9438F5C4DA7}"/>
          </ac:spMkLst>
        </pc:spChg>
        <pc:spChg chg="add mod">
          <ac:chgData name="Alejandro Cerezo" userId="5ea20e796f35876f" providerId="LiveId" clId="{B73606DE-98E3-4A60-B2D9-07CEF01C25DF}" dt="2019-01-30T12:55:18.585" v="14334" actId="313"/>
          <ac:spMkLst>
            <pc:docMk/>
            <pc:sldMk cId="3350491539" sldId="1702"/>
            <ac:spMk id="9" creationId="{799E4BC2-72E2-421E-B34A-44C3B077A286}"/>
          </ac:spMkLst>
        </pc:spChg>
        <pc:spChg chg="add mod">
          <ac:chgData name="Alejandro Cerezo" userId="5ea20e796f35876f" providerId="LiveId" clId="{B73606DE-98E3-4A60-B2D9-07CEF01C25DF}" dt="2019-01-29T21:11:28.442" v="13834" actId="1076"/>
          <ac:spMkLst>
            <pc:docMk/>
            <pc:sldMk cId="3350491539" sldId="1702"/>
            <ac:spMk id="12" creationId="{F1A48235-CC03-473A-9CA1-00FBCE7CBB61}"/>
          </ac:spMkLst>
        </pc:spChg>
        <pc:picChg chg="del">
          <ac:chgData name="Alejandro Cerezo" userId="5ea20e796f35876f" providerId="LiveId" clId="{B73606DE-98E3-4A60-B2D9-07CEF01C25DF}" dt="2019-01-29T20:55:24.034" v="13732" actId="478"/>
          <ac:picMkLst>
            <pc:docMk/>
            <pc:sldMk cId="3350491539" sldId="1702"/>
            <ac:picMk id="11" creationId="{00000000-0000-0000-0000-000000000000}"/>
          </ac:picMkLst>
        </pc:picChg>
        <pc:picChg chg="del">
          <ac:chgData name="Alejandro Cerezo" userId="5ea20e796f35876f" providerId="LiveId" clId="{B73606DE-98E3-4A60-B2D9-07CEF01C25DF}" dt="2019-01-29T20:55:24.034" v="13732" actId="478"/>
          <ac:picMkLst>
            <pc:docMk/>
            <pc:sldMk cId="3350491539" sldId="1702"/>
            <ac:picMk id="21506" creationId="{00000000-0000-0000-0000-000000000000}"/>
          </ac:picMkLst>
        </pc:picChg>
      </pc:sldChg>
      <pc:sldChg chg="addSp delSp modSp add">
        <pc:chgData name="Alejandro Cerezo" userId="5ea20e796f35876f" providerId="LiveId" clId="{B73606DE-98E3-4A60-B2D9-07CEF01C25DF}" dt="2019-01-29T21:25:05.726" v="14291" actId="11529"/>
        <pc:sldMkLst>
          <pc:docMk/>
          <pc:sldMk cId="3234230930" sldId="1703"/>
        </pc:sldMkLst>
        <pc:spChg chg="mod">
          <ac:chgData name="Alejandro Cerezo" userId="5ea20e796f35876f" providerId="LiveId" clId="{B73606DE-98E3-4A60-B2D9-07CEF01C25DF}" dt="2019-01-29T21:21:34.038" v="14231" actId="20577"/>
          <ac:spMkLst>
            <pc:docMk/>
            <pc:sldMk cId="3234230930" sldId="1703"/>
            <ac:spMk id="2" creationId="{FD910B3E-A200-41A6-A5EE-07202B69F67A}"/>
          </ac:spMkLst>
        </pc:spChg>
        <pc:spChg chg="add mod">
          <ac:chgData name="Alejandro Cerezo" userId="5ea20e796f35876f" providerId="LiveId" clId="{B73606DE-98E3-4A60-B2D9-07CEF01C25DF}" dt="2019-01-29T21:25:00.531" v="14290" actId="1076"/>
          <ac:spMkLst>
            <pc:docMk/>
            <pc:sldMk cId="3234230930" sldId="1703"/>
            <ac:spMk id="3" creationId="{AEBB5B70-5739-4343-B5EB-45D397BF0950}"/>
          </ac:spMkLst>
        </pc:spChg>
        <pc:spChg chg="add del mod">
          <ac:chgData name="Alejandro Cerezo" userId="5ea20e796f35876f" providerId="LiveId" clId="{B73606DE-98E3-4A60-B2D9-07CEF01C25DF}" dt="2019-01-29T21:24:57.040" v="14289"/>
          <ac:spMkLst>
            <pc:docMk/>
            <pc:sldMk cId="3234230930" sldId="1703"/>
            <ac:spMk id="4" creationId="{974A3285-E450-473F-A24F-92B72BFBC1B3}"/>
          </ac:spMkLst>
        </pc:spChg>
        <pc:spChg chg="add del mod">
          <ac:chgData name="Alejandro Cerezo" userId="5ea20e796f35876f" providerId="LiveId" clId="{B73606DE-98E3-4A60-B2D9-07CEF01C25DF}" dt="2019-01-29T21:24:34.567" v="14277"/>
          <ac:spMkLst>
            <pc:docMk/>
            <pc:sldMk cId="3234230930" sldId="1703"/>
            <ac:spMk id="5" creationId="{3E0AB9BF-85F2-4495-9664-4F5B04BFE851}"/>
          </ac:spMkLst>
        </pc:spChg>
        <pc:spChg chg="add mod">
          <ac:chgData name="Alejandro Cerezo" userId="5ea20e796f35876f" providerId="LiveId" clId="{B73606DE-98E3-4A60-B2D9-07CEF01C25DF}" dt="2019-01-29T21:24:56.528" v="14287" actId="1076"/>
          <ac:spMkLst>
            <pc:docMk/>
            <pc:sldMk cId="3234230930" sldId="1703"/>
            <ac:spMk id="6" creationId="{49E065C1-16F1-4A02-AFA1-845E08AF7D57}"/>
          </ac:spMkLst>
        </pc:spChg>
        <pc:spChg chg="add del mod">
          <ac:chgData name="Alejandro Cerezo" userId="5ea20e796f35876f" providerId="LiveId" clId="{B73606DE-98E3-4A60-B2D9-07CEF01C25DF}" dt="2019-01-29T21:24:34.568" v="14279"/>
          <ac:spMkLst>
            <pc:docMk/>
            <pc:sldMk cId="3234230930" sldId="1703"/>
            <ac:spMk id="7" creationId="{F227EE65-D848-4E62-B719-56A54CE04409}"/>
          </ac:spMkLst>
        </pc:spChg>
        <pc:cxnChg chg="add mod">
          <ac:chgData name="Alejandro Cerezo" userId="5ea20e796f35876f" providerId="LiveId" clId="{B73606DE-98E3-4A60-B2D9-07CEF01C25DF}" dt="2019-01-29T21:25:05.726" v="14291" actId="11529"/>
          <ac:cxnSpMkLst>
            <pc:docMk/>
            <pc:sldMk cId="3234230930" sldId="1703"/>
            <ac:cxnSpMk id="9" creationId="{72355CFF-0E01-4E2A-92B4-B03C7DC7641F}"/>
          </ac:cxnSpMkLst>
        </pc:cxnChg>
      </pc:sldChg>
      <pc:sldChg chg="addSp modSp add">
        <pc:chgData name="Alejandro Cerezo" userId="5ea20e796f35876f" providerId="LiveId" clId="{B73606DE-98E3-4A60-B2D9-07CEF01C25DF}" dt="2019-01-29T21:21:04.911" v="14204" actId="1076"/>
        <pc:sldMkLst>
          <pc:docMk/>
          <pc:sldMk cId="2704566343" sldId="1704"/>
        </pc:sldMkLst>
        <pc:spChg chg="mod">
          <ac:chgData name="Alejandro Cerezo" userId="5ea20e796f35876f" providerId="LiveId" clId="{B73606DE-98E3-4A60-B2D9-07CEF01C25DF}" dt="2019-01-29T21:20:32.795" v="14161" actId="20577"/>
          <ac:spMkLst>
            <pc:docMk/>
            <pc:sldMk cId="2704566343" sldId="1704"/>
            <ac:spMk id="2" creationId="{2AC8C074-60F5-490A-9358-59C7902D08F2}"/>
          </ac:spMkLst>
        </pc:spChg>
        <pc:spChg chg="add mod">
          <ac:chgData name="Alejandro Cerezo" userId="5ea20e796f35876f" providerId="LiveId" clId="{B73606DE-98E3-4A60-B2D9-07CEF01C25DF}" dt="2019-01-29T21:21:02.502" v="14203" actId="1076"/>
          <ac:spMkLst>
            <pc:docMk/>
            <pc:sldMk cId="2704566343" sldId="1704"/>
            <ac:spMk id="3" creationId="{C171B196-1AD3-43AB-A789-A40E4E4DB1E0}"/>
          </ac:spMkLst>
        </pc:spChg>
        <pc:spChg chg="add mod">
          <ac:chgData name="Alejandro Cerezo" userId="5ea20e796f35876f" providerId="LiveId" clId="{B73606DE-98E3-4A60-B2D9-07CEF01C25DF}" dt="2019-01-29T21:21:04.911" v="14204" actId="1076"/>
          <ac:spMkLst>
            <pc:docMk/>
            <pc:sldMk cId="2704566343" sldId="1704"/>
            <ac:spMk id="4" creationId="{AB4684F4-3FCD-42F3-8059-F3BFAFB0204B}"/>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15-04-11T11:12:55.666" idx="7">
    <p:pos x="10" y="10"/>
    <p:text>Head First Web Design
Ethan Watrall &amp; Jeff Siarto
O'Reilly Media, 2009</p:text>
    <p:extLst>
      <p:ext uri="{C676402C-5697-4E1C-873F-D02D1690AC5C}">
        <p15:threadingInfo xmlns:p15="http://schemas.microsoft.com/office/powerpoint/2012/main" timeZoneBias="-12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2" dt="2015-04-12T10:33:42.100" idx="9">
    <p:pos x="181" y="86"/>
    <p:text>Arquitectura de la información en entornos web. Mario Pérez-Montoro Gutierrez. Editorial Trea. 2010</p:text>
    <p:extLst mod="1">
      <p:ext uri="{C676402C-5697-4E1C-873F-D02D1690AC5C}">
        <p15:threadingInfo xmlns:p15="http://schemas.microsoft.com/office/powerpoint/2012/main" timeZoneBias="-12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2" dt="2015-04-12T10:33:42.100" idx="9">
    <p:pos x="181" y="86"/>
    <p:text>Information Architecture for the World Wide Web, 3rd Ed.
Peter Morville &amp; Louis Rosenfeld
O'Reilly Media, 2006</p:text>
    <p:extLst>
      <p:ext uri="{C676402C-5697-4E1C-873F-D02D1690AC5C}">
        <p15:threadingInfo xmlns:p15="http://schemas.microsoft.com/office/powerpoint/2012/main" timeZoneBias="-12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2" dt="2015-04-07T11:56:30.785" idx="6">
    <p:pos x="5326" y="76"/>
    <p:text>Web Deisgn Demystified
Wendy Willard
McGraw-Hill, 2011</p:text>
    <p:extLst>
      <p:ext uri="{C676402C-5697-4E1C-873F-D02D1690AC5C}">
        <p15:threadingInfo xmlns:p15="http://schemas.microsoft.com/office/powerpoint/2012/main" timeZoneBias="-12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2" dt="2015-04-11T11:19:55.255" idx="8">
    <p:pos x="5364" y="162"/>
    <p:text>Advanced Joomla!
Dan Rahmel, 
Apress, 2013</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2" dt="2014-03-29T18:40:23.332" idx="1">
    <p:pos x="10" y="10"/>
    <p:text>CSS3 y Javascript Avanzado
Jordi Collell Puig
Universitat Obeta de Catalunya, 2013</p:text>
    <p:extLst>
      <p:ext uri="{C676402C-5697-4E1C-873F-D02D1690AC5C}">
        <p15:threadingInfo xmlns:p15="http://schemas.microsoft.com/office/powerpoint/2012/main" timeZoneBias="-60"/>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54.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55.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56.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57.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58.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59.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comments/comment60.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1.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2.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3.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4.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5.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6.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7.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8.xml><?xml version="1.0" encoding="utf-8"?>
<p:cmLst xmlns:a="http://schemas.openxmlformats.org/drawingml/2006/main" xmlns:r="http://schemas.openxmlformats.org/officeDocument/2006/relationships" xmlns:p="http://schemas.openxmlformats.org/presentationml/2006/main">
  <p:cm authorId="2" dt="2014-03-30T11:12:17.948" idx="6">
    <p:pos x="10" y="10"/>
    <p:text>Sumérjase en la Accesibilidad
Mark Pilgrim
OpenLibra, 2002</p:text>
    <p:extLst>
      <p:ext uri="{C676402C-5697-4E1C-873F-D02D1690AC5C}">
        <p15:threadingInfo xmlns:p15="http://schemas.microsoft.com/office/powerpoint/2012/main" timeZoneBias="-120"/>
      </p:ext>
    </p:extLst>
  </p:cm>
</p:cmLst>
</file>

<file path=ppt/comments/comment69.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 authorId="2" dt="2014-03-29T23:12:32.665" idx="4">
    <p:pos x="16" y="227"/>
    <p:text>Learning Web Design, Fourth Edition
Jennifer Niederst Robbins
O'Reilly Media 2012</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comments/comment70.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comments/comment71.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comments/comment72.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comments/comment73.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comments/comment74.xml><?xml version="1.0" encoding="utf-8"?>
<p:cmLst xmlns:a="http://schemas.openxmlformats.org/drawingml/2006/main" xmlns:r="http://schemas.openxmlformats.org/officeDocument/2006/relationships" xmlns:p="http://schemas.openxmlformats.org/presentationml/2006/main">
  <p:cm authorId="2" dt="2014-03-29T19:10:38.582" idx="2">
    <p:pos x="10" y="10"/>
    <p:text>CSS3 y Javascript Avanzado
Jordi Collell Puig
Universitat Obeta de Catalunya, 2013</p:text>
    <p:extLst>
      <p:ext uri="{C676402C-5697-4E1C-873F-D02D1690AC5C}">
        <p15:threadingInfo xmlns:p15="http://schemas.microsoft.com/office/powerpoint/2012/main" timeZoneBias="-60"/>
      </p:ext>
    </p:extLst>
  </p:cm>
</p:cmLst>
</file>

<file path=ppt/comments/comment75.xml><?xml version="1.0" encoding="utf-8"?>
<p:cmLst xmlns:a="http://schemas.openxmlformats.org/drawingml/2006/main" xmlns:r="http://schemas.openxmlformats.org/officeDocument/2006/relationships" xmlns:p="http://schemas.openxmlformats.org/presentationml/2006/main">
  <p:cm authorId="2" dt="2014-03-29T19:10:38.582" idx="2">
    <p:pos x="10" y="10"/>
    <p:text>CSS3 y Javascript Avanzado
Jordi Collell Puig
Universitat Obeta de Catalunya, 2013</p:text>
    <p:extLst>
      <p:ext uri="{C676402C-5697-4E1C-873F-D02D1690AC5C}">
        <p15:threadingInfo xmlns:p15="http://schemas.microsoft.com/office/powerpoint/2012/main" timeZoneBias="-60"/>
      </p:ext>
    </p:extLst>
  </p:cm>
</p:cmLst>
</file>

<file path=ppt/comments/comment76.xml><?xml version="1.0" encoding="utf-8"?>
<p:cmLst xmlns:a="http://schemas.openxmlformats.org/drawingml/2006/main" xmlns:r="http://schemas.openxmlformats.org/officeDocument/2006/relationships" xmlns:p="http://schemas.openxmlformats.org/presentationml/2006/main">
  <p:cm authorId="2" dt="2014-03-29T19:10:38.582" idx="2">
    <p:pos x="10" y="10"/>
    <p:text>CSS3 y Javascript Avanzado
Jordi Collell Puig
Universitat Obeta de Catalunya, 2013</p:text>
    <p:extLst>
      <p:ext uri="{C676402C-5697-4E1C-873F-D02D1690AC5C}">
        <p15:threadingInfo xmlns:p15="http://schemas.microsoft.com/office/powerpoint/2012/main" timeZoneBias="-60"/>
      </p:ext>
    </p:extLst>
  </p:cm>
</p:cmLst>
</file>

<file path=ppt/comments/comment77.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 authorId="2" dt="2014-03-30T00:47:11.231" idx="5">
    <p:pos x="16" y="195"/>
    <p:text>Responsive Web Design
Ethan Marcotte
A Book Apart, 2011</p:text>
    <p:extLst>
      <p:ext uri="{C676402C-5697-4E1C-873F-D02D1690AC5C}">
        <p15:threadingInfo xmlns:p15="http://schemas.microsoft.com/office/powerpoint/2012/main" timeZoneBias="-60"/>
      </p:ext>
    </p:extLst>
  </p:cm>
</p:cmLst>
</file>

<file path=ppt/comments/comment78.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5-04-25T08:23:16.446" idx="11">
    <p:pos x="10" y="10"/>
    <p:text>Programación De Aplicaciones Web. Sergio Lujan. Universidad de Alicante, 2002.</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1" Type="http://schemas.openxmlformats.org/officeDocument/2006/relationships/hyperlink" Target="https://delicious.com/"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www.diigo.com/"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www.mister-wong.es/" TargetMode="External"/></Relationships>
</file>

<file path=ppt/diagrams/_rels/data5.xml.rels><?xml version="1.0" encoding="UTF-8" standalone="yes"?>
<Relationships xmlns="http://schemas.openxmlformats.org/package/2006/relationships"><Relationship Id="rId1" Type="http://schemas.openxmlformats.org/officeDocument/2006/relationships/hyperlink" Target="http://www.blinklist.com/"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www.stumbleupon.com/"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delicious.com/"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www.diigo.com/"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www.mister-wong.es/"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www.blinklist.com/"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www.stumbleupon.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2C64E6-C708-4B58-980D-5B918D50D3E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C16690AB-F1D0-47E5-B3FE-5CBA9CC96487}">
      <dgm:prSet phldrT="[Texto]"/>
      <dgm:spPr/>
      <dgm:t>
        <a:bodyPr/>
        <a:lstStyle/>
        <a:p>
          <a:r>
            <a:rPr lang="es-ES" dirty="0"/>
            <a:t>Home</a:t>
          </a:r>
        </a:p>
      </dgm:t>
    </dgm:pt>
    <dgm:pt modelId="{EE0E80D5-997D-4605-98CC-D82422BC6290}" type="parTrans" cxnId="{B90880C1-5A4E-451F-98FC-B4916B265F70}">
      <dgm:prSet/>
      <dgm:spPr/>
      <dgm:t>
        <a:bodyPr/>
        <a:lstStyle/>
        <a:p>
          <a:endParaRPr lang="es-ES"/>
        </a:p>
      </dgm:t>
    </dgm:pt>
    <dgm:pt modelId="{44DD457B-6855-4F28-9C06-DE3CA6D184BE}" type="sibTrans" cxnId="{B90880C1-5A4E-451F-98FC-B4916B265F70}">
      <dgm:prSet/>
      <dgm:spPr/>
      <dgm:t>
        <a:bodyPr/>
        <a:lstStyle/>
        <a:p>
          <a:endParaRPr lang="es-ES"/>
        </a:p>
      </dgm:t>
    </dgm:pt>
    <dgm:pt modelId="{6DBFACAA-BE6D-44D4-B7E0-29A7574A0434}">
      <dgm:prSet phldrT="[Texto]"/>
      <dgm:spPr/>
      <dgm:t>
        <a:bodyPr/>
        <a:lstStyle/>
        <a:p>
          <a:r>
            <a:rPr lang="es-ES" dirty="0"/>
            <a:t>Acerca de</a:t>
          </a:r>
        </a:p>
      </dgm:t>
    </dgm:pt>
    <dgm:pt modelId="{D1336790-6E9E-4C38-9997-DF68C015C445}" type="parTrans" cxnId="{2BBD8994-65AE-43DC-9431-FF85D3FF28D3}">
      <dgm:prSet/>
      <dgm:spPr/>
      <dgm:t>
        <a:bodyPr/>
        <a:lstStyle/>
        <a:p>
          <a:endParaRPr lang="es-ES"/>
        </a:p>
      </dgm:t>
    </dgm:pt>
    <dgm:pt modelId="{A1AB8718-8E37-4E21-A9AD-9EBD64956267}" type="sibTrans" cxnId="{2BBD8994-65AE-43DC-9431-FF85D3FF28D3}">
      <dgm:prSet/>
      <dgm:spPr/>
      <dgm:t>
        <a:bodyPr/>
        <a:lstStyle/>
        <a:p>
          <a:endParaRPr lang="es-ES"/>
        </a:p>
      </dgm:t>
    </dgm:pt>
    <dgm:pt modelId="{691ED903-64C7-40F2-8AC1-22BEBB1460EC}">
      <dgm:prSet phldrT="[Texto]"/>
      <dgm:spPr/>
      <dgm:t>
        <a:bodyPr/>
        <a:lstStyle/>
        <a:p>
          <a:r>
            <a:rPr lang="es-ES" dirty="0"/>
            <a:t>Productos</a:t>
          </a:r>
        </a:p>
      </dgm:t>
    </dgm:pt>
    <dgm:pt modelId="{F9378FB0-7F30-41C5-BFC2-A89635E32DD1}" type="parTrans" cxnId="{071A2DB0-A084-4164-8269-5DB99158C733}">
      <dgm:prSet/>
      <dgm:spPr/>
      <dgm:t>
        <a:bodyPr/>
        <a:lstStyle/>
        <a:p>
          <a:endParaRPr lang="es-ES"/>
        </a:p>
      </dgm:t>
    </dgm:pt>
    <dgm:pt modelId="{B0D2CB88-1108-4BC3-9848-BC6D6E0B6269}" type="sibTrans" cxnId="{071A2DB0-A084-4164-8269-5DB99158C733}">
      <dgm:prSet/>
      <dgm:spPr/>
      <dgm:t>
        <a:bodyPr/>
        <a:lstStyle/>
        <a:p>
          <a:endParaRPr lang="es-ES"/>
        </a:p>
      </dgm:t>
    </dgm:pt>
    <dgm:pt modelId="{DF43889D-CBC8-4DCE-B0B7-507F8A96F5B0}">
      <dgm:prSet phldrT="[Texto]"/>
      <dgm:spPr/>
      <dgm:t>
        <a:bodyPr/>
        <a:lstStyle/>
        <a:p>
          <a:r>
            <a:rPr lang="es-ES" dirty="0"/>
            <a:t>Contactos</a:t>
          </a:r>
        </a:p>
      </dgm:t>
    </dgm:pt>
    <dgm:pt modelId="{0443763F-F49D-4F55-A20F-D02B32D44148}" type="parTrans" cxnId="{1F38B29D-AD57-4636-B016-0A0E010E464C}">
      <dgm:prSet/>
      <dgm:spPr/>
      <dgm:t>
        <a:bodyPr/>
        <a:lstStyle/>
        <a:p>
          <a:endParaRPr lang="es-ES"/>
        </a:p>
      </dgm:t>
    </dgm:pt>
    <dgm:pt modelId="{3353067E-BFC4-49D6-97F4-7D3FF2995054}" type="sibTrans" cxnId="{1F38B29D-AD57-4636-B016-0A0E010E464C}">
      <dgm:prSet/>
      <dgm:spPr/>
      <dgm:t>
        <a:bodyPr/>
        <a:lstStyle/>
        <a:p>
          <a:endParaRPr lang="es-ES"/>
        </a:p>
      </dgm:t>
    </dgm:pt>
    <dgm:pt modelId="{F9346B60-EFD5-4B64-92EA-00527EBF3855}">
      <dgm:prSet/>
      <dgm:spPr/>
      <dgm:t>
        <a:bodyPr/>
        <a:lstStyle/>
        <a:p>
          <a:r>
            <a:rPr lang="es-ES" dirty="0"/>
            <a:t>Enlaces</a:t>
          </a:r>
        </a:p>
      </dgm:t>
    </dgm:pt>
    <dgm:pt modelId="{8C723682-A02F-4C90-BA53-50B72CEA3905}" type="parTrans" cxnId="{269477DF-4425-469C-9873-D654579C86F6}">
      <dgm:prSet/>
      <dgm:spPr/>
      <dgm:t>
        <a:bodyPr/>
        <a:lstStyle/>
        <a:p>
          <a:endParaRPr lang="es-ES"/>
        </a:p>
      </dgm:t>
    </dgm:pt>
    <dgm:pt modelId="{1761F06A-B6CC-42DF-8A46-A48B31723DFF}" type="sibTrans" cxnId="{269477DF-4425-469C-9873-D654579C86F6}">
      <dgm:prSet/>
      <dgm:spPr/>
      <dgm:t>
        <a:bodyPr/>
        <a:lstStyle/>
        <a:p>
          <a:endParaRPr lang="es-ES"/>
        </a:p>
      </dgm:t>
    </dgm:pt>
    <dgm:pt modelId="{5ED2C615-7F6F-4565-B9FE-AA00DE3E0B88}">
      <dgm:prSet/>
      <dgm:spPr/>
      <dgm:t>
        <a:bodyPr/>
        <a:lstStyle/>
        <a:p>
          <a:r>
            <a:rPr lang="es-ES" dirty="0"/>
            <a:t>Libros</a:t>
          </a:r>
        </a:p>
      </dgm:t>
    </dgm:pt>
    <dgm:pt modelId="{051B1504-6F7D-49A8-B4F1-87B2AD4E6D67}" type="parTrans" cxnId="{EBA00E66-EBF3-4002-A2CC-F5EB18ABB5B3}">
      <dgm:prSet/>
      <dgm:spPr/>
      <dgm:t>
        <a:bodyPr/>
        <a:lstStyle/>
        <a:p>
          <a:endParaRPr lang="es-ES"/>
        </a:p>
      </dgm:t>
    </dgm:pt>
    <dgm:pt modelId="{AB0FE3BA-D589-4AA9-AF6A-7C2C62D84BFE}" type="sibTrans" cxnId="{EBA00E66-EBF3-4002-A2CC-F5EB18ABB5B3}">
      <dgm:prSet/>
      <dgm:spPr/>
      <dgm:t>
        <a:bodyPr/>
        <a:lstStyle/>
        <a:p>
          <a:endParaRPr lang="es-ES"/>
        </a:p>
      </dgm:t>
    </dgm:pt>
    <dgm:pt modelId="{4B2A625B-0080-4BAC-8871-2B2B20270097}">
      <dgm:prSet/>
      <dgm:spPr/>
      <dgm:t>
        <a:bodyPr/>
        <a:lstStyle/>
        <a:p>
          <a:r>
            <a:rPr lang="es-ES" dirty="0" err="1"/>
            <a:t>eBooks</a:t>
          </a:r>
          <a:endParaRPr lang="es-ES" dirty="0"/>
        </a:p>
      </dgm:t>
    </dgm:pt>
    <dgm:pt modelId="{EE97FC7A-00BB-43D3-8886-115D61CB9BF8}" type="parTrans" cxnId="{2A61688F-31CB-4479-9197-5901362CAB69}">
      <dgm:prSet/>
      <dgm:spPr/>
      <dgm:t>
        <a:bodyPr/>
        <a:lstStyle/>
        <a:p>
          <a:endParaRPr lang="es-ES"/>
        </a:p>
      </dgm:t>
    </dgm:pt>
    <dgm:pt modelId="{B9061F92-C486-43BD-800D-14BADE483EF8}" type="sibTrans" cxnId="{2A61688F-31CB-4479-9197-5901362CAB69}">
      <dgm:prSet/>
      <dgm:spPr/>
      <dgm:t>
        <a:bodyPr/>
        <a:lstStyle/>
        <a:p>
          <a:endParaRPr lang="es-ES"/>
        </a:p>
      </dgm:t>
    </dgm:pt>
    <dgm:pt modelId="{A0575DD9-9B70-4137-B9DE-E7E16A78CB61}" type="pres">
      <dgm:prSet presAssocID="{EF2C64E6-C708-4B58-980D-5B918D50D3EF}" presName="hierChild1" presStyleCnt="0">
        <dgm:presLayoutVars>
          <dgm:orgChart val="1"/>
          <dgm:chPref val="1"/>
          <dgm:dir/>
          <dgm:animOne val="branch"/>
          <dgm:animLvl val="lvl"/>
          <dgm:resizeHandles/>
        </dgm:presLayoutVars>
      </dgm:prSet>
      <dgm:spPr/>
    </dgm:pt>
    <dgm:pt modelId="{FDCC08C2-6946-4378-9C79-AADBE062FCE9}" type="pres">
      <dgm:prSet presAssocID="{C16690AB-F1D0-47E5-B3FE-5CBA9CC96487}" presName="hierRoot1" presStyleCnt="0">
        <dgm:presLayoutVars>
          <dgm:hierBranch val="init"/>
        </dgm:presLayoutVars>
      </dgm:prSet>
      <dgm:spPr/>
    </dgm:pt>
    <dgm:pt modelId="{00BBA0F6-3C12-42F1-8687-901939B739C6}" type="pres">
      <dgm:prSet presAssocID="{C16690AB-F1D0-47E5-B3FE-5CBA9CC96487}" presName="rootComposite1" presStyleCnt="0"/>
      <dgm:spPr/>
    </dgm:pt>
    <dgm:pt modelId="{2C27BBDC-783E-4C46-AB6F-EF6AC1F0524A}" type="pres">
      <dgm:prSet presAssocID="{C16690AB-F1D0-47E5-B3FE-5CBA9CC96487}" presName="rootText1" presStyleLbl="node0" presStyleIdx="0" presStyleCnt="1" custLinFactNeighborX="2776" custLinFactNeighborY="-6045">
        <dgm:presLayoutVars>
          <dgm:chPref val="3"/>
        </dgm:presLayoutVars>
      </dgm:prSet>
      <dgm:spPr/>
    </dgm:pt>
    <dgm:pt modelId="{D3FA11C4-CAEF-4D79-8996-DDBF4A8AD269}" type="pres">
      <dgm:prSet presAssocID="{C16690AB-F1D0-47E5-B3FE-5CBA9CC96487}" presName="rootConnector1" presStyleLbl="node1" presStyleIdx="0" presStyleCnt="0"/>
      <dgm:spPr/>
    </dgm:pt>
    <dgm:pt modelId="{AA827526-521C-4A45-A99D-26447B86F925}" type="pres">
      <dgm:prSet presAssocID="{C16690AB-F1D0-47E5-B3FE-5CBA9CC96487}" presName="hierChild2" presStyleCnt="0"/>
      <dgm:spPr/>
    </dgm:pt>
    <dgm:pt modelId="{E02EE8F7-5447-41D4-9CC8-19A47C290224}" type="pres">
      <dgm:prSet presAssocID="{D1336790-6E9E-4C38-9997-DF68C015C445}" presName="Name37" presStyleLbl="parChTrans1D2" presStyleIdx="0" presStyleCnt="4"/>
      <dgm:spPr/>
    </dgm:pt>
    <dgm:pt modelId="{08A1E2B0-E463-4166-A513-D077A4BB25A0}" type="pres">
      <dgm:prSet presAssocID="{6DBFACAA-BE6D-44D4-B7E0-29A7574A0434}" presName="hierRoot2" presStyleCnt="0">
        <dgm:presLayoutVars>
          <dgm:hierBranch val="init"/>
        </dgm:presLayoutVars>
      </dgm:prSet>
      <dgm:spPr/>
    </dgm:pt>
    <dgm:pt modelId="{337404F4-2EA8-418D-86AD-A017F3F09509}" type="pres">
      <dgm:prSet presAssocID="{6DBFACAA-BE6D-44D4-B7E0-29A7574A0434}" presName="rootComposite" presStyleCnt="0"/>
      <dgm:spPr/>
    </dgm:pt>
    <dgm:pt modelId="{0702BEDA-2131-47B2-B571-4BA995A2325B}" type="pres">
      <dgm:prSet presAssocID="{6DBFACAA-BE6D-44D4-B7E0-29A7574A0434}" presName="rootText" presStyleLbl="node2" presStyleIdx="0" presStyleCnt="4">
        <dgm:presLayoutVars>
          <dgm:chPref val="3"/>
        </dgm:presLayoutVars>
      </dgm:prSet>
      <dgm:spPr/>
    </dgm:pt>
    <dgm:pt modelId="{DE14CBC2-46B2-41CF-9A55-8F8EF601F698}" type="pres">
      <dgm:prSet presAssocID="{6DBFACAA-BE6D-44D4-B7E0-29A7574A0434}" presName="rootConnector" presStyleLbl="node2" presStyleIdx="0" presStyleCnt="4"/>
      <dgm:spPr/>
    </dgm:pt>
    <dgm:pt modelId="{3D9977D3-662F-4AD1-88A1-B5AFBB3E9F61}" type="pres">
      <dgm:prSet presAssocID="{6DBFACAA-BE6D-44D4-B7E0-29A7574A0434}" presName="hierChild4" presStyleCnt="0"/>
      <dgm:spPr/>
    </dgm:pt>
    <dgm:pt modelId="{EF70C3D3-41CC-45DF-82FA-AFFF39F88A71}" type="pres">
      <dgm:prSet presAssocID="{6DBFACAA-BE6D-44D4-B7E0-29A7574A0434}" presName="hierChild5" presStyleCnt="0"/>
      <dgm:spPr/>
    </dgm:pt>
    <dgm:pt modelId="{E2B98679-1F79-4231-A654-D46464CD49EA}" type="pres">
      <dgm:prSet presAssocID="{F9378FB0-7F30-41C5-BFC2-A89635E32DD1}" presName="Name37" presStyleLbl="parChTrans1D2" presStyleIdx="1" presStyleCnt="4"/>
      <dgm:spPr/>
    </dgm:pt>
    <dgm:pt modelId="{3581F404-53C1-4816-AA9A-4C192B98D59B}" type="pres">
      <dgm:prSet presAssocID="{691ED903-64C7-40F2-8AC1-22BEBB1460EC}" presName="hierRoot2" presStyleCnt="0">
        <dgm:presLayoutVars>
          <dgm:hierBranch val="init"/>
        </dgm:presLayoutVars>
      </dgm:prSet>
      <dgm:spPr/>
    </dgm:pt>
    <dgm:pt modelId="{583271E0-D41E-49EE-B079-ED2EAD324CDE}" type="pres">
      <dgm:prSet presAssocID="{691ED903-64C7-40F2-8AC1-22BEBB1460EC}" presName="rootComposite" presStyleCnt="0"/>
      <dgm:spPr/>
    </dgm:pt>
    <dgm:pt modelId="{EB469203-A2C0-4CDD-9B87-42557E4E77AC}" type="pres">
      <dgm:prSet presAssocID="{691ED903-64C7-40F2-8AC1-22BEBB1460EC}" presName="rootText" presStyleLbl="node2" presStyleIdx="1" presStyleCnt="4">
        <dgm:presLayoutVars>
          <dgm:chPref val="3"/>
        </dgm:presLayoutVars>
      </dgm:prSet>
      <dgm:spPr/>
    </dgm:pt>
    <dgm:pt modelId="{37045731-A65F-4B0B-9F8A-0F2FAEB237A4}" type="pres">
      <dgm:prSet presAssocID="{691ED903-64C7-40F2-8AC1-22BEBB1460EC}" presName="rootConnector" presStyleLbl="node2" presStyleIdx="1" presStyleCnt="4"/>
      <dgm:spPr/>
    </dgm:pt>
    <dgm:pt modelId="{EA0F8B15-81CB-4CA2-ADA9-F249F852A90A}" type="pres">
      <dgm:prSet presAssocID="{691ED903-64C7-40F2-8AC1-22BEBB1460EC}" presName="hierChild4" presStyleCnt="0"/>
      <dgm:spPr/>
    </dgm:pt>
    <dgm:pt modelId="{0DA2BDEA-9A5C-4D2F-B8E0-65F82AACD384}" type="pres">
      <dgm:prSet presAssocID="{051B1504-6F7D-49A8-B4F1-87B2AD4E6D67}" presName="Name37" presStyleLbl="parChTrans1D3" presStyleIdx="0" presStyleCnt="2"/>
      <dgm:spPr/>
    </dgm:pt>
    <dgm:pt modelId="{791291E8-26A1-4CAC-A534-B3ECE00BA686}" type="pres">
      <dgm:prSet presAssocID="{5ED2C615-7F6F-4565-B9FE-AA00DE3E0B88}" presName="hierRoot2" presStyleCnt="0">
        <dgm:presLayoutVars>
          <dgm:hierBranch val="init"/>
        </dgm:presLayoutVars>
      </dgm:prSet>
      <dgm:spPr/>
    </dgm:pt>
    <dgm:pt modelId="{2838441A-049F-4469-8B25-9A3809D13AA6}" type="pres">
      <dgm:prSet presAssocID="{5ED2C615-7F6F-4565-B9FE-AA00DE3E0B88}" presName="rootComposite" presStyleCnt="0"/>
      <dgm:spPr/>
    </dgm:pt>
    <dgm:pt modelId="{111AB87A-B900-4866-A1D6-0F4F3BB97D16}" type="pres">
      <dgm:prSet presAssocID="{5ED2C615-7F6F-4565-B9FE-AA00DE3E0B88}" presName="rootText" presStyleLbl="node3" presStyleIdx="0" presStyleCnt="2">
        <dgm:presLayoutVars>
          <dgm:chPref val="3"/>
        </dgm:presLayoutVars>
      </dgm:prSet>
      <dgm:spPr/>
    </dgm:pt>
    <dgm:pt modelId="{93759874-278A-44AB-82E2-B747E89D5380}" type="pres">
      <dgm:prSet presAssocID="{5ED2C615-7F6F-4565-B9FE-AA00DE3E0B88}" presName="rootConnector" presStyleLbl="node3" presStyleIdx="0" presStyleCnt="2"/>
      <dgm:spPr/>
    </dgm:pt>
    <dgm:pt modelId="{B81EC525-4FF8-4B89-9388-A39650D40BE8}" type="pres">
      <dgm:prSet presAssocID="{5ED2C615-7F6F-4565-B9FE-AA00DE3E0B88}" presName="hierChild4" presStyleCnt="0"/>
      <dgm:spPr/>
    </dgm:pt>
    <dgm:pt modelId="{08ED512B-AA3D-4AE4-9CE3-BBEA7692C967}" type="pres">
      <dgm:prSet presAssocID="{5ED2C615-7F6F-4565-B9FE-AA00DE3E0B88}" presName="hierChild5" presStyleCnt="0"/>
      <dgm:spPr/>
    </dgm:pt>
    <dgm:pt modelId="{D050ED15-DF03-4865-AFF4-0D73D955227C}" type="pres">
      <dgm:prSet presAssocID="{EE97FC7A-00BB-43D3-8886-115D61CB9BF8}" presName="Name37" presStyleLbl="parChTrans1D3" presStyleIdx="1" presStyleCnt="2"/>
      <dgm:spPr/>
    </dgm:pt>
    <dgm:pt modelId="{7824265C-9794-4F73-BEF8-F9FD0DFDABEC}" type="pres">
      <dgm:prSet presAssocID="{4B2A625B-0080-4BAC-8871-2B2B20270097}" presName="hierRoot2" presStyleCnt="0">
        <dgm:presLayoutVars>
          <dgm:hierBranch val="init"/>
        </dgm:presLayoutVars>
      </dgm:prSet>
      <dgm:spPr/>
    </dgm:pt>
    <dgm:pt modelId="{3BA8C848-F387-418B-956E-233FD1A6F7D0}" type="pres">
      <dgm:prSet presAssocID="{4B2A625B-0080-4BAC-8871-2B2B20270097}" presName="rootComposite" presStyleCnt="0"/>
      <dgm:spPr/>
    </dgm:pt>
    <dgm:pt modelId="{C122F299-A87F-4F28-B4D3-A4EAF23E6D93}" type="pres">
      <dgm:prSet presAssocID="{4B2A625B-0080-4BAC-8871-2B2B20270097}" presName="rootText" presStyleLbl="node3" presStyleIdx="1" presStyleCnt="2">
        <dgm:presLayoutVars>
          <dgm:chPref val="3"/>
        </dgm:presLayoutVars>
      </dgm:prSet>
      <dgm:spPr/>
    </dgm:pt>
    <dgm:pt modelId="{E987F690-2C26-438B-A7B0-3138047628C4}" type="pres">
      <dgm:prSet presAssocID="{4B2A625B-0080-4BAC-8871-2B2B20270097}" presName="rootConnector" presStyleLbl="node3" presStyleIdx="1" presStyleCnt="2"/>
      <dgm:spPr/>
    </dgm:pt>
    <dgm:pt modelId="{E41A3D98-F065-481F-B810-0E2018CE7476}" type="pres">
      <dgm:prSet presAssocID="{4B2A625B-0080-4BAC-8871-2B2B20270097}" presName="hierChild4" presStyleCnt="0"/>
      <dgm:spPr/>
    </dgm:pt>
    <dgm:pt modelId="{67D815E3-E730-4B15-AAE3-053FAF7BF1F4}" type="pres">
      <dgm:prSet presAssocID="{4B2A625B-0080-4BAC-8871-2B2B20270097}" presName="hierChild5" presStyleCnt="0"/>
      <dgm:spPr/>
    </dgm:pt>
    <dgm:pt modelId="{01D7DECB-D772-4913-A7FB-7CC8D1724C89}" type="pres">
      <dgm:prSet presAssocID="{691ED903-64C7-40F2-8AC1-22BEBB1460EC}" presName="hierChild5" presStyleCnt="0"/>
      <dgm:spPr/>
    </dgm:pt>
    <dgm:pt modelId="{0F32CE6F-E763-4FA9-8495-6A30902722CC}" type="pres">
      <dgm:prSet presAssocID="{0443763F-F49D-4F55-A20F-D02B32D44148}" presName="Name37" presStyleLbl="parChTrans1D2" presStyleIdx="2" presStyleCnt="4"/>
      <dgm:spPr/>
    </dgm:pt>
    <dgm:pt modelId="{9C5395F6-C121-4F56-9122-013FF6D54B00}" type="pres">
      <dgm:prSet presAssocID="{DF43889D-CBC8-4DCE-B0B7-507F8A96F5B0}" presName="hierRoot2" presStyleCnt="0">
        <dgm:presLayoutVars>
          <dgm:hierBranch val="init"/>
        </dgm:presLayoutVars>
      </dgm:prSet>
      <dgm:spPr/>
    </dgm:pt>
    <dgm:pt modelId="{87E6D90F-7782-4125-B952-A1F4253A2871}" type="pres">
      <dgm:prSet presAssocID="{DF43889D-CBC8-4DCE-B0B7-507F8A96F5B0}" presName="rootComposite" presStyleCnt="0"/>
      <dgm:spPr/>
    </dgm:pt>
    <dgm:pt modelId="{FC4046F8-F3BB-4A49-91BA-C9C5631A8D34}" type="pres">
      <dgm:prSet presAssocID="{DF43889D-CBC8-4DCE-B0B7-507F8A96F5B0}" presName="rootText" presStyleLbl="node2" presStyleIdx="2" presStyleCnt="4">
        <dgm:presLayoutVars>
          <dgm:chPref val="3"/>
        </dgm:presLayoutVars>
      </dgm:prSet>
      <dgm:spPr/>
    </dgm:pt>
    <dgm:pt modelId="{093428F2-A8D3-407B-96FC-D1D388C80474}" type="pres">
      <dgm:prSet presAssocID="{DF43889D-CBC8-4DCE-B0B7-507F8A96F5B0}" presName="rootConnector" presStyleLbl="node2" presStyleIdx="2" presStyleCnt="4"/>
      <dgm:spPr/>
    </dgm:pt>
    <dgm:pt modelId="{3EF061A0-877C-41E8-B233-A8AD584A844F}" type="pres">
      <dgm:prSet presAssocID="{DF43889D-CBC8-4DCE-B0B7-507F8A96F5B0}" presName="hierChild4" presStyleCnt="0"/>
      <dgm:spPr/>
    </dgm:pt>
    <dgm:pt modelId="{E2B96242-6773-4C9F-B1BA-171974BF00D6}" type="pres">
      <dgm:prSet presAssocID="{DF43889D-CBC8-4DCE-B0B7-507F8A96F5B0}" presName="hierChild5" presStyleCnt="0"/>
      <dgm:spPr/>
    </dgm:pt>
    <dgm:pt modelId="{8D216AED-C402-45F5-953F-69063CD7717E}" type="pres">
      <dgm:prSet presAssocID="{8C723682-A02F-4C90-BA53-50B72CEA3905}" presName="Name37" presStyleLbl="parChTrans1D2" presStyleIdx="3" presStyleCnt="4"/>
      <dgm:spPr/>
    </dgm:pt>
    <dgm:pt modelId="{26100827-71A4-4378-B599-2230C96CB148}" type="pres">
      <dgm:prSet presAssocID="{F9346B60-EFD5-4B64-92EA-00527EBF3855}" presName="hierRoot2" presStyleCnt="0">
        <dgm:presLayoutVars>
          <dgm:hierBranch val="init"/>
        </dgm:presLayoutVars>
      </dgm:prSet>
      <dgm:spPr/>
    </dgm:pt>
    <dgm:pt modelId="{03BF966B-AB76-4904-9EB9-53588C846A4B}" type="pres">
      <dgm:prSet presAssocID="{F9346B60-EFD5-4B64-92EA-00527EBF3855}" presName="rootComposite" presStyleCnt="0"/>
      <dgm:spPr/>
    </dgm:pt>
    <dgm:pt modelId="{574C7C69-3F2F-4660-B78E-7E29F812A39F}" type="pres">
      <dgm:prSet presAssocID="{F9346B60-EFD5-4B64-92EA-00527EBF3855}" presName="rootText" presStyleLbl="node2" presStyleIdx="3" presStyleCnt="4">
        <dgm:presLayoutVars>
          <dgm:chPref val="3"/>
        </dgm:presLayoutVars>
      </dgm:prSet>
      <dgm:spPr/>
    </dgm:pt>
    <dgm:pt modelId="{158C467B-148F-4663-AFB5-C789548F6154}" type="pres">
      <dgm:prSet presAssocID="{F9346B60-EFD5-4B64-92EA-00527EBF3855}" presName="rootConnector" presStyleLbl="node2" presStyleIdx="3" presStyleCnt="4"/>
      <dgm:spPr/>
    </dgm:pt>
    <dgm:pt modelId="{D15CA436-25F4-484E-9A24-14FC1B24D8D4}" type="pres">
      <dgm:prSet presAssocID="{F9346B60-EFD5-4B64-92EA-00527EBF3855}" presName="hierChild4" presStyleCnt="0"/>
      <dgm:spPr/>
    </dgm:pt>
    <dgm:pt modelId="{1ECB0FA8-E6DB-4AAE-B4A4-69E71186DDC4}" type="pres">
      <dgm:prSet presAssocID="{F9346B60-EFD5-4B64-92EA-00527EBF3855}" presName="hierChild5" presStyleCnt="0"/>
      <dgm:spPr/>
    </dgm:pt>
    <dgm:pt modelId="{713BE8AA-5819-4C6C-AC9B-66C2196F25DF}" type="pres">
      <dgm:prSet presAssocID="{C16690AB-F1D0-47E5-B3FE-5CBA9CC96487}" presName="hierChild3" presStyleCnt="0"/>
      <dgm:spPr/>
    </dgm:pt>
  </dgm:ptLst>
  <dgm:cxnLst>
    <dgm:cxn modelId="{95BD731E-F96C-4460-B41D-EB1A0C2AB93B}" type="presOf" srcId="{4B2A625B-0080-4BAC-8871-2B2B20270097}" destId="{E987F690-2C26-438B-A7B0-3138047628C4}" srcOrd="1" destOrd="0" presId="urn:microsoft.com/office/officeart/2005/8/layout/orgChart1"/>
    <dgm:cxn modelId="{37FAD31F-E2B3-4251-9E9F-FBE0ED62D9EE}" type="presOf" srcId="{051B1504-6F7D-49A8-B4F1-87B2AD4E6D67}" destId="{0DA2BDEA-9A5C-4D2F-B8E0-65F82AACD384}" srcOrd="0" destOrd="0" presId="urn:microsoft.com/office/officeart/2005/8/layout/orgChart1"/>
    <dgm:cxn modelId="{3EEDB526-9186-478C-9D18-0D31BC6EB99B}" type="presOf" srcId="{EF2C64E6-C708-4B58-980D-5B918D50D3EF}" destId="{A0575DD9-9B70-4137-B9DE-E7E16A78CB61}" srcOrd="0" destOrd="0" presId="urn:microsoft.com/office/officeart/2005/8/layout/orgChart1"/>
    <dgm:cxn modelId="{86D7B131-CABE-443D-8CF2-161F609F7722}" type="presOf" srcId="{691ED903-64C7-40F2-8AC1-22BEBB1460EC}" destId="{EB469203-A2C0-4CDD-9B87-42557E4E77AC}" srcOrd="0" destOrd="0" presId="urn:microsoft.com/office/officeart/2005/8/layout/orgChart1"/>
    <dgm:cxn modelId="{33A49A37-D242-4182-9CED-55DB839289C4}" type="presOf" srcId="{D1336790-6E9E-4C38-9997-DF68C015C445}" destId="{E02EE8F7-5447-41D4-9CC8-19A47C290224}" srcOrd="0" destOrd="0" presId="urn:microsoft.com/office/officeart/2005/8/layout/orgChart1"/>
    <dgm:cxn modelId="{E2663F44-6C20-4D85-B825-AAA40B510918}" type="presOf" srcId="{C16690AB-F1D0-47E5-B3FE-5CBA9CC96487}" destId="{D3FA11C4-CAEF-4D79-8996-DDBF4A8AD269}" srcOrd="1" destOrd="0" presId="urn:microsoft.com/office/officeart/2005/8/layout/orgChart1"/>
    <dgm:cxn modelId="{F2FFB945-3812-4FBE-9131-863BAAC031A4}" type="presOf" srcId="{5ED2C615-7F6F-4565-B9FE-AA00DE3E0B88}" destId="{111AB87A-B900-4866-A1D6-0F4F3BB97D16}" srcOrd="0" destOrd="0" presId="urn:microsoft.com/office/officeart/2005/8/layout/orgChart1"/>
    <dgm:cxn modelId="{EBA00E66-EBF3-4002-A2CC-F5EB18ABB5B3}" srcId="{691ED903-64C7-40F2-8AC1-22BEBB1460EC}" destId="{5ED2C615-7F6F-4565-B9FE-AA00DE3E0B88}" srcOrd="0" destOrd="0" parTransId="{051B1504-6F7D-49A8-B4F1-87B2AD4E6D67}" sibTransId="{AB0FE3BA-D589-4AA9-AF6A-7C2C62D84BFE}"/>
    <dgm:cxn modelId="{603E8947-4586-44B3-84D4-1A5ABB78AFF4}" type="presOf" srcId="{DF43889D-CBC8-4DCE-B0B7-507F8A96F5B0}" destId="{FC4046F8-F3BB-4A49-91BA-C9C5631A8D34}" srcOrd="0" destOrd="0" presId="urn:microsoft.com/office/officeart/2005/8/layout/orgChart1"/>
    <dgm:cxn modelId="{DC70BE6B-5BE9-493C-8C58-E2451462F906}" type="presOf" srcId="{691ED903-64C7-40F2-8AC1-22BEBB1460EC}" destId="{37045731-A65F-4B0B-9F8A-0F2FAEB237A4}" srcOrd="1" destOrd="0" presId="urn:microsoft.com/office/officeart/2005/8/layout/orgChart1"/>
    <dgm:cxn modelId="{771F624F-B7AF-4430-B77D-B884AAA60657}" type="presOf" srcId="{8C723682-A02F-4C90-BA53-50B72CEA3905}" destId="{8D216AED-C402-45F5-953F-69063CD7717E}" srcOrd="0" destOrd="0" presId="urn:microsoft.com/office/officeart/2005/8/layout/orgChart1"/>
    <dgm:cxn modelId="{A3B8D97C-63F8-44CE-8EAB-2CD211397B76}" type="presOf" srcId="{C16690AB-F1D0-47E5-B3FE-5CBA9CC96487}" destId="{2C27BBDC-783E-4C46-AB6F-EF6AC1F0524A}" srcOrd="0" destOrd="0" presId="urn:microsoft.com/office/officeart/2005/8/layout/orgChart1"/>
    <dgm:cxn modelId="{F454FE7D-D8C6-45AD-BF05-C4922BD9FA1A}" type="presOf" srcId="{F9346B60-EFD5-4B64-92EA-00527EBF3855}" destId="{158C467B-148F-4663-AFB5-C789548F6154}" srcOrd="1" destOrd="0" presId="urn:microsoft.com/office/officeart/2005/8/layout/orgChart1"/>
    <dgm:cxn modelId="{AB88F481-16AF-4202-A6BA-22F4D28A726E}" type="presOf" srcId="{6DBFACAA-BE6D-44D4-B7E0-29A7574A0434}" destId="{DE14CBC2-46B2-41CF-9A55-8F8EF601F698}" srcOrd="1" destOrd="0" presId="urn:microsoft.com/office/officeart/2005/8/layout/orgChart1"/>
    <dgm:cxn modelId="{2A61688F-31CB-4479-9197-5901362CAB69}" srcId="{691ED903-64C7-40F2-8AC1-22BEBB1460EC}" destId="{4B2A625B-0080-4BAC-8871-2B2B20270097}" srcOrd="1" destOrd="0" parTransId="{EE97FC7A-00BB-43D3-8886-115D61CB9BF8}" sibTransId="{B9061F92-C486-43BD-800D-14BADE483EF8}"/>
    <dgm:cxn modelId="{BECDE090-15C9-4B08-B60A-0805E10EF194}" type="presOf" srcId="{0443763F-F49D-4F55-A20F-D02B32D44148}" destId="{0F32CE6F-E763-4FA9-8495-6A30902722CC}" srcOrd="0" destOrd="0" presId="urn:microsoft.com/office/officeart/2005/8/layout/orgChart1"/>
    <dgm:cxn modelId="{2BBD8994-65AE-43DC-9431-FF85D3FF28D3}" srcId="{C16690AB-F1D0-47E5-B3FE-5CBA9CC96487}" destId="{6DBFACAA-BE6D-44D4-B7E0-29A7574A0434}" srcOrd="0" destOrd="0" parTransId="{D1336790-6E9E-4C38-9997-DF68C015C445}" sibTransId="{A1AB8718-8E37-4E21-A9AD-9EBD64956267}"/>
    <dgm:cxn modelId="{A2B68A99-4D76-4DC0-811A-3C62684ED5EF}" type="presOf" srcId="{6DBFACAA-BE6D-44D4-B7E0-29A7574A0434}" destId="{0702BEDA-2131-47B2-B571-4BA995A2325B}" srcOrd="0" destOrd="0" presId="urn:microsoft.com/office/officeart/2005/8/layout/orgChart1"/>
    <dgm:cxn modelId="{1F38B29D-AD57-4636-B016-0A0E010E464C}" srcId="{C16690AB-F1D0-47E5-B3FE-5CBA9CC96487}" destId="{DF43889D-CBC8-4DCE-B0B7-507F8A96F5B0}" srcOrd="2" destOrd="0" parTransId="{0443763F-F49D-4F55-A20F-D02B32D44148}" sibTransId="{3353067E-BFC4-49D6-97F4-7D3FF2995054}"/>
    <dgm:cxn modelId="{0A783DAC-53F1-4761-AF32-FD3A4B467D32}" type="presOf" srcId="{F9346B60-EFD5-4B64-92EA-00527EBF3855}" destId="{574C7C69-3F2F-4660-B78E-7E29F812A39F}" srcOrd="0" destOrd="0" presId="urn:microsoft.com/office/officeart/2005/8/layout/orgChart1"/>
    <dgm:cxn modelId="{071A2DB0-A084-4164-8269-5DB99158C733}" srcId="{C16690AB-F1D0-47E5-B3FE-5CBA9CC96487}" destId="{691ED903-64C7-40F2-8AC1-22BEBB1460EC}" srcOrd="1" destOrd="0" parTransId="{F9378FB0-7F30-41C5-BFC2-A89635E32DD1}" sibTransId="{B0D2CB88-1108-4BC3-9848-BC6D6E0B6269}"/>
    <dgm:cxn modelId="{8E623EB8-5A00-4C03-A84B-2665BEAE4A80}" type="presOf" srcId="{4B2A625B-0080-4BAC-8871-2B2B20270097}" destId="{C122F299-A87F-4F28-B4D3-A4EAF23E6D93}" srcOrd="0" destOrd="0" presId="urn:microsoft.com/office/officeart/2005/8/layout/orgChart1"/>
    <dgm:cxn modelId="{B90880C1-5A4E-451F-98FC-B4916B265F70}" srcId="{EF2C64E6-C708-4B58-980D-5B918D50D3EF}" destId="{C16690AB-F1D0-47E5-B3FE-5CBA9CC96487}" srcOrd="0" destOrd="0" parTransId="{EE0E80D5-997D-4605-98CC-D82422BC6290}" sibTransId="{44DD457B-6855-4F28-9C06-DE3CA6D184BE}"/>
    <dgm:cxn modelId="{1F4D53D1-F170-4019-AD95-36DE4027971B}" type="presOf" srcId="{EE97FC7A-00BB-43D3-8886-115D61CB9BF8}" destId="{D050ED15-DF03-4865-AFF4-0D73D955227C}" srcOrd="0" destOrd="0" presId="urn:microsoft.com/office/officeart/2005/8/layout/orgChart1"/>
    <dgm:cxn modelId="{269477DF-4425-469C-9873-D654579C86F6}" srcId="{C16690AB-F1D0-47E5-B3FE-5CBA9CC96487}" destId="{F9346B60-EFD5-4B64-92EA-00527EBF3855}" srcOrd="3" destOrd="0" parTransId="{8C723682-A02F-4C90-BA53-50B72CEA3905}" sibTransId="{1761F06A-B6CC-42DF-8A46-A48B31723DFF}"/>
    <dgm:cxn modelId="{89C977E1-7D05-4370-94C6-544798A3DCAB}" type="presOf" srcId="{F9378FB0-7F30-41C5-BFC2-A89635E32DD1}" destId="{E2B98679-1F79-4231-A654-D46464CD49EA}" srcOrd="0" destOrd="0" presId="urn:microsoft.com/office/officeart/2005/8/layout/orgChart1"/>
    <dgm:cxn modelId="{D64BF0E9-5A3C-4C5A-B7DC-7A60E2F42D58}" type="presOf" srcId="{5ED2C615-7F6F-4565-B9FE-AA00DE3E0B88}" destId="{93759874-278A-44AB-82E2-B747E89D5380}" srcOrd="1" destOrd="0" presId="urn:microsoft.com/office/officeart/2005/8/layout/orgChart1"/>
    <dgm:cxn modelId="{4B6A79EF-E6E5-4029-A3B7-BCA8A3BBA28E}" type="presOf" srcId="{DF43889D-CBC8-4DCE-B0B7-507F8A96F5B0}" destId="{093428F2-A8D3-407B-96FC-D1D388C80474}" srcOrd="1" destOrd="0" presId="urn:microsoft.com/office/officeart/2005/8/layout/orgChart1"/>
    <dgm:cxn modelId="{A5B5720C-94F2-4F4E-8424-A715DE9550A3}" type="presParOf" srcId="{A0575DD9-9B70-4137-B9DE-E7E16A78CB61}" destId="{FDCC08C2-6946-4378-9C79-AADBE062FCE9}" srcOrd="0" destOrd="0" presId="urn:microsoft.com/office/officeart/2005/8/layout/orgChart1"/>
    <dgm:cxn modelId="{3234C84C-8496-495B-AB5B-8BA2A30A58B7}" type="presParOf" srcId="{FDCC08C2-6946-4378-9C79-AADBE062FCE9}" destId="{00BBA0F6-3C12-42F1-8687-901939B739C6}" srcOrd="0" destOrd="0" presId="urn:microsoft.com/office/officeart/2005/8/layout/orgChart1"/>
    <dgm:cxn modelId="{68C2056F-3460-4CCC-805E-715B9BB11906}" type="presParOf" srcId="{00BBA0F6-3C12-42F1-8687-901939B739C6}" destId="{2C27BBDC-783E-4C46-AB6F-EF6AC1F0524A}" srcOrd="0" destOrd="0" presId="urn:microsoft.com/office/officeart/2005/8/layout/orgChart1"/>
    <dgm:cxn modelId="{8AA0E356-EF13-4606-9479-B2DA5491531B}" type="presParOf" srcId="{00BBA0F6-3C12-42F1-8687-901939B739C6}" destId="{D3FA11C4-CAEF-4D79-8996-DDBF4A8AD269}" srcOrd="1" destOrd="0" presId="urn:microsoft.com/office/officeart/2005/8/layout/orgChart1"/>
    <dgm:cxn modelId="{B9DBA1D0-0A74-4B54-A54C-EB9AA4E84E1E}" type="presParOf" srcId="{FDCC08C2-6946-4378-9C79-AADBE062FCE9}" destId="{AA827526-521C-4A45-A99D-26447B86F925}" srcOrd="1" destOrd="0" presId="urn:microsoft.com/office/officeart/2005/8/layout/orgChart1"/>
    <dgm:cxn modelId="{927278F4-44CE-4A68-B829-4EB007C12672}" type="presParOf" srcId="{AA827526-521C-4A45-A99D-26447B86F925}" destId="{E02EE8F7-5447-41D4-9CC8-19A47C290224}" srcOrd="0" destOrd="0" presId="urn:microsoft.com/office/officeart/2005/8/layout/orgChart1"/>
    <dgm:cxn modelId="{2852098B-D165-48B3-A3A4-C84AC1D68A39}" type="presParOf" srcId="{AA827526-521C-4A45-A99D-26447B86F925}" destId="{08A1E2B0-E463-4166-A513-D077A4BB25A0}" srcOrd="1" destOrd="0" presId="urn:microsoft.com/office/officeart/2005/8/layout/orgChart1"/>
    <dgm:cxn modelId="{AFDA0BC4-DD09-4423-9A70-9D0BA69FFB7E}" type="presParOf" srcId="{08A1E2B0-E463-4166-A513-D077A4BB25A0}" destId="{337404F4-2EA8-418D-86AD-A017F3F09509}" srcOrd="0" destOrd="0" presId="urn:microsoft.com/office/officeart/2005/8/layout/orgChart1"/>
    <dgm:cxn modelId="{E13A22E0-1C27-42EA-B660-0D6B4A90D71E}" type="presParOf" srcId="{337404F4-2EA8-418D-86AD-A017F3F09509}" destId="{0702BEDA-2131-47B2-B571-4BA995A2325B}" srcOrd="0" destOrd="0" presId="urn:microsoft.com/office/officeart/2005/8/layout/orgChart1"/>
    <dgm:cxn modelId="{04519F73-6759-497B-B9BF-8EC870E73019}" type="presParOf" srcId="{337404F4-2EA8-418D-86AD-A017F3F09509}" destId="{DE14CBC2-46B2-41CF-9A55-8F8EF601F698}" srcOrd="1" destOrd="0" presId="urn:microsoft.com/office/officeart/2005/8/layout/orgChart1"/>
    <dgm:cxn modelId="{E6E650F2-6664-450C-9229-F70D19F2F911}" type="presParOf" srcId="{08A1E2B0-E463-4166-A513-D077A4BB25A0}" destId="{3D9977D3-662F-4AD1-88A1-B5AFBB3E9F61}" srcOrd="1" destOrd="0" presId="urn:microsoft.com/office/officeart/2005/8/layout/orgChart1"/>
    <dgm:cxn modelId="{8AB346FE-1396-48ED-A935-2B497F598389}" type="presParOf" srcId="{08A1E2B0-E463-4166-A513-D077A4BB25A0}" destId="{EF70C3D3-41CC-45DF-82FA-AFFF39F88A71}" srcOrd="2" destOrd="0" presId="urn:microsoft.com/office/officeart/2005/8/layout/orgChart1"/>
    <dgm:cxn modelId="{0EDBC694-A359-4936-ADE1-6D3B4A9462B2}" type="presParOf" srcId="{AA827526-521C-4A45-A99D-26447B86F925}" destId="{E2B98679-1F79-4231-A654-D46464CD49EA}" srcOrd="2" destOrd="0" presId="urn:microsoft.com/office/officeart/2005/8/layout/orgChart1"/>
    <dgm:cxn modelId="{FA8E6869-FDA6-493F-947A-03A00421BB2D}" type="presParOf" srcId="{AA827526-521C-4A45-A99D-26447B86F925}" destId="{3581F404-53C1-4816-AA9A-4C192B98D59B}" srcOrd="3" destOrd="0" presId="urn:microsoft.com/office/officeart/2005/8/layout/orgChart1"/>
    <dgm:cxn modelId="{3B67296C-C175-4553-9B16-8632626349C4}" type="presParOf" srcId="{3581F404-53C1-4816-AA9A-4C192B98D59B}" destId="{583271E0-D41E-49EE-B079-ED2EAD324CDE}" srcOrd="0" destOrd="0" presId="urn:microsoft.com/office/officeart/2005/8/layout/orgChart1"/>
    <dgm:cxn modelId="{B11AA4DA-608F-48FB-85F8-74CC64F53066}" type="presParOf" srcId="{583271E0-D41E-49EE-B079-ED2EAD324CDE}" destId="{EB469203-A2C0-4CDD-9B87-42557E4E77AC}" srcOrd="0" destOrd="0" presId="urn:microsoft.com/office/officeart/2005/8/layout/orgChart1"/>
    <dgm:cxn modelId="{3A029E99-4415-479B-9445-2D5A31BA2A7B}" type="presParOf" srcId="{583271E0-D41E-49EE-B079-ED2EAD324CDE}" destId="{37045731-A65F-4B0B-9F8A-0F2FAEB237A4}" srcOrd="1" destOrd="0" presId="urn:microsoft.com/office/officeart/2005/8/layout/orgChart1"/>
    <dgm:cxn modelId="{81B1DF56-E00D-4926-9654-3E88D6FB6B95}" type="presParOf" srcId="{3581F404-53C1-4816-AA9A-4C192B98D59B}" destId="{EA0F8B15-81CB-4CA2-ADA9-F249F852A90A}" srcOrd="1" destOrd="0" presId="urn:microsoft.com/office/officeart/2005/8/layout/orgChart1"/>
    <dgm:cxn modelId="{475F5476-DF1B-4B60-B206-ACAB1F2E0585}" type="presParOf" srcId="{EA0F8B15-81CB-4CA2-ADA9-F249F852A90A}" destId="{0DA2BDEA-9A5C-4D2F-B8E0-65F82AACD384}" srcOrd="0" destOrd="0" presId="urn:microsoft.com/office/officeart/2005/8/layout/orgChart1"/>
    <dgm:cxn modelId="{0A988795-2AE4-4852-B19E-AF2A09AB13CF}" type="presParOf" srcId="{EA0F8B15-81CB-4CA2-ADA9-F249F852A90A}" destId="{791291E8-26A1-4CAC-A534-B3ECE00BA686}" srcOrd="1" destOrd="0" presId="urn:microsoft.com/office/officeart/2005/8/layout/orgChart1"/>
    <dgm:cxn modelId="{F04F3588-2778-474F-B71D-0970B9F2D8A0}" type="presParOf" srcId="{791291E8-26A1-4CAC-A534-B3ECE00BA686}" destId="{2838441A-049F-4469-8B25-9A3809D13AA6}" srcOrd="0" destOrd="0" presId="urn:microsoft.com/office/officeart/2005/8/layout/orgChart1"/>
    <dgm:cxn modelId="{73D25370-6937-4C79-8493-891BC1ADCE00}" type="presParOf" srcId="{2838441A-049F-4469-8B25-9A3809D13AA6}" destId="{111AB87A-B900-4866-A1D6-0F4F3BB97D16}" srcOrd="0" destOrd="0" presId="urn:microsoft.com/office/officeart/2005/8/layout/orgChart1"/>
    <dgm:cxn modelId="{877E390F-CA9E-4540-87DD-2B43AC33861F}" type="presParOf" srcId="{2838441A-049F-4469-8B25-9A3809D13AA6}" destId="{93759874-278A-44AB-82E2-B747E89D5380}" srcOrd="1" destOrd="0" presId="urn:microsoft.com/office/officeart/2005/8/layout/orgChart1"/>
    <dgm:cxn modelId="{9C20710B-75A8-4A64-BCCF-808E6C5AC73A}" type="presParOf" srcId="{791291E8-26A1-4CAC-A534-B3ECE00BA686}" destId="{B81EC525-4FF8-4B89-9388-A39650D40BE8}" srcOrd="1" destOrd="0" presId="urn:microsoft.com/office/officeart/2005/8/layout/orgChart1"/>
    <dgm:cxn modelId="{1C3B5350-4CF2-43BD-AD1F-8A0D9AA3B144}" type="presParOf" srcId="{791291E8-26A1-4CAC-A534-B3ECE00BA686}" destId="{08ED512B-AA3D-4AE4-9CE3-BBEA7692C967}" srcOrd="2" destOrd="0" presId="urn:microsoft.com/office/officeart/2005/8/layout/orgChart1"/>
    <dgm:cxn modelId="{46DA2756-5957-460F-8418-892CFB708435}" type="presParOf" srcId="{EA0F8B15-81CB-4CA2-ADA9-F249F852A90A}" destId="{D050ED15-DF03-4865-AFF4-0D73D955227C}" srcOrd="2" destOrd="0" presId="urn:microsoft.com/office/officeart/2005/8/layout/orgChart1"/>
    <dgm:cxn modelId="{F3CFF358-5EE2-4E55-9855-CCEE47495118}" type="presParOf" srcId="{EA0F8B15-81CB-4CA2-ADA9-F249F852A90A}" destId="{7824265C-9794-4F73-BEF8-F9FD0DFDABEC}" srcOrd="3" destOrd="0" presId="urn:microsoft.com/office/officeart/2005/8/layout/orgChart1"/>
    <dgm:cxn modelId="{ECF674EE-1281-4802-9415-8B259A0E37E8}" type="presParOf" srcId="{7824265C-9794-4F73-BEF8-F9FD0DFDABEC}" destId="{3BA8C848-F387-418B-956E-233FD1A6F7D0}" srcOrd="0" destOrd="0" presId="urn:microsoft.com/office/officeart/2005/8/layout/orgChart1"/>
    <dgm:cxn modelId="{7CC97A8A-FE55-40C0-9524-517FC3AA6B51}" type="presParOf" srcId="{3BA8C848-F387-418B-956E-233FD1A6F7D0}" destId="{C122F299-A87F-4F28-B4D3-A4EAF23E6D93}" srcOrd="0" destOrd="0" presId="urn:microsoft.com/office/officeart/2005/8/layout/orgChart1"/>
    <dgm:cxn modelId="{89FF87AB-68FD-4482-A4F5-D988565B1980}" type="presParOf" srcId="{3BA8C848-F387-418B-956E-233FD1A6F7D0}" destId="{E987F690-2C26-438B-A7B0-3138047628C4}" srcOrd="1" destOrd="0" presId="urn:microsoft.com/office/officeart/2005/8/layout/orgChart1"/>
    <dgm:cxn modelId="{CBF6CFA1-EADC-4B68-9418-67836B4C3A2C}" type="presParOf" srcId="{7824265C-9794-4F73-BEF8-F9FD0DFDABEC}" destId="{E41A3D98-F065-481F-B810-0E2018CE7476}" srcOrd="1" destOrd="0" presId="urn:microsoft.com/office/officeart/2005/8/layout/orgChart1"/>
    <dgm:cxn modelId="{BAB2DBD1-CDD7-4327-B2A3-684B277B3AFF}" type="presParOf" srcId="{7824265C-9794-4F73-BEF8-F9FD0DFDABEC}" destId="{67D815E3-E730-4B15-AAE3-053FAF7BF1F4}" srcOrd="2" destOrd="0" presId="urn:microsoft.com/office/officeart/2005/8/layout/orgChart1"/>
    <dgm:cxn modelId="{DD4AA288-0D24-4553-B216-09881C287DC1}" type="presParOf" srcId="{3581F404-53C1-4816-AA9A-4C192B98D59B}" destId="{01D7DECB-D772-4913-A7FB-7CC8D1724C89}" srcOrd="2" destOrd="0" presId="urn:microsoft.com/office/officeart/2005/8/layout/orgChart1"/>
    <dgm:cxn modelId="{BA163A00-2915-4870-BAFF-FCD22A6B4AEB}" type="presParOf" srcId="{AA827526-521C-4A45-A99D-26447B86F925}" destId="{0F32CE6F-E763-4FA9-8495-6A30902722CC}" srcOrd="4" destOrd="0" presId="urn:microsoft.com/office/officeart/2005/8/layout/orgChart1"/>
    <dgm:cxn modelId="{732EC634-FBB7-42EA-B602-F9B1E97B69C1}" type="presParOf" srcId="{AA827526-521C-4A45-A99D-26447B86F925}" destId="{9C5395F6-C121-4F56-9122-013FF6D54B00}" srcOrd="5" destOrd="0" presId="urn:microsoft.com/office/officeart/2005/8/layout/orgChart1"/>
    <dgm:cxn modelId="{D64471A9-DE82-488D-8871-6103DBAC0B88}" type="presParOf" srcId="{9C5395F6-C121-4F56-9122-013FF6D54B00}" destId="{87E6D90F-7782-4125-B952-A1F4253A2871}" srcOrd="0" destOrd="0" presId="urn:microsoft.com/office/officeart/2005/8/layout/orgChart1"/>
    <dgm:cxn modelId="{698A3FB3-55B4-4F73-AB39-4352F77F0A06}" type="presParOf" srcId="{87E6D90F-7782-4125-B952-A1F4253A2871}" destId="{FC4046F8-F3BB-4A49-91BA-C9C5631A8D34}" srcOrd="0" destOrd="0" presId="urn:microsoft.com/office/officeart/2005/8/layout/orgChart1"/>
    <dgm:cxn modelId="{C1F40628-D1F8-47C6-88D5-F2844BC18C37}" type="presParOf" srcId="{87E6D90F-7782-4125-B952-A1F4253A2871}" destId="{093428F2-A8D3-407B-96FC-D1D388C80474}" srcOrd="1" destOrd="0" presId="urn:microsoft.com/office/officeart/2005/8/layout/orgChart1"/>
    <dgm:cxn modelId="{E0866C97-6C1F-4518-8A3D-553E7EAA9C23}" type="presParOf" srcId="{9C5395F6-C121-4F56-9122-013FF6D54B00}" destId="{3EF061A0-877C-41E8-B233-A8AD584A844F}" srcOrd="1" destOrd="0" presId="urn:microsoft.com/office/officeart/2005/8/layout/orgChart1"/>
    <dgm:cxn modelId="{BF5B75ED-645D-4C42-BAD5-4B5DE4502FE8}" type="presParOf" srcId="{9C5395F6-C121-4F56-9122-013FF6D54B00}" destId="{E2B96242-6773-4C9F-B1BA-171974BF00D6}" srcOrd="2" destOrd="0" presId="urn:microsoft.com/office/officeart/2005/8/layout/orgChart1"/>
    <dgm:cxn modelId="{885B84AD-D218-4B84-9DB1-2787675754D3}" type="presParOf" srcId="{AA827526-521C-4A45-A99D-26447B86F925}" destId="{8D216AED-C402-45F5-953F-69063CD7717E}" srcOrd="6" destOrd="0" presId="urn:microsoft.com/office/officeart/2005/8/layout/orgChart1"/>
    <dgm:cxn modelId="{2EC474BE-C7EE-4DDF-A2FD-E8EB78271A2F}" type="presParOf" srcId="{AA827526-521C-4A45-A99D-26447B86F925}" destId="{26100827-71A4-4378-B599-2230C96CB148}" srcOrd="7" destOrd="0" presId="urn:microsoft.com/office/officeart/2005/8/layout/orgChart1"/>
    <dgm:cxn modelId="{67AFCBAE-6E8E-4B80-B181-04873220A484}" type="presParOf" srcId="{26100827-71A4-4378-B599-2230C96CB148}" destId="{03BF966B-AB76-4904-9EB9-53588C846A4B}" srcOrd="0" destOrd="0" presId="urn:microsoft.com/office/officeart/2005/8/layout/orgChart1"/>
    <dgm:cxn modelId="{D86E3235-23B6-4E65-B656-E6F8A8DF2520}" type="presParOf" srcId="{03BF966B-AB76-4904-9EB9-53588C846A4B}" destId="{574C7C69-3F2F-4660-B78E-7E29F812A39F}" srcOrd="0" destOrd="0" presId="urn:microsoft.com/office/officeart/2005/8/layout/orgChart1"/>
    <dgm:cxn modelId="{97D4E6F0-7FCF-4AD2-B3BF-043B1738EBF3}" type="presParOf" srcId="{03BF966B-AB76-4904-9EB9-53588C846A4B}" destId="{158C467B-148F-4663-AFB5-C789548F6154}" srcOrd="1" destOrd="0" presId="urn:microsoft.com/office/officeart/2005/8/layout/orgChart1"/>
    <dgm:cxn modelId="{438D28F4-E009-4315-87B6-A67B7C4A060A}" type="presParOf" srcId="{26100827-71A4-4378-B599-2230C96CB148}" destId="{D15CA436-25F4-484E-9A24-14FC1B24D8D4}" srcOrd="1" destOrd="0" presId="urn:microsoft.com/office/officeart/2005/8/layout/orgChart1"/>
    <dgm:cxn modelId="{78C9375D-0DD1-4A97-B202-CCBA3FF88141}" type="presParOf" srcId="{26100827-71A4-4378-B599-2230C96CB148}" destId="{1ECB0FA8-E6DB-4AAE-B4A4-69E71186DDC4}" srcOrd="2" destOrd="0" presId="urn:microsoft.com/office/officeart/2005/8/layout/orgChart1"/>
    <dgm:cxn modelId="{1442D8F1-BA65-4D39-B382-D94D1C806489}" type="presParOf" srcId="{FDCC08C2-6946-4378-9C79-AADBE062FCE9}" destId="{713BE8AA-5819-4C6C-AC9B-66C2196F25D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9A52B-2675-4247-9EC4-36CE5B7283E1}" type="doc">
      <dgm:prSet loTypeId="urn:microsoft.com/office/officeart/2005/8/layout/vList3" loCatId="list" qsTypeId="urn:microsoft.com/office/officeart/2005/8/quickstyle/3d2" qsCatId="3D" csTypeId="urn:microsoft.com/office/officeart/2005/8/colors/accent2_1" csCatId="accent2"/>
      <dgm:spPr/>
      <dgm:t>
        <a:bodyPr/>
        <a:lstStyle/>
        <a:p>
          <a:endParaRPr lang="es-ES"/>
        </a:p>
      </dgm:t>
    </dgm:pt>
    <dgm:pt modelId="{0684F858-7A26-4E7F-803C-5D20A68BB2D4}">
      <dgm:prSet/>
      <dgm:spPr/>
      <dgm:t>
        <a:bodyPr/>
        <a:lstStyle/>
        <a:p>
          <a:pPr rtl="0"/>
          <a:r>
            <a:rPr lang="es-ES">
              <a:hlinkClick xmlns:r="http://schemas.openxmlformats.org/officeDocument/2006/relationships" r:id="rId1"/>
            </a:rPr>
            <a:t>https://delicious.com/</a:t>
          </a:r>
          <a:r>
            <a:rPr lang="es-ES"/>
            <a:t> </a:t>
          </a:r>
        </a:p>
      </dgm:t>
    </dgm:pt>
    <dgm:pt modelId="{6FC07290-0DC7-4A63-B54A-F56D7271C793}" type="parTrans" cxnId="{EC349B62-279A-477A-8D94-08E10C594454}">
      <dgm:prSet/>
      <dgm:spPr/>
      <dgm:t>
        <a:bodyPr/>
        <a:lstStyle/>
        <a:p>
          <a:endParaRPr lang="es-ES"/>
        </a:p>
      </dgm:t>
    </dgm:pt>
    <dgm:pt modelId="{1DE759D6-9104-47BB-A5FD-E61B8CA72CF0}" type="sibTrans" cxnId="{EC349B62-279A-477A-8D94-08E10C594454}">
      <dgm:prSet/>
      <dgm:spPr/>
      <dgm:t>
        <a:bodyPr/>
        <a:lstStyle/>
        <a:p>
          <a:endParaRPr lang="es-ES"/>
        </a:p>
      </dgm:t>
    </dgm:pt>
    <dgm:pt modelId="{E54D8F8F-70CD-4F34-89CC-B6E2E88D690A}" type="pres">
      <dgm:prSet presAssocID="{3CD9A52B-2675-4247-9EC4-36CE5B7283E1}" presName="linearFlow" presStyleCnt="0">
        <dgm:presLayoutVars>
          <dgm:dir/>
          <dgm:resizeHandles val="exact"/>
        </dgm:presLayoutVars>
      </dgm:prSet>
      <dgm:spPr/>
    </dgm:pt>
    <dgm:pt modelId="{95BBE211-8F50-4FA0-A45D-3C2161BED5A2}" type="pres">
      <dgm:prSet presAssocID="{0684F858-7A26-4E7F-803C-5D20A68BB2D4}" presName="composite" presStyleCnt="0"/>
      <dgm:spPr/>
    </dgm:pt>
    <dgm:pt modelId="{4E332E4A-6845-4323-8C51-3515EEC76087}" type="pres">
      <dgm:prSet presAssocID="{0684F858-7A26-4E7F-803C-5D20A68BB2D4}" presName="imgShp" presStyleLbl="fgImgPlace1" presStyleIdx="0" presStyleCnt="1"/>
      <dgm:spPr/>
    </dgm:pt>
    <dgm:pt modelId="{2CC9C0A8-6E69-44FD-9F41-D5E3BF558827}" type="pres">
      <dgm:prSet presAssocID="{0684F858-7A26-4E7F-803C-5D20A68BB2D4}" presName="txShp" presStyleLbl="node1" presStyleIdx="0" presStyleCnt="1">
        <dgm:presLayoutVars>
          <dgm:bulletEnabled val="1"/>
        </dgm:presLayoutVars>
      </dgm:prSet>
      <dgm:spPr/>
    </dgm:pt>
  </dgm:ptLst>
  <dgm:cxnLst>
    <dgm:cxn modelId="{AB4C9634-3DFE-4A0D-B3C2-A128AC3E4392}" type="presOf" srcId="{3CD9A52B-2675-4247-9EC4-36CE5B7283E1}" destId="{E54D8F8F-70CD-4F34-89CC-B6E2E88D690A}" srcOrd="0" destOrd="0" presId="urn:microsoft.com/office/officeart/2005/8/layout/vList3"/>
    <dgm:cxn modelId="{EC349B62-279A-477A-8D94-08E10C594454}" srcId="{3CD9A52B-2675-4247-9EC4-36CE5B7283E1}" destId="{0684F858-7A26-4E7F-803C-5D20A68BB2D4}" srcOrd="0" destOrd="0" parTransId="{6FC07290-0DC7-4A63-B54A-F56D7271C793}" sibTransId="{1DE759D6-9104-47BB-A5FD-E61B8CA72CF0}"/>
    <dgm:cxn modelId="{97C151D6-35D3-4002-A56F-92FAF9AF6CFD}" type="presOf" srcId="{0684F858-7A26-4E7F-803C-5D20A68BB2D4}" destId="{2CC9C0A8-6E69-44FD-9F41-D5E3BF558827}" srcOrd="0" destOrd="0" presId="urn:microsoft.com/office/officeart/2005/8/layout/vList3"/>
    <dgm:cxn modelId="{60044467-3EDD-4F2B-9016-8A466D603A93}" type="presParOf" srcId="{E54D8F8F-70CD-4F34-89CC-B6E2E88D690A}" destId="{95BBE211-8F50-4FA0-A45D-3C2161BED5A2}" srcOrd="0" destOrd="0" presId="urn:microsoft.com/office/officeart/2005/8/layout/vList3"/>
    <dgm:cxn modelId="{1CE9CC33-FA85-4284-968D-F49BC6F476E3}" type="presParOf" srcId="{95BBE211-8F50-4FA0-A45D-3C2161BED5A2}" destId="{4E332E4A-6845-4323-8C51-3515EEC76087}" srcOrd="0" destOrd="0" presId="urn:microsoft.com/office/officeart/2005/8/layout/vList3"/>
    <dgm:cxn modelId="{5B8D2D87-8B15-4913-9D04-1A43342BB069}" type="presParOf" srcId="{95BBE211-8F50-4FA0-A45D-3C2161BED5A2}" destId="{2CC9C0A8-6E69-44FD-9F41-D5E3BF558827}"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7AAEC4-F650-4AC5-8ADE-C4D01793E565}" type="doc">
      <dgm:prSet loTypeId="urn:microsoft.com/office/officeart/2005/8/layout/vList3" loCatId="list" qsTypeId="urn:microsoft.com/office/officeart/2005/8/quickstyle/3d2" qsCatId="3D" csTypeId="urn:microsoft.com/office/officeart/2005/8/colors/accent2_1" csCatId="accent2"/>
      <dgm:spPr/>
      <dgm:t>
        <a:bodyPr/>
        <a:lstStyle/>
        <a:p>
          <a:endParaRPr lang="es-ES"/>
        </a:p>
      </dgm:t>
    </dgm:pt>
    <dgm:pt modelId="{E8E60E37-FDDC-4681-AC28-2236BE82B24E}">
      <dgm:prSet/>
      <dgm:spPr/>
      <dgm:t>
        <a:bodyPr/>
        <a:lstStyle/>
        <a:p>
          <a:pPr rtl="0"/>
          <a:r>
            <a:rPr lang="es-ES">
              <a:hlinkClick xmlns:r="http://schemas.openxmlformats.org/officeDocument/2006/relationships" r:id="rId1"/>
            </a:rPr>
            <a:t>https://www.diigo.com/</a:t>
          </a:r>
          <a:endParaRPr lang="es-ES"/>
        </a:p>
      </dgm:t>
    </dgm:pt>
    <dgm:pt modelId="{BA3FCD4F-1F89-4534-9E97-7FBA1738FB47}" type="parTrans" cxnId="{CD23280E-7FE9-4F00-BFE5-E9CFC78153F5}">
      <dgm:prSet/>
      <dgm:spPr/>
      <dgm:t>
        <a:bodyPr/>
        <a:lstStyle/>
        <a:p>
          <a:endParaRPr lang="es-ES"/>
        </a:p>
      </dgm:t>
    </dgm:pt>
    <dgm:pt modelId="{C602A07C-875C-46C0-94E0-845F113DAAC5}" type="sibTrans" cxnId="{CD23280E-7FE9-4F00-BFE5-E9CFC78153F5}">
      <dgm:prSet/>
      <dgm:spPr/>
      <dgm:t>
        <a:bodyPr/>
        <a:lstStyle/>
        <a:p>
          <a:endParaRPr lang="es-ES"/>
        </a:p>
      </dgm:t>
    </dgm:pt>
    <dgm:pt modelId="{1BC930C6-28BB-4E61-8897-2AB8F532AED0}" type="pres">
      <dgm:prSet presAssocID="{EF7AAEC4-F650-4AC5-8ADE-C4D01793E565}" presName="linearFlow" presStyleCnt="0">
        <dgm:presLayoutVars>
          <dgm:dir/>
          <dgm:resizeHandles val="exact"/>
        </dgm:presLayoutVars>
      </dgm:prSet>
      <dgm:spPr/>
    </dgm:pt>
    <dgm:pt modelId="{7F23B51D-887B-4C2C-8A68-ED025958B95C}" type="pres">
      <dgm:prSet presAssocID="{E8E60E37-FDDC-4681-AC28-2236BE82B24E}" presName="composite" presStyleCnt="0"/>
      <dgm:spPr/>
    </dgm:pt>
    <dgm:pt modelId="{3FE2DDAA-AEEF-4D54-B199-517CDCDFE4FC}" type="pres">
      <dgm:prSet presAssocID="{E8E60E37-FDDC-4681-AC28-2236BE82B24E}" presName="imgShp" presStyleLbl="fgImgPlace1" presStyleIdx="0" presStyleCnt="1"/>
      <dgm:spPr/>
    </dgm:pt>
    <dgm:pt modelId="{3B201F37-95BB-4CD2-B856-519B4FFAEDB4}" type="pres">
      <dgm:prSet presAssocID="{E8E60E37-FDDC-4681-AC28-2236BE82B24E}" presName="txShp" presStyleLbl="node1" presStyleIdx="0" presStyleCnt="1">
        <dgm:presLayoutVars>
          <dgm:bulletEnabled val="1"/>
        </dgm:presLayoutVars>
      </dgm:prSet>
      <dgm:spPr/>
    </dgm:pt>
  </dgm:ptLst>
  <dgm:cxnLst>
    <dgm:cxn modelId="{CD23280E-7FE9-4F00-BFE5-E9CFC78153F5}" srcId="{EF7AAEC4-F650-4AC5-8ADE-C4D01793E565}" destId="{E8E60E37-FDDC-4681-AC28-2236BE82B24E}" srcOrd="0" destOrd="0" parTransId="{BA3FCD4F-1F89-4534-9E97-7FBA1738FB47}" sibTransId="{C602A07C-875C-46C0-94E0-845F113DAAC5}"/>
    <dgm:cxn modelId="{A62C09A2-614E-4B39-B70C-ABD3642B6F5F}" type="presOf" srcId="{EF7AAEC4-F650-4AC5-8ADE-C4D01793E565}" destId="{1BC930C6-28BB-4E61-8897-2AB8F532AED0}" srcOrd="0" destOrd="0" presId="urn:microsoft.com/office/officeart/2005/8/layout/vList3"/>
    <dgm:cxn modelId="{360E31EF-6AE0-41F8-8873-556F02F475BA}" type="presOf" srcId="{E8E60E37-FDDC-4681-AC28-2236BE82B24E}" destId="{3B201F37-95BB-4CD2-B856-519B4FFAEDB4}" srcOrd="0" destOrd="0" presId="urn:microsoft.com/office/officeart/2005/8/layout/vList3"/>
    <dgm:cxn modelId="{331F21E0-D596-4C43-98B0-BDED1EC3635F}" type="presParOf" srcId="{1BC930C6-28BB-4E61-8897-2AB8F532AED0}" destId="{7F23B51D-887B-4C2C-8A68-ED025958B95C}" srcOrd="0" destOrd="0" presId="urn:microsoft.com/office/officeart/2005/8/layout/vList3"/>
    <dgm:cxn modelId="{F5BEFB4F-EF22-482B-9041-C1851324DAFA}" type="presParOf" srcId="{7F23B51D-887B-4C2C-8A68-ED025958B95C}" destId="{3FE2DDAA-AEEF-4D54-B199-517CDCDFE4FC}" srcOrd="0" destOrd="0" presId="urn:microsoft.com/office/officeart/2005/8/layout/vList3"/>
    <dgm:cxn modelId="{E546AC50-3909-448B-A10A-6D470A10600D}" type="presParOf" srcId="{7F23B51D-887B-4C2C-8A68-ED025958B95C}" destId="{3B201F37-95BB-4CD2-B856-519B4FFAEDB4}"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6FABE3-C2FC-4DA5-8E2F-C5BC1E76F0C0}" type="doc">
      <dgm:prSet loTypeId="urn:microsoft.com/office/officeart/2005/8/layout/vList3" loCatId="list" qsTypeId="urn:microsoft.com/office/officeart/2005/8/quickstyle/3d2" qsCatId="3D" csTypeId="urn:microsoft.com/office/officeart/2005/8/colors/accent2_1" csCatId="accent2"/>
      <dgm:spPr/>
      <dgm:t>
        <a:bodyPr/>
        <a:lstStyle/>
        <a:p>
          <a:endParaRPr lang="es-ES"/>
        </a:p>
      </dgm:t>
    </dgm:pt>
    <dgm:pt modelId="{A0A1A8E8-00CE-46DD-8752-CF890634FD96}">
      <dgm:prSet/>
      <dgm:spPr/>
      <dgm:t>
        <a:bodyPr/>
        <a:lstStyle/>
        <a:p>
          <a:pPr rtl="0"/>
          <a:r>
            <a:rPr lang="es-ES" dirty="0">
              <a:hlinkClick xmlns:r="http://schemas.openxmlformats.org/officeDocument/2006/relationships" r:id="rId1"/>
            </a:rPr>
            <a:t>http://www.mister-wong.es/</a:t>
          </a:r>
          <a:endParaRPr lang="es-ES" dirty="0"/>
        </a:p>
      </dgm:t>
    </dgm:pt>
    <dgm:pt modelId="{622935E8-72F3-480B-8550-EB83D3552A1A}" type="parTrans" cxnId="{42888854-FCC4-40BF-AF07-89D4CF48F10B}">
      <dgm:prSet/>
      <dgm:spPr/>
      <dgm:t>
        <a:bodyPr/>
        <a:lstStyle/>
        <a:p>
          <a:endParaRPr lang="es-ES"/>
        </a:p>
      </dgm:t>
    </dgm:pt>
    <dgm:pt modelId="{7FF6799E-D83B-4BF9-91B4-E9AB98797F86}" type="sibTrans" cxnId="{42888854-FCC4-40BF-AF07-89D4CF48F10B}">
      <dgm:prSet/>
      <dgm:spPr/>
      <dgm:t>
        <a:bodyPr/>
        <a:lstStyle/>
        <a:p>
          <a:endParaRPr lang="es-ES"/>
        </a:p>
      </dgm:t>
    </dgm:pt>
    <dgm:pt modelId="{702929A9-C437-4301-88A4-558247A64A8D}" type="pres">
      <dgm:prSet presAssocID="{CA6FABE3-C2FC-4DA5-8E2F-C5BC1E76F0C0}" presName="linearFlow" presStyleCnt="0">
        <dgm:presLayoutVars>
          <dgm:dir/>
          <dgm:resizeHandles val="exact"/>
        </dgm:presLayoutVars>
      </dgm:prSet>
      <dgm:spPr/>
    </dgm:pt>
    <dgm:pt modelId="{A55EE27D-3D46-4D83-A10F-7175A2F514DA}" type="pres">
      <dgm:prSet presAssocID="{A0A1A8E8-00CE-46DD-8752-CF890634FD96}" presName="composite" presStyleCnt="0"/>
      <dgm:spPr/>
    </dgm:pt>
    <dgm:pt modelId="{0A1FDA67-0AD9-4744-8F2C-A3DA5D520211}" type="pres">
      <dgm:prSet presAssocID="{A0A1A8E8-00CE-46DD-8752-CF890634FD96}" presName="imgShp" presStyleLbl="fgImgPlace1" presStyleIdx="0" presStyleCnt="1"/>
      <dgm:spPr/>
    </dgm:pt>
    <dgm:pt modelId="{89B5001D-32A9-4112-8AAC-4EE8875432E4}" type="pres">
      <dgm:prSet presAssocID="{A0A1A8E8-00CE-46DD-8752-CF890634FD96}" presName="txShp" presStyleLbl="node1" presStyleIdx="0" presStyleCnt="1">
        <dgm:presLayoutVars>
          <dgm:bulletEnabled val="1"/>
        </dgm:presLayoutVars>
      </dgm:prSet>
      <dgm:spPr/>
    </dgm:pt>
  </dgm:ptLst>
  <dgm:cxnLst>
    <dgm:cxn modelId="{292A045C-ADDD-451B-85D8-2A6CB49F947D}" type="presOf" srcId="{A0A1A8E8-00CE-46DD-8752-CF890634FD96}" destId="{89B5001D-32A9-4112-8AAC-4EE8875432E4}" srcOrd="0" destOrd="0" presId="urn:microsoft.com/office/officeart/2005/8/layout/vList3"/>
    <dgm:cxn modelId="{42888854-FCC4-40BF-AF07-89D4CF48F10B}" srcId="{CA6FABE3-C2FC-4DA5-8E2F-C5BC1E76F0C0}" destId="{A0A1A8E8-00CE-46DD-8752-CF890634FD96}" srcOrd="0" destOrd="0" parTransId="{622935E8-72F3-480B-8550-EB83D3552A1A}" sibTransId="{7FF6799E-D83B-4BF9-91B4-E9AB98797F86}"/>
    <dgm:cxn modelId="{53B969C6-D67D-4D47-B090-2E24E44719C9}" type="presOf" srcId="{CA6FABE3-C2FC-4DA5-8E2F-C5BC1E76F0C0}" destId="{702929A9-C437-4301-88A4-558247A64A8D}" srcOrd="0" destOrd="0" presId="urn:microsoft.com/office/officeart/2005/8/layout/vList3"/>
    <dgm:cxn modelId="{305D481C-BF51-4EEB-83A1-541CC7D19721}" type="presParOf" srcId="{702929A9-C437-4301-88A4-558247A64A8D}" destId="{A55EE27D-3D46-4D83-A10F-7175A2F514DA}" srcOrd="0" destOrd="0" presId="urn:microsoft.com/office/officeart/2005/8/layout/vList3"/>
    <dgm:cxn modelId="{EE5AC77D-1D64-4DB5-989E-164A5137FFE4}" type="presParOf" srcId="{A55EE27D-3D46-4D83-A10F-7175A2F514DA}" destId="{0A1FDA67-0AD9-4744-8F2C-A3DA5D520211}" srcOrd="0" destOrd="0" presId="urn:microsoft.com/office/officeart/2005/8/layout/vList3"/>
    <dgm:cxn modelId="{A3759E6E-A1DE-42B3-9AAE-A67295EA597E}" type="presParOf" srcId="{A55EE27D-3D46-4D83-A10F-7175A2F514DA}" destId="{89B5001D-32A9-4112-8AAC-4EE8875432E4}" srcOrd="1" destOrd="0" presId="urn:microsoft.com/office/officeart/2005/8/layout/vLis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F7C7E2-71FC-404D-8DC3-A6C3CF5FF62B}" type="doc">
      <dgm:prSet loTypeId="urn:microsoft.com/office/officeart/2005/8/layout/vList3" loCatId="list" qsTypeId="urn:microsoft.com/office/officeart/2005/8/quickstyle/3d2" qsCatId="3D" csTypeId="urn:microsoft.com/office/officeart/2005/8/colors/accent2_1" csCatId="accent2"/>
      <dgm:spPr/>
      <dgm:t>
        <a:bodyPr/>
        <a:lstStyle/>
        <a:p>
          <a:endParaRPr lang="es-ES"/>
        </a:p>
      </dgm:t>
    </dgm:pt>
    <dgm:pt modelId="{FD8E524B-BB4D-4660-AB55-F0976CBBA99E}">
      <dgm:prSet/>
      <dgm:spPr/>
      <dgm:t>
        <a:bodyPr/>
        <a:lstStyle/>
        <a:p>
          <a:pPr rtl="0"/>
          <a:r>
            <a:rPr lang="es-ES">
              <a:hlinkClick xmlns:r="http://schemas.openxmlformats.org/officeDocument/2006/relationships" r:id="rId1"/>
            </a:rPr>
            <a:t>http://www.blinklist.com/</a:t>
          </a:r>
          <a:endParaRPr lang="es-ES"/>
        </a:p>
      </dgm:t>
    </dgm:pt>
    <dgm:pt modelId="{5EA0E043-E64B-4A54-AED1-BEA06C961363}" type="parTrans" cxnId="{4B3F6A61-9FD9-49C8-971B-11B70614244D}">
      <dgm:prSet/>
      <dgm:spPr/>
      <dgm:t>
        <a:bodyPr/>
        <a:lstStyle/>
        <a:p>
          <a:endParaRPr lang="es-ES"/>
        </a:p>
      </dgm:t>
    </dgm:pt>
    <dgm:pt modelId="{F948EF78-CC2A-4399-A019-73017C8EE003}" type="sibTrans" cxnId="{4B3F6A61-9FD9-49C8-971B-11B70614244D}">
      <dgm:prSet/>
      <dgm:spPr/>
      <dgm:t>
        <a:bodyPr/>
        <a:lstStyle/>
        <a:p>
          <a:endParaRPr lang="es-ES"/>
        </a:p>
      </dgm:t>
    </dgm:pt>
    <dgm:pt modelId="{37D30F98-96BC-415E-A05B-7E8F12DFCC4A}" type="pres">
      <dgm:prSet presAssocID="{A4F7C7E2-71FC-404D-8DC3-A6C3CF5FF62B}" presName="linearFlow" presStyleCnt="0">
        <dgm:presLayoutVars>
          <dgm:dir/>
          <dgm:resizeHandles val="exact"/>
        </dgm:presLayoutVars>
      </dgm:prSet>
      <dgm:spPr/>
    </dgm:pt>
    <dgm:pt modelId="{5DF098B0-BE79-45D4-9E15-C9956A9ED2E4}" type="pres">
      <dgm:prSet presAssocID="{FD8E524B-BB4D-4660-AB55-F0976CBBA99E}" presName="composite" presStyleCnt="0"/>
      <dgm:spPr/>
    </dgm:pt>
    <dgm:pt modelId="{BC56F6B9-FD7D-4A41-BD16-149A7E2C115A}" type="pres">
      <dgm:prSet presAssocID="{FD8E524B-BB4D-4660-AB55-F0976CBBA99E}" presName="imgShp" presStyleLbl="fgImgPlace1" presStyleIdx="0" presStyleCnt="1"/>
      <dgm:spPr/>
    </dgm:pt>
    <dgm:pt modelId="{CD41556E-EC1D-4D5F-BA69-DC03424BDEA7}" type="pres">
      <dgm:prSet presAssocID="{FD8E524B-BB4D-4660-AB55-F0976CBBA99E}" presName="txShp" presStyleLbl="node1" presStyleIdx="0" presStyleCnt="1">
        <dgm:presLayoutVars>
          <dgm:bulletEnabled val="1"/>
        </dgm:presLayoutVars>
      </dgm:prSet>
      <dgm:spPr/>
    </dgm:pt>
  </dgm:ptLst>
  <dgm:cxnLst>
    <dgm:cxn modelId="{4B3F6A61-9FD9-49C8-971B-11B70614244D}" srcId="{A4F7C7E2-71FC-404D-8DC3-A6C3CF5FF62B}" destId="{FD8E524B-BB4D-4660-AB55-F0976CBBA99E}" srcOrd="0" destOrd="0" parTransId="{5EA0E043-E64B-4A54-AED1-BEA06C961363}" sibTransId="{F948EF78-CC2A-4399-A019-73017C8EE003}"/>
    <dgm:cxn modelId="{1DD8F85A-52A7-4383-95F5-F18B5FFD9293}" type="presOf" srcId="{FD8E524B-BB4D-4660-AB55-F0976CBBA99E}" destId="{CD41556E-EC1D-4D5F-BA69-DC03424BDEA7}" srcOrd="0" destOrd="0" presId="urn:microsoft.com/office/officeart/2005/8/layout/vList3"/>
    <dgm:cxn modelId="{1331538D-A04F-4743-BB35-3A073AFE87C2}" type="presOf" srcId="{A4F7C7E2-71FC-404D-8DC3-A6C3CF5FF62B}" destId="{37D30F98-96BC-415E-A05B-7E8F12DFCC4A}" srcOrd="0" destOrd="0" presId="urn:microsoft.com/office/officeart/2005/8/layout/vList3"/>
    <dgm:cxn modelId="{48B9BA07-0E7A-4C07-888E-7E1F49D2BDA3}" type="presParOf" srcId="{37D30F98-96BC-415E-A05B-7E8F12DFCC4A}" destId="{5DF098B0-BE79-45D4-9E15-C9956A9ED2E4}" srcOrd="0" destOrd="0" presId="urn:microsoft.com/office/officeart/2005/8/layout/vList3"/>
    <dgm:cxn modelId="{5E823CD8-2BD7-414F-8722-0DDC8F937130}" type="presParOf" srcId="{5DF098B0-BE79-45D4-9E15-C9956A9ED2E4}" destId="{BC56F6B9-FD7D-4A41-BD16-149A7E2C115A}" srcOrd="0" destOrd="0" presId="urn:microsoft.com/office/officeart/2005/8/layout/vList3"/>
    <dgm:cxn modelId="{0C64A9D4-615D-4E6B-A3A0-F8A57EB9DED4}" type="presParOf" srcId="{5DF098B0-BE79-45D4-9E15-C9956A9ED2E4}" destId="{CD41556E-EC1D-4D5F-BA69-DC03424BDEA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7255E0-E15E-46B9-AE9E-174468A199D3}" type="doc">
      <dgm:prSet loTypeId="urn:microsoft.com/office/officeart/2005/8/layout/vList3" loCatId="list" qsTypeId="urn:microsoft.com/office/officeart/2005/8/quickstyle/3d2" qsCatId="3D" csTypeId="urn:microsoft.com/office/officeart/2005/8/colors/accent2_1" csCatId="accent2"/>
      <dgm:spPr/>
      <dgm:t>
        <a:bodyPr/>
        <a:lstStyle/>
        <a:p>
          <a:endParaRPr lang="es-ES"/>
        </a:p>
      </dgm:t>
    </dgm:pt>
    <dgm:pt modelId="{BEE1F3E7-727D-45D4-A884-09D526FA8D9E}">
      <dgm:prSet/>
      <dgm:spPr/>
      <dgm:t>
        <a:bodyPr/>
        <a:lstStyle/>
        <a:p>
          <a:pPr rtl="0"/>
          <a:r>
            <a:rPr lang="es-ES">
              <a:hlinkClick xmlns:r="http://schemas.openxmlformats.org/officeDocument/2006/relationships" r:id="rId1"/>
            </a:rPr>
            <a:t>http://www.stumbleupon.com/</a:t>
          </a:r>
          <a:endParaRPr lang="es-ES"/>
        </a:p>
      </dgm:t>
    </dgm:pt>
    <dgm:pt modelId="{48474CD6-9B83-4B2A-B295-F4385C594BD2}" type="parTrans" cxnId="{31B6AB58-54CF-43A1-BAC5-D6B6251EC59C}">
      <dgm:prSet/>
      <dgm:spPr/>
      <dgm:t>
        <a:bodyPr/>
        <a:lstStyle/>
        <a:p>
          <a:endParaRPr lang="es-ES"/>
        </a:p>
      </dgm:t>
    </dgm:pt>
    <dgm:pt modelId="{2D502A45-54AF-4976-AA6A-BCA7D59DC681}" type="sibTrans" cxnId="{31B6AB58-54CF-43A1-BAC5-D6B6251EC59C}">
      <dgm:prSet/>
      <dgm:spPr/>
      <dgm:t>
        <a:bodyPr/>
        <a:lstStyle/>
        <a:p>
          <a:endParaRPr lang="es-ES"/>
        </a:p>
      </dgm:t>
    </dgm:pt>
    <dgm:pt modelId="{3617E1EF-86EC-4DFE-9261-ABBE538A9B50}" type="pres">
      <dgm:prSet presAssocID="{167255E0-E15E-46B9-AE9E-174468A199D3}" presName="linearFlow" presStyleCnt="0">
        <dgm:presLayoutVars>
          <dgm:dir/>
          <dgm:resizeHandles val="exact"/>
        </dgm:presLayoutVars>
      </dgm:prSet>
      <dgm:spPr/>
    </dgm:pt>
    <dgm:pt modelId="{53C9C349-3D84-4CDC-B6B9-7804BC47062D}" type="pres">
      <dgm:prSet presAssocID="{BEE1F3E7-727D-45D4-A884-09D526FA8D9E}" presName="composite" presStyleCnt="0"/>
      <dgm:spPr/>
    </dgm:pt>
    <dgm:pt modelId="{2AB27C85-017B-44C7-9CC6-E505907CD555}" type="pres">
      <dgm:prSet presAssocID="{BEE1F3E7-727D-45D4-A884-09D526FA8D9E}" presName="imgShp" presStyleLbl="fgImgPlace1" presStyleIdx="0" presStyleCnt="1"/>
      <dgm:spPr/>
    </dgm:pt>
    <dgm:pt modelId="{BFF11835-AA95-4740-B6C4-8248D52531C4}" type="pres">
      <dgm:prSet presAssocID="{BEE1F3E7-727D-45D4-A884-09D526FA8D9E}" presName="txShp" presStyleLbl="node1" presStyleIdx="0" presStyleCnt="1">
        <dgm:presLayoutVars>
          <dgm:bulletEnabled val="1"/>
        </dgm:presLayoutVars>
      </dgm:prSet>
      <dgm:spPr/>
    </dgm:pt>
  </dgm:ptLst>
  <dgm:cxnLst>
    <dgm:cxn modelId="{E826C528-130D-4C63-9BCA-A42AB3212BD7}" type="presOf" srcId="{167255E0-E15E-46B9-AE9E-174468A199D3}" destId="{3617E1EF-86EC-4DFE-9261-ABBE538A9B50}" srcOrd="0" destOrd="0" presId="urn:microsoft.com/office/officeart/2005/8/layout/vList3"/>
    <dgm:cxn modelId="{31B6AB58-54CF-43A1-BAC5-D6B6251EC59C}" srcId="{167255E0-E15E-46B9-AE9E-174468A199D3}" destId="{BEE1F3E7-727D-45D4-A884-09D526FA8D9E}" srcOrd="0" destOrd="0" parTransId="{48474CD6-9B83-4B2A-B295-F4385C594BD2}" sibTransId="{2D502A45-54AF-4976-AA6A-BCA7D59DC681}"/>
    <dgm:cxn modelId="{41EC297F-EEA0-415F-BE5A-C318C4DAB3DF}" type="presOf" srcId="{BEE1F3E7-727D-45D4-A884-09D526FA8D9E}" destId="{BFF11835-AA95-4740-B6C4-8248D52531C4}" srcOrd="0" destOrd="0" presId="urn:microsoft.com/office/officeart/2005/8/layout/vList3"/>
    <dgm:cxn modelId="{BE768B9A-2220-45BC-8A72-08D0A476E6EE}" type="presParOf" srcId="{3617E1EF-86EC-4DFE-9261-ABBE538A9B50}" destId="{53C9C349-3D84-4CDC-B6B9-7804BC47062D}" srcOrd="0" destOrd="0" presId="urn:microsoft.com/office/officeart/2005/8/layout/vList3"/>
    <dgm:cxn modelId="{C1A9B10A-8FC6-415F-A7C9-1CE8CD7BB0C5}" type="presParOf" srcId="{53C9C349-3D84-4CDC-B6B9-7804BC47062D}" destId="{2AB27C85-017B-44C7-9CC6-E505907CD555}" srcOrd="0" destOrd="0" presId="urn:microsoft.com/office/officeart/2005/8/layout/vList3"/>
    <dgm:cxn modelId="{CE38F617-3BCE-4EB7-85C0-AF9FD1ECDD6E}" type="presParOf" srcId="{53C9C349-3D84-4CDC-B6B9-7804BC47062D}" destId="{BFF11835-AA95-4740-B6C4-8248D52531C4}"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16AED-C402-45F5-953F-69063CD7717E}">
      <dsp:nvSpPr>
        <dsp:cNvPr id="0" name=""/>
        <dsp:cNvSpPr/>
      </dsp:nvSpPr>
      <dsp:spPr>
        <a:xfrm>
          <a:off x="3084511" y="920302"/>
          <a:ext cx="2350700" cy="315960"/>
        </a:xfrm>
        <a:custGeom>
          <a:avLst/>
          <a:gdLst/>
          <a:ahLst/>
          <a:cxnLst/>
          <a:rect l="0" t="0" r="0" b="0"/>
          <a:pathLst>
            <a:path>
              <a:moveTo>
                <a:pt x="0" y="0"/>
              </a:moveTo>
              <a:lnTo>
                <a:pt x="0" y="177857"/>
              </a:lnTo>
              <a:lnTo>
                <a:pt x="2350700" y="177857"/>
              </a:lnTo>
              <a:lnTo>
                <a:pt x="2350700" y="3159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32CE6F-E763-4FA9-8495-6A30902722CC}">
      <dsp:nvSpPr>
        <dsp:cNvPr id="0" name=""/>
        <dsp:cNvSpPr/>
      </dsp:nvSpPr>
      <dsp:spPr>
        <a:xfrm>
          <a:off x="3084511" y="920302"/>
          <a:ext cx="759225" cy="315960"/>
        </a:xfrm>
        <a:custGeom>
          <a:avLst/>
          <a:gdLst/>
          <a:ahLst/>
          <a:cxnLst/>
          <a:rect l="0" t="0" r="0" b="0"/>
          <a:pathLst>
            <a:path>
              <a:moveTo>
                <a:pt x="0" y="0"/>
              </a:moveTo>
              <a:lnTo>
                <a:pt x="0" y="177857"/>
              </a:lnTo>
              <a:lnTo>
                <a:pt x="759225" y="177857"/>
              </a:lnTo>
              <a:lnTo>
                <a:pt x="759225" y="3159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50ED15-DF03-4865-AFF4-0D73D955227C}">
      <dsp:nvSpPr>
        <dsp:cNvPr id="0" name=""/>
        <dsp:cNvSpPr/>
      </dsp:nvSpPr>
      <dsp:spPr>
        <a:xfrm>
          <a:off x="1726155" y="1893896"/>
          <a:ext cx="197290" cy="1538864"/>
        </a:xfrm>
        <a:custGeom>
          <a:avLst/>
          <a:gdLst/>
          <a:ahLst/>
          <a:cxnLst/>
          <a:rect l="0" t="0" r="0" b="0"/>
          <a:pathLst>
            <a:path>
              <a:moveTo>
                <a:pt x="0" y="0"/>
              </a:moveTo>
              <a:lnTo>
                <a:pt x="0" y="1538864"/>
              </a:lnTo>
              <a:lnTo>
                <a:pt x="197290" y="15388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2BDEA-9A5C-4D2F-B8E0-65F82AACD384}">
      <dsp:nvSpPr>
        <dsp:cNvPr id="0" name=""/>
        <dsp:cNvSpPr/>
      </dsp:nvSpPr>
      <dsp:spPr>
        <a:xfrm>
          <a:off x="1726155" y="1893896"/>
          <a:ext cx="197290" cy="605023"/>
        </a:xfrm>
        <a:custGeom>
          <a:avLst/>
          <a:gdLst/>
          <a:ahLst/>
          <a:cxnLst/>
          <a:rect l="0" t="0" r="0" b="0"/>
          <a:pathLst>
            <a:path>
              <a:moveTo>
                <a:pt x="0" y="0"/>
              </a:moveTo>
              <a:lnTo>
                <a:pt x="0" y="605023"/>
              </a:lnTo>
              <a:lnTo>
                <a:pt x="197290" y="6050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B98679-1F79-4231-A654-D46464CD49EA}">
      <dsp:nvSpPr>
        <dsp:cNvPr id="0" name=""/>
        <dsp:cNvSpPr/>
      </dsp:nvSpPr>
      <dsp:spPr>
        <a:xfrm>
          <a:off x="2252262" y="920302"/>
          <a:ext cx="832249" cy="315960"/>
        </a:xfrm>
        <a:custGeom>
          <a:avLst/>
          <a:gdLst/>
          <a:ahLst/>
          <a:cxnLst/>
          <a:rect l="0" t="0" r="0" b="0"/>
          <a:pathLst>
            <a:path>
              <a:moveTo>
                <a:pt x="832249" y="0"/>
              </a:moveTo>
              <a:lnTo>
                <a:pt x="832249" y="177857"/>
              </a:lnTo>
              <a:lnTo>
                <a:pt x="0" y="177857"/>
              </a:lnTo>
              <a:lnTo>
                <a:pt x="0" y="3159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2EE8F7-5447-41D4-9CC8-19A47C290224}">
      <dsp:nvSpPr>
        <dsp:cNvPr id="0" name=""/>
        <dsp:cNvSpPr/>
      </dsp:nvSpPr>
      <dsp:spPr>
        <a:xfrm>
          <a:off x="660787" y="920302"/>
          <a:ext cx="2423724" cy="315960"/>
        </a:xfrm>
        <a:custGeom>
          <a:avLst/>
          <a:gdLst/>
          <a:ahLst/>
          <a:cxnLst/>
          <a:rect l="0" t="0" r="0" b="0"/>
          <a:pathLst>
            <a:path>
              <a:moveTo>
                <a:pt x="2423724" y="0"/>
              </a:moveTo>
              <a:lnTo>
                <a:pt x="2423724" y="177857"/>
              </a:lnTo>
              <a:lnTo>
                <a:pt x="0" y="177857"/>
              </a:lnTo>
              <a:lnTo>
                <a:pt x="0" y="3159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27BBDC-783E-4C46-AB6F-EF6AC1F0524A}">
      <dsp:nvSpPr>
        <dsp:cNvPr id="0" name=""/>
        <dsp:cNvSpPr/>
      </dsp:nvSpPr>
      <dsp:spPr>
        <a:xfrm>
          <a:off x="2426877" y="262667"/>
          <a:ext cx="1315268" cy="6576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Home</a:t>
          </a:r>
        </a:p>
      </dsp:txBody>
      <dsp:txXfrm>
        <a:off x="2426877" y="262667"/>
        <a:ext cx="1315268" cy="657634"/>
      </dsp:txXfrm>
    </dsp:sp>
    <dsp:sp modelId="{0702BEDA-2131-47B2-B571-4BA995A2325B}">
      <dsp:nvSpPr>
        <dsp:cNvPr id="0" name=""/>
        <dsp:cNvSpPr/>
      </dsp:nvSpPr>
      <dsp:spPr>
        <a:xfrm>
          <a:off x="3153" y="1236262"/>
          <a:ext cx="1315268" cy="6576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Acerca de</a:t>
          </a:r>
        </a:p>
      </dsp:txBody>
      <dsp:txXfrm>
        <a:off x="3153" y="1236262"/>
        <a:ext cx="1315268" cy="657634"/>
      </dsp:txXfrm>
    </dsp:sp>
    <dsp:sp modelId="{EB469203-A2C0-4CDD-9B87-42557E4E77AC}">
      <dsp:nvSpPr>
        <dsp:cNvPr id="0" name=""/>
        <dsp:cNvSpPr/>
      </dsp:nvSpPr>
      <dsp:spPr>
        <a:xfrm>
          <a:off x="1594628" y="1236262"/>
          <a:ext cx="1315268" cy="6576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Productos</a:t>
          </a:r>
        </a:p>
      </dsp:txBody>
      <dsp:txXfrm>
        <a:off x="1594628" y="1236262"/>
        <a:ext cx="1315268" cy="657634"/>
      </dsp:txXfrm>
    </dsp:sp>
    <dsp:sp modelId="{111AB87A-B900-4866-A1D6-0F4F3BB97D16}">
      <dsp:nvSpPr>
        <dsp:cNvPr id="0" name=""/>
        <dsp:cNvSpPr/>
      </dsp:nvSpPr>
      <dsp:spPr>
        <a:xfrm>
          <a:off x="1923445" y="2170103"/>
          <a:ext cx="1315268" cy="6576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Libros</a:t>
          </a:r>
        </a:p>
      </dsp:txBody>
      <dsp:txXfrm>
        <a:off x="1923445" y="2170103"/>
        <a:ext cx="1315268" cy="657634"/>
      </dsp:txXfrm>
    </dsp:sp>
    <dsp:sp modelId="{C122F299-A87F-4F28-B4D3-A4EAF23E6D93}">
      <dsp:nvSpPr>
        <dsp:cNvPr id="0" name=""/>
        <dsp:cNvSpPr/>
      </dsp:nvSpPr>
      <dsp:spPr>
        <a:xfrm>
          <a:off x="1923445" y="3103943"/>
          <a:ext cx="1315268" cy="6576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err="1"/>
            <a:t>eBooks</a:t>
          </a:r>
          <a:endParaRPr lang="es-ES" sz="2400" kern="1200" dirty="0"/>
        </a:p>
      </dsp:txBody>
      <dsp:txXfrm>
        <a:off x="1923445" y="3103943"/>
        <a:ext cx="1315268" cy="657634"/>
      </dsp:txXfrm>
    </dsp:sp>
    <dsp:sp modelId="{FC4046F8-F3BB-4A49-91BA-C9C5631A8D34}">
      <dsp:nvSpPr>
        <dsp:cNvPr id="0" name=""/>
        <dsp:cNvSpPr/>
      </dsp:nvSpPr>
      <dsp:spPr>
        <a:xfrm>
          <a:off x="3186103" y="1236262"/>
          <a:ext cx="1315268" cy="6576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Contactos</a:t>
          </a:r>
        </a:p>
      </dsp:txBody>
      <dsp:txXfrm>
        <a:off x="3186103" y="1236262"/>
        <a:ext cx="1315268" cy="657634"/>
      </dsp:txXfrm>
    </dsp:sp>
    <dsp:sp modelId="{574C7C69-3F2F-4660-B78E-7E29F812A39F}">
      <dsp:nvSpPr>
        <dsp:cNvPr id="0" name=""/>
        <dsp:cNvSpPr/>
      </dsp:nvSpPr>
      <dsp:spPr>
        <a:xfrm>
          <a:off x="4777578" y="1236262"/>
          <a:ext cx="1315268" cy="6576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Enlaces</a:t>
          </a:r>
        </a:p>
      </dsp:txBody>
      <dsp:txXfrm>
        <a:off x="4777578" y="1236262"/>
        <a:ext cx="1315268" cy="65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C9C0A8-6E69-44FD-9F41-D5E3BF558827}">
      <dsp:nvSpPr>
        <dsp:cNvPr id="0" name=""/>
        <dsp:cNvSpPr/>
      </dsp:nvSpPr>
      <dsp:spPr>
        <a:xfrm rot="10800000">
          <a:off x="761883" y="0"/>
          <a:ext cx="2550541" cy="477818"/>
        </a:xfrm>
        <a:prstGeom prst="homePlat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0704" tIns="68580" rIns="128016" bIns="68580" numCol="1" spcCol="1270" anchor="ctr" anchorCtr="0">
          <a:noAutofit/>
        </a:bodyPr>
        <a:lstStyle/>
        <a:p>
          <a:pPr marL="0" lvl="0" indent="0" algn="ctr" defTabSz="800100" rtl="0">
            <a:lnSpc>
              <a:spcPct val="90000"/>
            </a:lnSpc>
            <a:spcBef>
              <a:spcPct val="0"/>
            </a:spcBef>
            <a:spcAft>
              <a:spcPct val="35000"/>
            </a:spcAft>
            <a:buNone/>
          </a:pPr>
          <a:r>
            <a:rPr lang="es-ES" sz="1800" kern="1200">
              <a:hlinkClick xmlns:r="http://schemas.openxmlformats.org/officeDocument/2006/relationships" r:id="rId1"/>
            </a:rPr>
            <a:t>https://delicious.com/</a:t>
          </a:r>
          <a:r>
            <a:rPr lang="es-ES" sz="1800" kern="1200"/>
            <a:t> </a:t>
          </a:r>
        </a:p>
      </dsp:txBody>
      <dsp:txXfrm rot="10800000">
        <a:off x="881337" y="0"/>
        <a:ext cx="2431087" cy="477818"/>
      </dsp:txXfrm>
    </dsp:sp>
    <dsp:sp modelId="{4E332E4A-6845-4323-8C51-3515EEC76087}">
      <dsp:nvSpPr>
        <dsp:cNvPr id="0" name=""/>
        <dsp:cNvSpPr/>
      </dsp:nvSpPr>
      <dsp:spPr>
        <a:xfrm>
          <a:off x="522974" y="0"/>
          <a:ext cx="477818" cy="477818"/>
        </a:xfrm>
        <a:prstGeom prst="ellipse">
          <a:avLst/>
        </a:prstGeom>
        <a:solidFill>
          <a:schemeClr val="accent2">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1F37-95BB-4CD2-B856-519B4FFAEDB4}">
      <dsp:nvSpPr>
        <dsp:cNvPr id="0" name=""/>
        <dsp:cNvSpPr/>
      </dsp:nvSpPr>
      <dsp:spPr>
        <a:xfrm rot="10800000">
          <a:off x="735872" y="0"/>
          <a:ext cx="2339632" cy="586268"/>
        </a:xfrm>
        <a:prstGeom prst="homePlat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8528" tIns="53340" rIns="99568" bIns="53340" numCol="1" spcCol="1270" anchor="ctr" anchorCtr="0">
          <a:noAutofit/>
        </a:bodyPr>
        <a:lstStyle/>
        <a:p>
          <a:pPr marL="0" lvl="0" indent="0" algn="ctr" defTabSz="622300" rtl="0">
            <a:lnSpc>
              <a:spcPct val="90000"/>
            </a:lnSpc>
            <a:spcBef>
              <a:spcPct val="0"/>
            </a:spcBef>
            <a:spcAft>
              <a:spcPct val="35000"/>
            </a:spcAft>
            <a:buNone/>
          </a:pPr>
          <a:r>
            <a:rPr lang="es-ES" sz="1400" kern="1200">
              <a:hlinkClick xmlns:r="http://schemas.openxmlformats.org/officeDocument/2006/relationships" r:id="rId1"/>
            </a:rPr>
            <a:t>https://www.diigo.com/</a:t>
          </a:r>
          <a:endParaRPr lang="es-ES" sz="1400" kern="1200"/>
        </a:p>
      </dsp:txBody>
      <dsp:txXfrm rot="10800000">
        <a:off x="882439" y="0"/>
        <a:ext cx="2193065" cy="586268"/>
      </dsp:txXfrm>
    </dsp:sp>
    <dsp:sp modelId="{3FE2DDAA-AEEF-4D54-B199-517CDCDFE4FC}">
      <dsp:nvSpPr>
        <dsp:cNvPr id="0" name=""/>
        <dsp:cNvSpPr/>
      </dsp:nvSpPr>
      <dsp:spPr>
        <a:xfrm>
          <a:off x="442738" y="0"/>
          <a:ext cx="586268" cy="586268"/>
        </a:xfrm>
        <a:prstGeom prst="ellipse">
          <a:avLst/>
        </a:prstGeom>
        <a:solidFill>
          <a:schemeClr val="accent2">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5001D-32A9-4112-8AAC-4EE8875432E4}">
      <dsp:nvSpPr>
        <dsp:cNvPr id="0" name=""/>
        <dsp:cNvSpPr/>
      </dsp:nvSpPr>
      <dsp:spPr>
        <a:xfrm rot="10800000">
          <a:off x="972950" y="0"/>
          <a:ext cx="3242513" cy="624908"/>
        </a:xfrm>
        <a:prstGeom prst="homePlat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5567" tIns="68580" rIns="128016" bIns="68580" numCol="1" spcCol="1270" anchor="ctr" anchorCtr="0">
          <a:noAutofit/>
        </a:bodyPr>
        <a:lstStyle/>
        <a:p>
          <a:pPr marL="0" lvl="0" indent="0" algn="ctr" defTabSz="800100" rtl="0">
            <a:lnSpc>
              <a:spcPct val="90000"/>
            </a:lnSpc>
            <a:spcBef>
              <a:spcPct val="0"/>
            </a:spcBef>
            <a:spcAft>
              <a:spcPct val="35000"/>
            </a:spcAft>
            <a:buNone/>
          </a:pPr>
          <a:r>
            <a:rPr lang="es-ES" sz="1800" kern="1200" dirty="0">
              <a:hlinkClick xmlns:r="http://schemas.openxmlformats.org/officeDocument/2006/relationships" r:id="rId1"/>
            </a:rPr>
            <a:t>http://www.mister-wong.es/</a:t>
          </a:r>
          <a:endParaRPr lang="es-ES" sz="1800" kern="1200" dirty="0"/>
        </a:p>
      </dsp:txBody>
      <dsp:txXfrm rot="10800000">
        <a:off x="1129177" y="0"/>
        <a:ext cx="3086286" cy="624908"/>
      </dsp:txXfrm>
    </dsp:sp>
    <dsp:sp modelId="{0A1FDA67-0AD9-4744-8F2C-A3DA5D520211}">
      <dsp:nvSpPr>
        <dsp:cNvPr id="0" name=""/>
        <dsp:cNvSpPr/>
      </dsp:nvSpPr>
      <dsp:spPr>
        <a:xfrm>
          <a:off x="660496" y="0"/>
          <a:ext cx="624908" cy="624908"/>
        </a:xfrm>
        <a:prstGeom prst="ellipse">
          <a:avLst/>
        </a:prstGeom>
        <a:solidFill>
          <a:schemeClr val="accent2">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1556E-EC1D-4D5F-BA69-DC03424BDEA7}">
      <dsp:nvSpPr>
        <dsp:cNvPr id="0" name=""/>
        <dsp:cNvSpPr/>
      </dsp:nvSpPr>
      <dsp:spPr>
        <a:xfrm rot="10800000">
          <a:off x="759130" y="0"/>
          <a:ext cx="2449195" cy="568912"/>
        </a:xfrm>
        <a:prstGeom prst="homePlat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0874" tIns="53340" rIns="99568" bIns="53340" numCol="1" spcCol="1270" anchor="ctr" anchorCtr="0">
          <a:noAutofit/>
        </a:bodyPr>
        <a:lstStyle/>
        <a:p>
          <a:pPr marL="0" lvl="0" indent="0" algn="ctr" defTabSz="622300" rtl="0">
            <a:lnSpc>
              <a:spcPct val="90000"/>
            </a:lnSpc>
            <a:spcBef>
              <a:spcPct val="0"/>
            </a:spcBef>
            <a:spcAft>
              <a:spcPct val="35000"/>
            </a:spcAft>
            <a:buNone/>
          </a:pPr>
          <a:r>
            <a:rPr lang="es-ES" sz="1400" kern="1200">
              <a:hlinkClick xmlns:r="http://schemas.openxmlformats.org/officeDocument/2006/relationships" r:id="rId1"/>
            </a:rPr>
            <a:t>http://www.blinklist.com/</a:t>
          </a:r>
          <a:endParaRPr lang="es-ES" sz="1400" kern="1200"/>
        </a:p>
      </dsp:txBody>
      <dsp:txXfrm rot="10800000">
        <a:off x="901358" y="0"/>
        <a:ext cx="2306967" cy="568912"/>
      </dsp:txXfrm>
    </dsp:sp>
    <dsp:sp modelId="{BC56F6B9-FD7D-4A41-BD16-149A7E2C115A}">
      <dsp:nvSpPr>
        <dsp:cNvPr id="0" name=""/>
        <dsp:cNvSpPr/>
      </dsp:nvSpPr>
      <dsp:spPr>
        <a:xfrm>
          <a:off x="474674" y="0"/>
          <a:ext cx="568912" cy="568912"/>
        </a:xfrm>
        <a:prstGeom prst="ellipse">
          <a:avLst/>
        </a:prstGeom>
        <a:solidFill>
          <a:schemeClr val="accent2">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11835-AA95-4740-B6C4-8248D52531C4}">
      <dsp:nvSpPr>
        <dsp:cNvPr id="0" name=""/>
        <dsp:cNvSpPr/>
      </dsp:nvSpPr>
      <dsp:spPr>
        <a:xfrm rot="10800000">
          <a:off x="933465" y="0"/>
          <a:ext cx="2987500" cy="723900"/>
        </a:xfrm>
        <a:prstGeom prst="homePlat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9220" tIns="53340" rIns="99568" bIns="53340" numCol="1" spcCol="1270" anchor="ctr" anchorCtr="0">
          <a:noAutofit/>
        </a:bodyPr>
        <a:lstStyle/>
        <a:p>
          <a:pPr marL="0" lvl="0" indent="0" algn="ctr" defTabSz="622300" rtl="0">
            <a:lnSpc>
              <a:spcPct val="90000"/>
            </a:lnSpc>
            <a:spcBef>
              <a:spcPct val="0"/>
            </a:spcBef>
            <a:spcAft>
              <a:spcPct val="35000"/>
            </a:spcAft>
            <a:buNone/>
          </a:pPr>
          <a:r>
            <a:rPr lang="es-ES" sz="1400" kern="1200">
              <a:hlinkClick xmlns:r="http://schemas.openxmlformats.org/officeDocument/2006/relationships" r:id="rId1"/>
            </a:rPr>
            <a:t>http://www.stumbleupon.com/</a:t>
          </a:r>
          <a:endParaRPr lang="es-ES" sz="1400" kern="1200"/>
        </a:p>
      </dsp:txBody>
      <dsp:txXfrm rot="10800000">
        <a:off x="1114440" y="0"/>
        <a:ext cx="2806525" cy="723900"/>
      </dsp:txXfrm>
    </dsp:sp>
    <dsp:sp modelId="{2AB27C85-017B-44C7-9CC6-E505907CD555}">
      <dsp:nvSpPr>
        <dsp:cNvPr id="0" name=""/>
        <dsp:cNvSpPr/>
      </dsp:nvSpPr>
      <dsp:spPr>
        <a:xfrm>
          <a:off x="571515" y="0"/>
          <a:ext cx="723900" cy="723900"/>
        </a:xfrm>
        <a:prstGeom prst="ellipse">
          <a:avLst/>
        </a:prstGeom>
        <a:solidFill>
          <a:schemeClr val="accent2">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A6D43-AC59-43A7-AD4C-04B200040C45}" type="datetimeFigureOut">
              <a:rPr lang="es-ES" smtClean="0"/>
              <a:t>12/02/2019</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BEB30-80E6-4210-9AC3-B99EA778F134}" type="slidenum">
              <a:rPr lang="es-ES" smtClean="0"/>
              <a:t>‹Nº›</a:t>
            </a:fld>
            <a:endParaRPr lang="es-ES"/>
          </a:p>
        </p:txBody>
      </p:sp>
    </p:spTree>
    <p:extLst>
      <p:ext uri="{BB962C8B-B14F-4D97-AF65-F5344CB8AC3E}">
        <p14:creationId xmlns:p14="http://schemas.microsoft.com/office/powerpoint/2010/main" val="415631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www.usableyaccesible.com/recurso_glosario.html#folksonom&#237;a"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www.colormatters.com/" TargetMode="External"/><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www.colormatters.com/" TargetMode="External"/><Relationship Id="rId2" Type="http://schemas.openxmlformats.org/officeDocument/2006/relationships/slide" Target="../slides/slide381.xml"/><Relationship Id="rId1" Type="http://schemas.openxmlformats.org/officeDocument/2006/relationships/notesMaster" Target="../notesMasters/notesMaster1.xml"/><Relationship Id="rId4" Type="http://schemas.openxmlformats.org/officeDocument/2006/relationships/hyperlink" Target="http://www.wpdfd.com/issues/25/palettes/" TargetMode="Externa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www.w3schools.com/cssref/pr_pos_top.asp" TargetMode="External"/><Relationship Id="rId2" Type="http://schemas.openxmlformats.org/officeDocument/2006/relationships/slide" Target="../slides/slide417.xml"/><Relationship Id="rId1" Type="http://schemas.openxmlformats.org/officeDocument/2006/relationships/notesMaster" Target="../notesMasters/notesMaster1.xml"/><Relationship Id="rId6" Type="http://schemas.openxmlformats.org/officeDocument/2006/relationships/hyperlink" Target="http://www.w3schools.com/cssref/pr_pos_right.asp" TargetMode="External"/><Relationship Id="rId5" Type="http://schemas.openxmlformats.org/officeDocument/2006/relationships/hyperlink" Target="http://www.w3schools.com/cssref/pr_pos_left.asp" TargetMode="External"/><Relationship Id="rId4" Type="http://schemas.openxmlformats.org/officeDocument/2006/relationships/hyperlink" Target="http://www.w3schools.com/cssref/pr_pos_bottom.asp" TargetMode="Externa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en.wikipedia.org/wiki/Diigo" TargetMode="External"/><Relationship Id="rId2" Type="http://schemas.openxmlformats.org/officeDocument/2006/relationships/slide" Target="../slides/slide173.xml"/><Relationship Id="rId1" Type="http://schemas.openxmlformats.org/officeDocument/2006/relationships/notesMaster" Target="../notesMasters/notesMaster1.xml"/><Relationship Id="rId4" Type="http://schemas.openxmlformats.org/officeDocument/2006/relationships/hyperlink" Target="http://en.wikipedia.org/wiki/Mister_Wong" TargetMode="Externa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1"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a:t>
            </a:fld>
            <a:endParaRPr lang="es-ES"/>
          </a:p>
        </p:txBody>
      </p:sp>
    </p:spTree>
    <p:extLst>
      <p:ext uri="{BB962C8B-B14F-4D97-AF65-F5344CB8AC3E}">
        <p14:creationId xmlns:p14="http://schemas.microsoft.com/office/powerpoint/2010/main" val="111324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1980: mientras trabaja en el CERN, Tim </a:t>
            </a:r>
            <a:r>
              <a:rPr lang="es-ES" dirty="0" err="1"/>
              <a:t>Berners</a:t>
            </a:r>
            <a:r>
              <a:rPr lang="es-ES" dirty="0"/>
              <a:t>-Lee escribe un programa llamado </a:t>
            </a:r>
            <a:r>
              <a:rPr lang="es-ES" dirty="0" err="1"/>
              <a:t>Enquire-Within-Upon-Everything</a:t>
            </a:r>
            <a:r>
              <a:rPr lang="es-ES" dirty="0"/>
              <a:t>, que permite crear enlaces entre nodos. Un nodo posee un título, un tipo y una lista de enlaces.</a:t>
            </a:r>
          </a:p>
          <a:p>
            <a:r>
              <a:rPr lang="es-ES" dirty="0"/>
              <a:t>Tras el informe interno </a:t>
            </a:r>
            <a:r>
              <a:rPr lang="es-ES" i="1" u="sng" dirty="0" err="1"/>
              <a:t>Information</a:t>
            </a:r>
            <a:r>
              <a:rPr lang="es-ES" i="1" u="sng" dirty="0"/>
              <a:t> Management: A </a:t>
            </a:r>
            <a:r>
              <a:rPr lang="es-ES" i="1" u="sng" dirty="0" err="1"/>
              <a:t>Proposal</a:t>
            </a:r>
            <a:r>
              <a:rPr lang="es-ES" i="1" u="sng" dirty="0"/>
              <a:t> (1989)</a:t>
            </a:r>
            <a:r>
              <a:rPr lang="es-ES" dirty="0"/>
              <a:t>, el CERN adquiere un ordenador </a:t>
            </a:r>
            <a:r>
              <a:rPr lang="es-ES" dirty="0" err="1"/>
              <a:t>NeXT</a:t>
            </a:r>
            <a:r>
              <a:rPr lang="es-ES" dirty="0"/>
              <a:t> que permite a Tim seguir adelante y crear un sistema global de hipertexto.</a:t>
            </a:r>
          </a:p>
          <a:p>
            <a:endParaRPr lang="es-ES" dirty="0"/>
          </a:p>
          <a:p>
            <a:r>
              <a:rPr lang="es-ES" dirty="0"/>
              <a:t>El proyecto se denomina </a:t>
            </a:r>
            <a:r>
              <a:rPr lang="es-ES" dirty="0" err="1"/>
              <a:t>World</a:t>
            </a:r>
            <a:r>
              <a:rPr lang="es-ES" dirty="0"/>
              <a:t> Wide Web y el programa </a:t>
            </a:r>
            <a:r>
              <a:rPr lang="es-ES" dirty="0" err="1"/>
              <a:t>WorldWideWeb</a:t>
            </a:r>
            <a:r>
              <a:rPr lang="es-ES" dirty="0"/>
              <a:t>, después de descartar una serie de nombres: </a:t>
            </a:r>
            <a:r>
              <a:rPr lang="es-ES" dirty="0" err="1"/>
              <a:t>Information</a:t>
            </a:r>
            <a:r>
              <a:rPr lang="es-ES" dirty="0"/>
              <a:t> </a:t>
            </a:r>
            <a:r>
              <a:rPr lang="es-ES" dirty="0" err="1"/>
              <a:t>Mesh</a:t>
            </a:r>
            <a:r>
              <a:rPr lang="es-ES" dirty="0"/>
              <a:t>, Mine of </a:t>
            </a:r>
            <a:r>
              <a:rPr lang="es-ES" dirty="0" err="1"/>
              <a:t>Information</a:t>
            </a:r>
            <a:r>
              <a:rPr lang="es-ES" dirty="0"/>
              <a:t> e </a:t>
            </a:r>
            <a:r>
              <a:rPr lang="es-ES" dirty="0" err="1"/>
              <a:t>Information</a:t>
            </a:r>
            <a:r>
              <a:rPr lang="es-ES" dirty="0"/>
              <a:t> Mine.</a:t>
            </a:r>
          </a:p>
          <a:p>
            <a:r>
              <a:rPr lang="es-ES" dirty="0"/>
              <a:t>El proyecto de TBL implica 3 elementos:</a:t>
            </a:r>
          </a:p>
          <a:p>
            <a:pPr marL="171450" indent="-171450">
              <a:buFontTx/>
              <a:buChar char="-"/>
            </a:pPr>
            <a:r>
              <a:rPr lang="es-ES" dirty="0"/>
              <a:t>Crear un formato para escribir los documentos ?</a:t>
            </a:r>
            <a:r>
              <a:rPr lang="es-ES" baseline="0" dirty="0"/>
              <a:t> HTML</a:t>
            </a:r>
            <a:endParaRPr lang="es-ES" dirty="0"/>
          </a:p>
          <a:p>
            <a:pPr marL="171450" indent="-171450">
              <a:buFontTx/>
              <a:buChar char="-"/>
            </a:pPr>
            <a:r>
              <a:rPr lang="es-ES" dirty="0"/>
              <a:t>Desarrollar un método para representar los enlaces entre los documentos ? URL</a:t>
            </a:r>
          </a:p>
          <a:p>
            <a:pPr marL="171450" indent="-171450">
              <a:buFontTx/>
              <a:buChar char="-"/>
            </a:pPr>
            <a:r>
              <a:rPr lang="es-ES" dirty="0"/>
              <a:t>Definir</a:t>
            </a:r>
            <a:r>
              <a:rPr lang="es-ES" baseline="0" dirty="0"/>
              <a:t> un protocolo de red para transmitir los documentos de un ordenador a otro ? HTTP</a:t>
            </a:r>
          </a:p>
          <a:p>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a:t>Importancia del equipo de </a:t>
            </a:r>
            <a:r>
              <a:rPr lang="es-ES" baseline="0" dirty="0" err="1"/>
              <a:t>NeXT</a:t>
            </a:r>
            <a:r>
              <a:rPr lang="es-ES" baseline="0" dirty="0"/>
              <a:t> (de Steve Jobs) y su avanzado S.O. </a:t>
            </a:r>
            <a:r>
              <a:rPr lang="es-ES" sz="1200" dirty="0" err="1"/>
              <a:t>NeXTStep</a:t>
            </a:r>
            <a:r>
              <a:rPr lang="es-ES" baseline="0" dirty="0"/>
              <a:t>, que según los propios creadores de la web fue determinante, porque facilitaba mucho la programación</a:t>
            </a:r>
            <a:endParaRPr lang="es-ES" dirty="0"/>
          </a:p>
          <a:p>
            <a:endParaRPr lang="es-ES" dirty="0"/>
          </a:p>
          <a:p>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El CERN,</a:t>
            </a:r>
            <a:r>
              <a:rPr lang="es-ES" baseline="0" dirty="0"/>
              <a:t> </a:t>
            </a:r>
            <a:r>
              <a:rPr lang="fr-FR" sz="1200" b="0" i="0" kern="1200" dirty="0">
                <a:solidFill>
                  <a:schemeClr val="tx1"/>
                </a:solidFill>
                <a:effectLst/>
                <a:latin typeface="+mn-lt"/>
                <a:ea typeface="+mn-ea"/>
                <a:cs typeface="+mn-cs"/>
              </a:rPr>
              <a:t>Conseil Européen pour la Recherche Nucléaire, </a:t>
            </a:r>
            <a:r>
              <a:rPr lang="fr-FR" sz="1200" b="0" i="0" kern="1200" dirty="0" err="1">
                <a:solidFill>
                  <a:schemeClr val="tx1"/>
                </a:solidFill>
                <a:effectLst/>
                <a:latin typeface="+mn-lt"/>
                <a:ea typeface="+mn-ea"/>
                <a:cs typeface="+mn-cs"/>
              </a:rPr>
              <a:t>posteriormente</a:t>
            </a:r>
            <a:r>
              <a:rPr lang="fr-FR"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Organización Europea para la Investigación Nuclear es desde 1954 el mayor laboratorio de investigación en física de partículas a nivel mundial. Está situado cerca de Ginebra, en la frontera entre Francia y Suiza, entre la comuna de </a:t>
            </a:r>
            <a:r>
              <a:rPr lang="es-ES" sz="1200" b="0" i="0" kern="1200" dirty="0" err="1">
                <a:solidFill>
                  <a:schemeClr val="tx1"/>
                </a:solidFill>
                <a:effectLst/>
                <a:latin typeface="+mn-lt"/>
                <a:ea typeface="+mn-ea"/>
                <a:cs typeface="+mn-cs"/>
              </a:rPr>
              <a:t>Meyrin</a:t>
            </a:r>
            <a:r>
              <a:rPr lang="es-ES" sz="1200" b="0" i="0" kern="1200" dirty="0">
                <a:solidFill>
                  <a:schemeClr val="tx1"/>
                </a:solidFill>
                <a:effectLst/>
                <a:latin typeface="+mn-lt"/>
                <a:ea typeface="+mn-ea"/>
                <a:cs typeface="+mn-cs"/>
              </a:rPr>
              <a:t> (en el Cantón de Ginebra) y la comuna de Saint-</a:t>
            </a:r>
            <a:r>
              <a:rPr lang="es-ES" sz="1200" b="0" i="0" kern="1200" dirty="0" err="1">
                <a:solidFill>
                  <a:schemeClr val="tx1"/>
                </a:solidFill>
                <a:effectLst/>
                <a:latin typeface="+mn-lt"/>
                <a:ea typeface="+mn-ea"/>
                <a:cs typeface="+mn-cs"/>
              </a:rPr>
              <a:t>Genis</a:t>
            </a:r>
            <a:r>
              <a:rPr lang="es-ES" sz="1200" b="0" i="0" kern="1200" dirty="0">
                <a:solidFill>
                  <a:schemeClr val="tx1"/>
                </a:solidFill>
                <a:effectLst/>
                <a:latin typeface="+mn-lt"/>
                <a:ea typeface="+mn-ea"/>
                <a:cs typeface="+mn-cs"/>
              </a:rPr>
              <a:t>-</a:t>
            </a:r>
            <a:r>
              <a:rPr lang="es-ES" sz="1200" b="0" i="0" kern="1200" dirty="0" err="1">
                <a:solidFill>
                  <a:schemeClr val="tx1"/>
                </a:solidFill>
                <a:effectLst/>
                <a:latin typeface="+mn-lt"/>
                <a:ea typeface="+mn-ea"/>
                <a:cs typeface="+mn-cs"/>
              </a:rPr>
              <a:t>Pouilly</a:t>
            </a:r>
            <a:r>
              <a:rPr lang="es-ES" sz="1200" b="0" i="0" kern="1200" dirty="0">
                <a:solidFill>
                  <a:schemeClr val="tx1"/>
                </a:solidFill>
                <a:effectLst/>
                <a:latin typeface="+mn-lt"/>
                <a:ea typeface="+mn-ea"/>
                <a:cs typeface="+mn-cs"/>
              </a:rPr>
              <a:t> (en el departamento de Ain).</a:t>
            </a:r>
            <a:endParaRPr lang="es-ES" dirty="0"/>
          </a:p>
          <a:p>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22</a:t>
            </a:fld>
            <a:endParaRPr lang="es-ES"/>
          </a:p>
        </p:txBody>
      </p:sp>
    </p:spTree>
    <p:extLst>
      <p:ext uri="{BB962C8B-B14F-4D97-AF65-F5344CB8AC3E}">
        <p14:creationId xmlns:p14="http://schemas.microsoft.com/office/powerpoint/2010/main" val="12707893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rótulo es un término que representa un trozo mayor de información.</a:t>
            </a:r>
          </a:p>
          <a:p>
            <a:endParaRPr lang="es-ES" dirty="0"/>
          </a:p>
          <a:p>
            <a:r>
              <a:rPr lang="es-ES" sz="1200" b="1" i="0" kern="1200" dirty="0">
                <a:solidFill>
                  <a:schemeClr val="tx1"/>
                </a:solidFill>
                <a:effectLst/>
                <a:latin typeface="+mn-lt"/>
                <a:ea typeface="+mn-ea"/>
                <a:cs typeface="+mn-cs"/>
              </a:rPr>
              <a:t>Enlaces contextuales.</a:t>
            </a:r>
            <a:r>
              <a:rPr lang="es-ES" sz="1200" b="0" i="0" kern="1200" dirty="0">
                <a:solidFill>
                  <a:schemeClr val="tx1"/>
                </a:solidFill>
                <a:effectLst/>
                <a:latin typeface="+mn-lt"/>
                <a:ea typeface="+mn-ea"/>
                <a:cs typeface="+mn-cs"/>
              </a:rPr>
              <a:t> Deben identificarse visualmente como tales, diferenciar los que sean externos y utilizarse de forma consistente. No deben ser ambiguos y se debe tener en cuenta el contexto en el que se insertan, siendo además independientes del mismo.</a:t>
            </a:r>
          </a:p>
          <a:p>
            <a:r>
              <a:rPr lang="es-ES" sz="1200" b="1" i="0" kern="1200" dirty="0">
                <a:solidFill>
                  <a:schemeClr val="tx1"/>
                </a:solidFill>
                <a:effectLst/>
                <a:latin typeface="+mn-lt"/>
                <a:ea typeface="+mn-ea"/>
                <a:cs typeface="+mn-cs"/>
              </a:rPr>
              <a:t>Títulos.</a:t>
            </a:r>
            <a:r>
              <a:rPr lang="es-ES" sz="1200" b="0" i="0" kern="1200" dirty="0">
                <a:solidFill>
                  <a:schemeClr val="tx1"/>
                </a:solidFill>
                <a:effectLst/>
                <a:latin typeface="+mn-lt"/>
                <a:ea typeface="+mn-ea"/>
                <a:cs typeface="+mn-cs"/>
              </a:rPr>
              <a:t> Deben estructurar coherentemente el contenido y su diseño debe reflejar su jerarquía. Tienen que ser descriptivos y coherentes con los literales utilizados en los otros sistemas de etiquetado. Deben ser consistentes a lo largo del sitio tanto en su ubicación como en su aspecto.</a:t>
            </a:r>
          </a:p>
          <a:p>
            <a:r>
              <a:rPr lang="es-ES" sz="1200" b="1" i="0" kern="1200" dirty="0">
                <a:solidFill>
                  <a:schemeClr val="tx1"/>
                </a:solidFill>
                <a:effectLst/>
                <a:latin typeface="+mn-lt"/>
                <a:ea typeface="+mn-ea"/>
                <a:cs typeface="+mn-cs"/>
              </a:rPr>
              <a:t>Opciones del sistema de navegación. </a:t>
            </a:r>
            <a:r>
              <a:rPr lang="es-ES" sz="1200" b="0" i="0" kern="1200" dirty="0">
                <a:solidFill>
                  <a:schemeClr val="tx1"/>
                </a:solidFill>
                <a:effectLst/>
                <a:latin typeface="+mn-lt"/>
                <a:ea typeface="+mn-ea"/>
                <a:cs typeface="+mn-cs"/>
              </a:rPr>
              <a:t>Deben ser consistentes y coherente siguiendo un mismo patrón visual y de ubicación a lo largo de todo el sitio. Deben describir adecuadamente los contenidos que incluyen y ser entre ellos lo más excluyentes posibles.</a:t>
            </a:r>
          </a:p>
          <a:p>
            <a:r>
              <a:rPr lang="es-ES" sz="1200" b="1" i="0" kern="1200" dirty="0">
                <a:solidFill>
                  <a:schemeClr val="tx1"/>
                </a:solidFill>
                <a:effectLst/>
                <a:latin typeface="+mn-lt"/>
                <a:ea typeface="+mn-ea"/>
                <a:cs typeface="+mn-cs"/>
              </a:rPr>
              <a:t>Términos de indización. </a:t>
            </a:r>
            <a:r>
              <a:rPr lang="es-ES" sz="1200" b="0" i="0" kern="1200" dirty="0">
                <a:solidFill>
                  <a:schemeClr val="tx1"/>
                </a:solidFill>
                <a:effectLst/>
                <a:latin typeface="+mn-lt"/>
                <a:ea typeface="+mn-ea"/>
                <a:cs typeface="+mn-cs"/>
              </a:rPr>
              <a:t>Son el conjunto de etiquetas utilizadas para describir cualquier tipo de contenido en un entorno web y facilitar su localización, búsqueda y recuperación. Su enlace permite acceder al listado de todos los contenidos indizados con ese término y además alimentan el índice inverso del sistema de búsqueda.</a:t>
            </a:r>
          </a:p>
          <a:p>
            <a:endParaRPr lang="es-ES" dirty="0"/>
          </a:p>
          <a:p>
            <a:r>
              <a:rPr lang="es-ES" sz="1200" b="0" i="0" kern="1200" dirty="0">
                <a:solidFill>
                  <a:schemeClr val="tx1"/>
                </a:solidFill>
                <a:effectLst/>
                <a:latin typeface="+mn-lt"/>
                <a:ea typeface="+mn-ea"/>
                <a:cs typeface="+mn-cs"/>
              </a:rPr>
              <a:t>Cuando los propios usuarios o los autores de los contenidos proponen las etiquetas (</a:t>
            </a:r>
            <a:r>
              <a:rPr lang="es-ES" sz="1200" b="0" i="1" kern="1200" dirty="0" err="1">
                <a:solidFill>
                  <a:schemeClr val="tx1"/>
                </a:solidFill>
                <a:effectLst/>
                <a:latin typeface="+mn-lt"/>
                <a:ea typeface="+mn-ea"/>
                <a:cs typeface="+mn-cs"/>
              </a:rPr>
              <a:t>tag</a:t>
            </a:r>
            <a:r>
              <a:rPr lang="es-ES" sz="1200" b="0" i="0" kern="1200" dirty="0">
                <a:solidFill>
                  <a:schemeClr val="tx1"/>
                </a:solidFill>
                <a:effectLst/>
                <a:latin typeface="+mn-lt"/>
                <a:ea typeface="+mn-ea"/>
                <a:cs typeface="+mn-cs"/>
              </a:rPr>
              <a:t>) hablamos de </a:t>
            </a:r>
            <a:r>
              <a:rPr lang="es-ES" sz="1200" b="1" i="0" kern="1200" dirty="0">
                <a:solidFill>
                  <a:schemeClr val="tx1"/>
                </a:solidFill>
                <a:effectLst/>
                <a:latin typeface="+mn-lt"/>
                <a:ea typeface="+mn-ea"/>
                <a:cs typeface="+mn-cs"/>
              </a:rPr>
              <a:t>marcadores sociales</a:t>
            </a:r>
            <a:r>
              <a:rPr lang="es-ES" sz="1200" b="0" i="0" kern="1200" dirty="0">
                <a:solidFill>
                  <a:schemeClr val="tx1"/>
                </a:solidFill>
                <a:effectLst/>
                <a:latin typeface="+mn-lt"/>
                <a:ea typeface="+mn-ea"/>
                <a:cs typeface="+mn-cs"/>
              </a:rPr>
              <a:t>. Una </a:t>
            </a:r>
            <a:r>
              <a:rPr lang="es-ES" sz="1200" b="1" i="0" kern="1200" dirty="0" err="1">
                <a:solidFill>
                  <a:schemeClr val="tx1"/>
                </a:solidFill>
                <a:effectLst/>
                <a:latin typeface="+mn-lt"/>
                <a:ea typeface="+mn-ea"/>
                <a:cs typeface="+mn-cs"/>
                <a:hlinkClick r:id="rId3" tooltip="Glosario UX en ventana nueva"/>
              </a:rPr>
              <a:t>folksonomía</a:t>
            </a:r>
            <a:r>
              <a:rPr lang="es-ES" sz="1200" b="0" i="0" kern="1200" dirty="0">
                <a:solidFill>
                  <a:schemeClr val="tx1"/>
                </a:solidFill>
                <a:effectLst/>
                <a:latin typeface="+mn-lt"/>
                <a:ea typeface="+mn-ea"/>
                <a:cs typeface="+mn-cs"/>
              </a:rPr>
              <a:t> es el resultado de la agregación de las etiquetas o </a:t>
            </a:r>
            <a:r>
              <a:rPr lang="es-ES" sz="1200" b="0" i="1" kern="1200" dirty="0" err="1">
                <a:solidFill>
                  <a:schemeClr val="tx1"/>
                </a:solidFill>
                <a:effectLst/>
                <a:latin typeface="+mn-lt"/>
                <a:ea typeface="+mn-ea"/>
                <a:cs typeface="+mn-cs"/>
              </a:rPr>
              <a:t>tags</a:t>
            </a:r>
            <a:r>
              <a:rPr lang="es-ES" sz="1200" b="0" i="0" kern="1200" dirty="0">
                <a:solidFill>
                  <a:schemeClr val="tx1"/>
                </a:solidFill>
                <a:effectLst/>
                <a:latin typeface="+mn-lt"/>
                <a:ea typeface="+mn-ea"/>
                <a:cs typeface="+mn-cs"/>
              </a:rPr>
              <a:t> propuestos por uno más usuarios. Se pueden visualizar en forma de listado, nubes de etiquetas, los más populares, etc.</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[Olga Carreras]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187</a:t>
            </a:fld>
            <a:endParaRPr lang="es-ES"/>
          </a:p>
        </p:txBody>
      </p:sp>
    </p:spTree>
    <p:extLst>
      <p:ext uri="{BB962C8B-B14F-4D97-AF65-F5344CB8AC3E}">
        <p14:creationId xmlns:p14="http://schemas.microsoft.com/office/powerpoint/2010/main" val="1722585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a:t>
            </a:r>
            <a:r>
              <a:rPr lang="es-ES" baseline="0" dirty="0"/>
              <a:t> (Consejos)</a:t>
            </a:r>
          </a:p>
          <a:p>
            <a:endParaRPr lang="es-ES" baseline="0" dirty="0"/>
          </a:p>
          <a:p>
            <a:r>
              <a:rPr lang="es-ES" dirty="0"/>
              <a:t>Involucrar a los autores de contenidos.</a:t>
            </a:r>
          </a:p>
          <a:p>
            <a:r>
              <a:rPr lang="es-ES" dirty="0"/>
              <a:t>Involucrar a los usuarios con pruebas de </a:t>
            </a:r>
            <a:r>
              <a:rPr lang="es-ES" dirty="0" err="1"/>
              <a:t>cardsorting</a:t>
            </a:r>
            <a:r>
              <a:rPr lang="es-ES" dirty="0"/>
              <a:t>.</a:t>
            </a:r>
          </a:p>
          <a:p>
            <a:r>
              <a:rPr lang="es-ES" dirty="0"/>
              <a:t>Ver cómo etiquetan nuestros contenidos los usuarios por ejemplo en Del.icio.us</a:t>
            </a:r>
          </a:p>
          <a:p>
            <a:r>
              <a:rPr lang="es-ES" dirty="0"/>
              <a:t>Analizar los términos que utilizan los usuarios en el buscador de nuestra web.</a:t>
            </a:r>
          </a:p>
          <a:p>
            <a:r>
              <a:rPr lang="es-ES" dirty="0"/>
              <a:t>Aprovechar tesauros y vocabularios controlados ya existentes que podamos adaptar y refinar, pero siempre deben coincidir con nuestra audiencia.</a:t>
            </a:r>
          </a:p>
          <a:p>
            <a:endParaRPr lang="es-ES" dirty="0"/>
          </a:p>
          <a:p>
            <a:r>
              <a:rPr lang="es-ES" dirty="0"/>
              <a:t>[Olga Carreras]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188</a:t>
            </a:fld>
            <a:endParaRPr lang="es-ES"/>
          </a:p>
        </p:txBody>
      </p:sp>
    </p:spTree>
    <p:extLst>
      <p:ext uri="{BB962C8B-B14F-4D97-AF65-F5344CB8AC3E}">
        <p14:creationId xmlns:p14="http://schemas.microsoft.com/office/powerpoint/2010/main" val="26272091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En teoría y práctica de como la gente se mueve por la página Web.</a:t>
            </a:r>
          </a:p>
          <a:p>
            <a:pPr marL="171450" indent="-171450">
              <a:buFont typeface="Arial" panose="020B0604020202020204" pitchFamily="34" charset="0"/>
              <a:buChar char="•"/>
            </a:pPr>
            <a:r>
              <a:rPr lang="es-ES" dirty="0"/>
              <a:t>El proceso de meta-búsqueda dirigida y la ubicación de hipervínculos de información; navegar por la Web.</a:t>
            </a:r>
          </a:p>
          <a:p>
            <a:pPr marL="171450" indent="-171450">
              <a:buFont typeface="Arial" panose="020B0604020202020204" pitchFamily="34" charset="0"/>
              <a:buChar char="•"/>
            </a:pPr>
            <a:r>
              <a:rPr lang="es-ES" dirty="0"/>
              <a:t>Todo enlace, etiqueta o rótulo y otro elemento que permita acceder a páginas Web y ayude a la orientación de una persona mientras interactúa con un sitio.</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189</a:t>
            </a:fld>
            <a:endParaRPr lang="es-ES"/>
          </a:p>
        </p:txBody>
      </p:sp>
    </p:spTree>
    <p:extLst>
      <p:ext uri="{BB962C8B-B14F-4D97-AF65-F5344CB8AC3E}">
        <p14:creationId xmlns:p14="http://schemas.microsoft.com/office/powerpoint/2010/main" val="18887714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Sistemas integrados. </a:t>
            </a:r>
            <a:r>
              <a:rPr lang="es-ES" dirty="0"/>
              <a:t>Se deben articular estos tres sistemas sin saturar de enlaces y sin que ocupen todo el espacio de la página. Deben situarse de forma consistente, fija y diferenciada entre ellos.</a:t>
            </a:r>
          </a:p>
          <a:p>
            <a:endParaRPr lang="es-ES" dirty="0"/>
          </a:p>
          <a:p>
            <a:pPr marL="171450" indent="-171450">
              <a:buFont typeface="Arial" panose="020B0604020202020204" pitchFamily="34" charset="0"/>
              <a:buChar char="•"/>
            </a:pPr>
            <a:r>
              <a:rPr lang="es-ES" dirty="0"/>
              <a:t>Sistemas constantes (o globales)</a:t>
            </a:r>
          </a:p>
          <a:p>
            <a:pPr marL="171450" indent="-171450">
              <a:buFont typeface="Arial" panose="020B0604020202020204" pitchFamily="34" charset="0"/>
              <a:buChar char="•"/>
            </a:pPr>
            <a:r>
              <a:rPr lang="es-ES" dirty="0"/>
              <a:t>Sistemas locales, deben estar correctamente articulados con el sistema constante.</a:t>
            </a:r>
          </a:p>
          <a:p>
            <a:pPr marL="171450" indent="-171450">
              <a:buFont typeface="Arial" panose="020B0604020202020204" pitchFamily="34" charset="0"/>
              <a:buChar char="•"/>
            </a:pPr>
            <a:r>
              <a:rPr lang="es-ES" dirty="0"/>
              <a:t>Sistemas contextuales, que permiten identificar contenidos relacionados y enlazar con ellos. Es importante que los contenidos o páginas críticas se enlaces desde otros contenidos.</a:t>
            </a:r>
          </a:p>
          <a:p>
            <a:endParaRPr lang="es-ES" dirty="0"/>
          </a:p>
          <a:p>
            <a:r>
              <a:rPr lang="es-ES" b="1" u="sng" dirty="0"/>
              <a:t>Sistemas complementarios</a:t>
            </a:r>
            <a:r>
              <a:rPr lang="es-ES" dirty="0"/>
              <a:t>, son recursos para localizar información y para orientarse que suelen ser páginas propias e independientes. </a:t>
            </a:r>
          </a:p>
          <a:p>
            <a:endParaRPr lang="es-ES" dirty="0"/>
          </a:p>
          <a:p>
            <a:pPr marL="171450" indent="-171450">
              <a:buFont typeface="Arial" panose="020B0604020202020204" pitchFamily="34" charset="0"/>
              <a:buChar char="•"/>
            </a:pPr>
            <a:r>
              <a:rPr lang="es-ES" dirty="0"/>
              <a:t>Mapa del sitio</a:t>
            </a:r>
          </a:p>
          <a:p>
            <a:pPr marL="171450" indent="-171450">
              <a:buFont typeface="Arial" panose="020B0604020202020204" pitchFamily="34" charset="0"/>
              <a:buChar char="•"/>
            </a:pPr>
            <a:r>
              <a:rPr lang="es-ES" dirty="0"/>
              <a:t>Índices, listado de términos que representan el contenido del sitio, normalmente ordenados alfabéticamente</a:t>
            </a:r>
          </a:p>
          <a:p>
            <a:pPr marL="171450" indent="-171450">
              <a:buFont typeface="Arial" panose="020B0604020202020204" pitchFamily="34" charset="0"/>
              <a:buChar char="•"/>
            </a:pPr>
            <a:r>
              <a:rPr lang="es-ES" dirty="0"/>
              <a:t>Guías, para introducir a los nuevos usuarios en los contenidos y la funcionalidad de una parte concreta del sitio: </a:t>
            </a:r>
            <a:r>
              <a:rPr lang="es-ES" dirty="0" err="1"/>
              <a:t>wizards</a:t>
            </a:r>
            <a:r>
              <a:rPr lang="es-ES" dirty="0"/>
              <a:t>, configuradores, visitas guiadas, tutoriales, etc.</a:t>
            </a:r>
          </a:p>
          <a:p>
            <a:endParaRPr lang="es-ES" dirty="0"/>
          </a:p>
          <a:p>
            <a:r>
              <a:rPr lang="es-ES" b="1" u="sng" dirty="0"/>
              <a:t>Sistemas no básicos</a:t>
            </a:r>
          </a:p>
          <a:p>
            <a:endParaRPr lang="es-ES" dirty="0"/>
          </a:p>
          <a:p>
            <a:pPr marL="171450" indent="-171450">
              <a:buFont typeface="Arial" panose="020B0604020202020204" pitchFamily="34" charset="0"/>
              <a:buChar char="•"/>
            </a:pPr>
            <a:r>
              <a:rPr lang="es-ES" dirty="0"/>
              <a:t>Sistemas de personalización, estructuras de navegación proactivas que se </a:t>
            </a:r>
            <a:r>
              <a:rPr lang="es-ES" dirty="0" err="1"/>
              <a:t>autodiseñan</a:t>
            </a:r>
            <a:r>
              <a:rPr lang="es-ES" dirty="0"/>
              <a:t> en función de lo que espera el usuario, ofreciéndole enlaces a partir de su perfil. El principal problema es que los comportamientos pasados no son garantía de inferir sus comportamientos futuros.</a:t>
            </a:r>
          </a:p>
          <a:p>
            <a:pPr marL="171450" indent="-171450">
              <a:buFont typeface="Arial" panose="020B0604020202020204" pitchFamily="34" charset="0"/>
              <a:buChar char="•"/>
            </a:pPr>
            <a:r>
              <a:rPr lang="es-ES" dirty="0"/>
              <a:t>Sistemas de </a:t>
            </a:r>
            <a:r>
              <a:rPr lang="es-ES" dirty="0" err="1"/>
              <a:t>customización</a:t>
            </a:r>
            <a:r>
              <a:rPr lang="es-ES" dirty="0"/>
              <a:t>: estructuras reactivas que permiten que el usuario pueda diseñar su propio sistema de navegación. El principal problema es que a los usuarios les pasen desapercibidas estas opciones, que si sus necesidades cambian deben redefinirlas o que simplemente no tengan tiempo de hacerlo.</a:t>
            </a:r>
          </a:p>
          <a:p>
            <a:pPr marL="171450" indent="-171450">
              <a:buFont typeface="Arial" panose="020B0604020202020204" pitchFamily="34" charset="0"/>
              <a:buChar char="•"/>
            </a:pPr>
            <a:r>
              <a:rPr lang="es-ES" dirty="0"/>
              <a:t>Sistemas de navegación visual, permiten explorar usando recursos icónicos o visuales.</a:t>
            </a:r>
          </a:p>
          <a:p>
            <a:pPr marL="171450" indent="-171450">
              <a:buFont typeface="Arial" panose="020B0604020202020204" pitchFamily="34" charset="0"/>
              <a:buChar char="•"/>
            </a:pPr>
            <a:r>
              <a:rPr lang="es-ES" dirty="0"/>
              <a:t>Sistemas de navegación social, inferidos a partir del comportamiento de la mayoría de usuarios que visitan la página (lo más popular, lo más comprado, etc.)</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190</a:t>
            </a:fld>
            <a:endParaRPr lang="es-ES"/>
          </a:p>
        </p:txBody>
      </p:sp>
    </p:spTree>
    <p:extLst>
      <p:ext uri="{BB962C8B-B14F-4D97-AF65-F5344CB8AC3E}">
        <p14:creationId xmlns:p14="http://schemas.microsoft.com/office/powerpoint/2010/main" val="1946225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Utilizados normalmente para localizar información a partir de una necesidad concreta. Ofrecen los resultados que coinciden con los definidos por el usuario en la ecuación de búsqueda. Los problemas a superar son:</a:t>
            </a:r>
          </a:p>
          <a:p>
            <a:endParaRPr lang="es-ES" dirty="0"/>
          </a:p>
          <a:p>
            <a:pPr marL="171450" indent="-171450">
              <a:buFont typeface="Arial" panose="020B0604020202020204" pitchFamily="34" charset="0"/>
              <a:buChar char="•"/>
            </a:pPr>
            <a:r>
              <a:rPr lang="es-ES" dirty="0"/>
              <a:t>Ruido: contenidos recuperados no pertinentes, se mide con el índice de precisión.</a:t>
            </a:r>
          </a:p>
          <a:p>
            <a:pPr marL="171450" indent="-171450">
              <a:buFont typeface="Arial" panose="020B0604020202020204" pitchFamily="34" charset="0"/>
              <a:buChar char="•"/>
            </a:pPr>
            <a:r>
              <a:rPr lang="es-ES" dirty="0"/>
              <a:t>Silencio: documentos pertinentes no recuperados, se mide con el índice de exhaustividad.</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191</a:t>
            </a:fld>
            <a:endParaRPr lang="es-ES"/>
          </a:p>
        </p:txBody>
      </p:sp>
    </p:spTree>
    <p:extLst>
      <p:ext uri="{BB962C8B-B14F-4D97-AF65-F5344CB8AC3E}">
        <p14:creationId xmlns:p14="http://schemas.microsoft.com/office/powerpoint/2010/main" val="13224314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192</a:t>
            </a:fld>
            <a:endParaRPr lang="es-ES"/>
          </a:p>
        </p:txBody>
      </p:sp>
    </p:spTree>
    <p:extLst>
      <p:ext uri="{BB962C8B-B14F-4D97-AF65-F5344CB8AC3E}">
        <p14:creationId xmlns:p14="http://schemas.microsoft.com/office/powerpoint/2010/main" val="664726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193</a:t>
            </a:fld>
            <a:endParaRPr lang="es-ES"/>
          </a:p>
        </p:txBody>
      </p:sp>
    </p:spTree>
    <p:extLst>
      <p:ext uri="{BB962C8B-B14F-4D97-AF65-F5344CB8AC3E}">
        <p14:creationId xmlns:p14="http://schemas.microsoft.com/office/powerpoint/2010/main" val="13298893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estrategia proporciona un marco de referencia (</a:t>
            </a:r>
            <a:r>
              <a:rPr lang="es-ES" dirty="0" err="1"/>
              <a:t>framework</a:t>
            </a:r>
            <a:r>
              <a:rPr lang="es-ES" dirty="0"/>
              <a:t>) de alto nivel para la arquitectura de la información, estableciendo la dirección y el alcance que guiará el proyecto a lo largo de su implementación.</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197</a:t>
            </a:fld>
            <a:endParaRPr lang="es-ES"/>
          </a:p>
        </p:txBody>
      </p:sp>
    </p:spTree>
    <p:extLst>
      <p:ext uri="{BB962C8B-B14F-4D97-AF65-F5344CB8AC3E}">
        <p14:creationId xmlns:p14="http://schemas.microsoft.com/office/powerpoint/2010/main" val="31783621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Comprobación de que la </a:t>
            </a:r>
            <a:r>
              <a:rPr lang="es-ES" b="1" dirty="0"/>
              <a:t>navegación</a:t>
            </a:r>
            <a:r>
              <a:rPr lang="es-ES" dirty="0"/>
              <a:t> cumple con los requisitos de los usuarios finales: </a:t>
            </a:r>
            <a:r>
              <a:rPr lang="es-ES" b="1" dirty="0"/>
              <a:t>guiones gráficos</a:t>
            </a:r>
            <a:r>
              <a:rPr lang="es-ES" dirty="0"/>
              <a:t> (</a:t>
            </a:r>
            <a:r>
              <a:rPr lang="en-US" i="1" dirty="0"/>
              <a:t>storyboards</a:t>
            </a:r>
            <a:r>
              <a:rPr lang="es-ES" dirty="0"/>
              <a:t>) para seguir el progreso de un usuario a través del sitio web</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198</a:t>
            </a:fld>
            <a:endParaRPr lang="es-ES">
              <a:solidFill>
                <a:prstClr val="black"/>
              </a:solidFill>
            </a:endParaRPr>
          </a:p>
        </p:txBody>
      </p:sp>
    </p:spTree>
    <p:extLst>
      <p:ext uri="{BB962C8B-B14F-4D97-AF65-F5344CB8AC3E}">
        <p14:creationId xmlns:p14="http://schemas.microsoft.com/office/powerpoint/2010/main" val="10659730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Christina </a:t>
            </a:r>
            <a:r>
              <a:rPr lang="es-ES" dirty="0" err="1"/>
              <a:t>Wodtke</a:t>
            </a:r>
            <a:r>
              <a:rPr lang="es-ES" dirty="0"/>
              <a:t> conceptualiza los </a:t>
            </a:r>
            <a:r>
              <a:rPr lang="es-ES" dirty="0" err="1"/>
              <a:t>Blueprint</a:t>
            </a:r>
            <a:r>
              <a:rPr lang="es-ES" dirty="0"/>
              <a:t> como: "Un plano de diseño es justamente una buena idea llevada a la realidad a través de la escritura".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200</a:t>
            </a:fld>
            <a:endParaRPr lang="es-ES"/>
          </a:p>
        </p:txBody>
      </p:sp>
    </p:spTree>
    <p:extLst>
      <p:ext uri="{BB962C8B-B14F-4D97-AF65-F5344CB8AC3E}">
        <p14:creationId xmlns:p14="http://schemas.microsoft.com/office/powerpoint/2010/main" val="139223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http://readwrite.com/2010/03/29/david_siegel_pull_semantic_web</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24</a:t>
            </a:fld>
            <a:endParaRPr lang="es-ES"/>
          </a:p>
        </p:txBody>
      </p:sp>
    </p:spTree>
    <p:extLst>
      <p:ext uri="{BB962C8B-B14F-4D97-AF65-F5344CB8AC3E}">
        <p14:creationId xmlns:p14="http://schemas.microsoft.com/office/powerpoint/2010/main" val="2887507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vocabulario visual de </a:t>
            </a:r>
            <a:r>
              <a:rPr lang="es-ES" dirty="0" err="1"/>
              <a:t>Garret</a:t>
            </a:r>
            <a:r>
              <a:rPr lang="es-ES" dirty="0"/>
              <a:t> es muy útil para representar tanto el diseño de interacción, como la estructura conceptual y organizativa del contenido.</a:t>
            </a:r>
          </a:p>
          <a:p>
            <a:endParaRPr lang="es-ES" dirty="0"/>
          </a:p>
          <a:p>
            <a:r>
              <a:rPr lang="es-ES" sz="1200" b="0" i="0" kern="1200" dirty="0">
                <a:solidFill>
                  <a:schemeClr val="tx1"/>
                </a:solidFill>
                <a:effectLst/>
                <a:latin typeface="+mn-lt"/>
                <a:ea typeface="+mn-ea"/>
                <a:cs typeface="+mn-cs"/>
              </a:rPr>
              <a:t>Esta notación gráfica está concebida para realizar un diseño </a:t>
            </a:r>
            <a:r>
              <a:rPr lang="es-ES" sz="1200" b="1" i="0" kern="1200" dirty="0">
                <a:solidFill>
                  <a:schemeClr val="tx1"/>
                </a:solidFill>
                <a:effectLst/>
                <a:latin typeface="+mn-lt"/>
                <a:ea typeface="+mn-ea"/>
                <a:cs typeface="+mn-cs"/>
              </a:rPr>
              <a:t>de lo general a lo concreto</a:t>
            </a:r>
            <a:r>
              <a:rPr lang="es-ES" sz="1200" b="0" i="0" kern="1200" dirty="0">
                <a:solidFill>
                  <a:schemeClr val="tx1"/>
                </a:solidFill>
                <a:effectLst/>
                <a:latin typeface="+mn-lt"/>
                <a:ea typeface="+mn-ea"/>
                <a:cs typeface="+mn-cs"/>
              </a:rPr>
              <a:t>, ya que sigue el </a:t>
            </a:r>
            <a:r>
              <a:rPr lang="es-ES" sz="1200" b="1" i="0" kern="1200" dirty="0">
                <a:solidFill>
                  <a:schemeClr val="tx1"/>
                </a:solidFill>
                <a:effectLst/>
                <a:latin typeface="+mn-lt"/>
                <a:ea typeface="+mn-ea"/>
                <a:cs typeface="+mn-cs"/>
              </a:rPr>
              <a:t>principio de la simplificación</a:t>
            </a:r>
            <a:r>
              <a:rPr lang="es-ES" sz="1200" b="0" i="0" kern="1200" dirty="0">
                <a:solidFill>
                  <a:schemeClr val="tx1"/>
                </a:solidFill>
                <a:effectLst/>
                <a:latin typeface="+mn-lt"/>
                <a:ea typeface="+mn-ea"/>
                <a:cs typeface="+mn-cs"/>
              </a:rPr>
              <a:t> de representación a partir de cajas (boxes) y flechas (</a:t>
            </a:r>
            <a:r>
              <a:rPr lang="es-ES" sz="1200" b="0" i="0" kern="1200" dirty="0" err="1">
                <a:solidFill>
                  <a:schemeClr val="tx1"/>
                </a:solidFill>
                <a:effectLst/>
                <a:latin typeface="+mn-lt"/>
                <a:ea typeface="+mn-ea"/>
                <a:cs typeface="+mn-cs"/>
              </a:rPr>
              <a:t>arrows</a:t>
            </a:r>
            <a:r>
              <a:rPr lang="es-ES" sz="1200" b="0" i="0" kern="1200" dirty="0">
                <a:solidFill>
                  <a:schemeClr val="tx1"/>
                </a:solidFill>
                <a:effectLst/>
                <a:latin typeface="+mn-lt"/>
                <a:ea typeface="+mn-ea"/>
                <a:cs typeface="+mn-cs"/>
              </a:rPr>
              <a:t>). Este principio es el que le facilita a cualquier diseñador comunicar arquitecturas de información de forma fácilmente comprensible.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201</a:t>
            </a:fld>
            <a:endParaRPr lang="es-ES"/>
          </a:p>
        </p:txBody>
      </p:sp>
    </p:spTree>
    <p:extLst>
      <p:ext uri="{BB962C8B-B14F-4D97-AF65-F5344CB8AC3E}">
        <p14:creationId xmlns:p14="http://schemas.microsoft.com/office/powerpoint/2010/main" val="39114125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Visio (Desktop / Pago – Trial)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Conceptdraw</a:t>
            </a:r>
            <a:r>
              <a:rPr lang="en-US" dirty="0"/>
              <a:t> (Desktop / Pago – Trial)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Lucidchart</a:t>
            </a:r>
            <a:r>
              <a:rPr lang="en-US" dirty="0"/>
              <a:t> (Web / Pago – Free Lite)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Creately</a:t>
            </a:r>
            <a:r>
              <a:rPr lang="en-US" dirty="0"/>
              <a:t> (Web / Pago – Free Lite)</a:t>
            </a:r>
          </a:p>
          <a:p>
            <a:r>
              <a:rPr lang="en-US" dirty="0" err="1"/>
              <a:t>Cacoo</a:t>
            </a:r>
            <a:r>
              <a:rPr lang="en-US" dirty="0"/>
              <a:t> (Web / Pago – Free Lite)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Gliffy</a:t>
            </a:r>
            <a:r>
              <a:rPr lang="en-US" dirty="0"/>
              <a:t> (Web / Free)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Slickplan</a:t>
            </a:r>
            <a:r>
              <a:rPr lang="en-US" dirty="0"/>
              <a:t> (Web / Pago – Demo)</a:t>
            </a:r>
          </a:p>
          <a:p>
            <a:r>
              <a:rPr lang="en-US" dirty="0" err="1"/>
              <a:t>Writemaps</a:t>
            </a:r>
            <a:r>
              <a:rPr lang="en-US" dirty="0"/>
              <a:t> (Web / Pago – Free Lite)</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203</a:t>
            </a:fld>
            <a:endParaRPr lang="es-ES">
              <a:solidFill>
                <a:prstClr val="black"/>
              </a:solidFill>
            </a:endParaRPr>
          </a:p>
        </p:txBody>
      </p:sp>
    </p:spTree>
    <p:extLst>
      <p:ext uri="{BB962C8B-B14F-4D97-AF65-F5344CB8AC3E}">
        <p14:creationId xmlns:p14="http://schemas.microsoft.com/office/powerpoint/2010/main" val="28978731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https://support.google.com/webmasters/topic/4581190?hl=es&amp;ref_topic=4581352</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209</a:t>
            </a:fld>
            <a:endParaRPr lang="es-ES"/>
          </a:p>
        </p:txBody>
      </p:sp>
    </p:spTree>
    <p:extLst>
      <p:ext uri="{BB962C8B-B14F-4D97-AF65-F5344CB8AC3E}">
        <p14:creationId xmlns:p14="http://schemas.microsoft.com/office/powerpoint/2010/main" val="35517519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Categorías:</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210</a:t>
            </a:fld>
            <a:endParaRPr lang="es-ES"/>
          </a:p>
        </p:txBody>
      </p:sp>
    </p:spTree>
    <p:extLst>
      <p:ext uri="{BB962C8B-B14F-4D97-AF65-F5344CB8AC3E}">
        <p14:creationId xmlns:p14="http://schemas.microsoft.com/office/powerpoint/2010/main" val="8179568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Datos prácticos (Ayudas a otros viajeros)</a:t>
            </a:r>
          </a:p>
          <a:p>
            <a:r>
              <a:rPr lang="es-ES" dirty="0"/>
              <a:t>Recorrido</a:t>
            </a:r>
          </a:p>
          <a:p>
            <a:r>
              <a:rPr lang="es-ES" dirty="0"/>
              <a:t>Comida</a:t>
            </a:r>
          </a:p>
          <a:p>
            <a:r>
              <a:rPr lang="es-ES" dirty="0"/>
              <a:t>Media</a:t>
            </a:r>
          </a:p>
          <a:p>
            <a:r>
              <a:rPr lang="es-ES" dirty="0" err="1"/>
              <a:t>Blos</a:t>
            </a:r>
            <a:r>
              <a:rPr lang="es-ES" dirty="0"/>
              <a:t> (Diario de Viaje)</a:t>
            </a:r>
          </a:p>
          <a:p>
            <a:r>
              <a:rPr lang="es-ES" dirty="0"/>
              <a:t>Acerca de</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211</a:t>
            </a:fld>
            <a:endParaRPr lang="es-ES"/>
          </a:p>
        </p:txBody>
      </p:sp>
    </p:spTree>
    <p:extLst>
      <p:ext uri="{BB962C8B-B14F-4D97-AF65-F5344CB8AC3E}">
        <p14:creationId xmlns:p14="http://schemas.microsoft.com/office/powerpoint/2010/main" val="11941015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Un sketch (no confundir con el software de edición gráfica Sketch) no es más que un boceto de baja definición de nuestro producto digital . Los </a:t>
            </a:r>
            <a:r>
              <a:rPr lang="es-ES" dirty="0" err="1"/>
              <a:t>sketchs</a:t>
            </a:r>
            <a:r>
              <a:rPr lang="es-ES" dirty="0"/>
              <a:t> suelen ser los apuntes que tomamos en una reunión con el equipo o un cliente donde anotamos a grandes rasgos las principales características del producto. Por ello, los sketches suelen coincidir con una fase muy temprana en el diseño UX . Para la realización de sketches sólo necesitas lápiz y papel , aunque muchos profesionales hacen uso de </a:t>
            </a:r>
            <a:r>
              <a:rPr lang="es-ES" dirty="0" err="1"/>
              <a:t>tablets</a:t>
            </a:r>
            <a:r>
              <a:rPr lang="es-ES" dirty="0"/>
              <a:t> y lápices especiales para escribir sobre ellas.</a:t>
            </a:r>
          </a:p>
        </p:txBody>
      </p:sp>
      <p:sp>
        <p:nvSpPr>
          <p:cNvPr id="4" name="3 Marcador de número de diapositiva"/>
          <p:cNvSpPr>
            <a:spLocks noGrp="1"/>
          </p:cNvSpPr>
          <p:nvPr>
            <p:ph type="sldNum" sz="quarter" idx="10"/>
          </p:nvPr>
        </p:nvSpPr>
        <p:spPr/>
        <p:txBody>
          <a:bodyPr/>
          <a:lstStyle/>
          <a:p>
            <a:fld id="{213BEB30-80E6-4210-9AC3-B99EA778F134}" type="slidenum">
              <a:rPr lang="es-ES" smtClean="0"/>
              <a:t>215</a:t>
            </a:fld>
            <a:endParaRPr lang="es-ES"/>
          </a:p>
        </p:txBody>
      </p:sp>
    </p:spTree>
    <p:extLst>
      <p:ext uri="{BB962C8B-B14F-4D97-AF65-F5344CB8AC3E}">
        <p14:creationId xmlns:p14="http://schemas.microsoft.com/office/powerpoint/2010/main" val="410194962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kern="1200" dirty="0">
                <a:solidFill>
                  <a:schemeClr val="tx1"/>
                </a:solidFill>
                <a:effectLst/>
                <a:latin typeface="+mn-lt"/>
                <a:ea typeface="+mn-ea"/>
                <a:cs typeface="+mn-cs"/>
              </a:rPr>
              <a:t>Hablamos de </a:t>
            </a:r>
            <a:r>
              <a:rPr lang="en-US" sz="1200" b="0" i="1" kern="1200" noProof="0" dirty="0">
                <a:solidFill>
                  <a:schemeClr val="tx1"/>
                </a:solidFill>
                <a:effectLst/>
                <a:latin typeface="+mn-lt"/>
                <a:ea typeface="+mn-ea"/>
                <a:cs typeface="+mn-cs"/>
              </a:rPr>
              <a:t>sketching</a:t>
            </a:r>
            <a:r>
              <a:rPr lang="es-ES" sz="1200" b="0" i="0" kern="1200" dirty="0">
                <a:solidFill>
                  <a:schemeClr val="tx1"/>
                </a:solidFill>
                <a:effectLst/>
                <a:latin typeface="+mn-lt"/>
                <a:ea typeface="+mn-ea"/>
                <a:cs typeface="+mn-cs"/>
              </a:rPr>
              <a:t> cuando realizamos bocetos de forma rápida e informal, con lápiz y papel, para transmitir una idea o concepto con rapidez y claridad.</a:t>
            </a:r>
          </a:p>
          <a:p>
            <a:pPr rtl="0"/>
            <a:r>
              <a:rPr lang="es-ES" sz="1200" b="0" i="0" kern="1200" dirty="0">
                <a:solidFill>
                  <a:schemeClr val="tx1"/>
                </a:solidFill>
                <a:effectLst/>
                <a:latin typeface="+mn-lt"/>
                <a:ea typeface="+mn-ea"/>
                <a:cs typeface="+mn-cs"/>
              </a:rPr>
              <a:t>Es una técnica muy útil en las entrevista iniciales con el cliente, para comunicar conceptos o proponerle alternativas a un problema, durante un </a:t>
            </a:r>
            <a:r>
              <a:rPr lang="en-US" sz="1200" b="0" i="1" kern="1200" noProof="0" dirty="0">
                <a:solidFill>
                  <a:schemeClr val="tx1"/>
                </a:solidFill>
                <a:effectLst/>
                <a:latin typeface="+mn-lt"/>
                <a:ea typeface="+mn-ea"/>
                <a:cs typeface="+mn-cs"/>
              </a:rPr>
              <a:t>brainstorming</a:t>
            </a:r>
            <a:r>
              <a:rPr lang="es-ES" sz="1200" b="0" i="0" kern="1200" dirty="0">
                <a:solidFill>
                  <a:schemeClr val="tx1"/>
                </a:solidFill>
                <a:effectLst/>
                <a:latin typeface="+mn-lt"/>
                <a:ea typeface="+mn-ea"/>
                <a:cs typeface="+mn-cs"/>
              </a:rPr>
              <a:t> o en las reuniones internas con el equipo de trabajo.</a:t>
            </a:r>
          </a:p>
          <a:p>
            <a:pPr rtl="0"/>
            <a:r>
              <a:rPr lang="es-ES" sz="1200" b="0" i="0" kern="1200" dirty="0">
                <a:solidFill>
                  <a:schemeClr val="tx1"/>
                </a:solidFill>
                <a:effectLst/>
                <a:latin typeface="+mn-lt"/>
                <a:ea typeface="+mn-ea"/>
                <a:cs typeface="+mn-cs"/>
              </a:rPr>
              <a:t>Antes de comenzar un prototipo más elaborado es conveniente comenzar con este tipo de bocetos para trabajar ágilmente con varias ideas, ir esquematizando las páginas y definiendo las diferentes zonas de las mismas.</a:t>
            </a:r>
          </a:p>
          <a:p>
            <a:r>
              <a:rPr lang="es-ES" dirty="0"/>
              <a:t>[Olga Carreras]</a:t>
            </a:r>
          </a:p>
          <a:p>
            <a:r>
              <a:rPr lang="es-ES" dirty="0"/>
              <a:t>Libro: profundizar</a:t>
            </a:r>
            <a:r>
              <a:rPr lang="es-ES" baseline="0" dirty="0"/>
              <a:t> respecto a borradores (</a:t>
            </a:r>
            <a:r>
              <a:rPr lang="en-US" dirty="0"/>
              <a:t>sketches</a:t>
            </a:r>
            <a:r>
              <a:rPr lang="es-ES" baseline="0" dirty="0"/>
              <a:t>) y diseño en general</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216</a:t>
            </a:fld>
            <a:endParaRPr lang="es-ES"/>
          </a:p>
        </p:txBody>
      </p:sp>
    </p:spTree>
    <p:extLst>
      <p:ext uri="{BB962C8B-B14F-4D97-AF65-F5344CB8AC3E}">
        <p14:creationId xmlns:p14="http://schemas.microsoft.com/office/powerpoint/2010/main" val="26774541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217</a:t>
            </a:fld>
            <a:endParaRPr lang="es-ES"/>
          </a:p>
        </p:txBody>
      </p:sp>
    </p:spTree>
    <p:extLst>
      <p:ext uri="{BB962C8B-B14F-4D97-AF65-F5344CB8AC3E}">
        <p14:creationId xmlns:p14="http://schemas.microsoft.com/office/powerpoint/2010/main" val="20706549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213BEB30-80E6-4210-9AC3-B99EA778F134}" type="slidenum">
              <a:rPr lang="es-ES" smtClean="0"/>
              <a:t>218</a:t>
            </a:fld>
            <a:endParaRPr lang="es-ES"/>
          </a:p>
        </p:txBody>
      </p:sp>
    </p:spTree>
    <p:extLst>
      <p:ext uri="{BB962C8B-B14F-4D97-AF65-F5344CB8AC3E}">
        <p14:creationId xmlns:p14="http://schemas.microsoft.com/office/powerpoint/2010/main" val="7909686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a:p>
            <a:endParaRPr lang="es-ES" dirty="0"/>
          </a:p>
        </p:txBody>
      </p:sp>
      <p:sp>
        <p:nvSpPr>
          <p:cNvPr id="4" name="3 Marcador de número de diapositiva"/>
          <p:cNvSpPr>
            <a:spLocks noGrp="1"/>
          </p:cNvSpPr>
          <p:nvPr>
            <p:ph type="sldNum" sz="quarter" idx="10"/>
          </p:nvPr>
        </p:nvSpPr>
        <p:spPr/>
        <p:txBody>
          <a:bodyPr/>
          <a:lstStyle/>
          <a:p>
            <a:fld id="{213BEB30-80E6-4210-9AC3-B99EA778F134}" type="slidenum">
              <a:rPr lang="es-ES" smtClean="0"/>
              <a:t>219</a:t>
            </a:fld>
            <a:endParaRPr lang="es-ES"/>
          </a:p>
        </p:txBody>
      </p:sp>
    </p:spTree>
    <p:extLst>
      <p:ext uri="{BB962C8B-B14F-4D97-AF65-F5344CB8AC3E}">
        <p14:creationId xmlns:p14="http://schemas.microsoft.com/office/powerpoint/2010/main" val="2485879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Actualmente las cuatro generaciones conviven, aunque ya casi nadie crea sitios</a:t>
            </a:r>
          </a:p>
          <a:p>
            <a:r>
              <a:rPr lang="es-ES" dirty="0"/>
              <a:t>web que se clasifiquen en las dos primeras generaciones.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26</a:t>
            </a:fld>
            <a:endParaRPr lang="es-ES"/>
          </a:p>
        </p:txBody>
      </p:sp>
    </p:spTree>
    <p:extLst>
      <p:ext uri="{BB962C8B-B14F-4D97-AF65-F5344CB8AC3E}">
        <p14:creationId xmlns:p14="http://schemas.microsoft.com/office/powerpoint/2010/main" val="6490207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[Olga Carreras]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220</a:t>
            </a:fld>
            <a:endParaRPr lang="es-ES"/>
          </a:p>
        </p:txBody>
      </p:sp>
    </p:spTree>
    <p:extLst>
      <p:ext uri="{BB962C8B-B14F-4D97-AF65-F5344CB8AC3E}">
        <p14:creationId xmlns:p14="http://schemas.microsoft.com/office/powerpoint/2010/main" val="13696568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0" i="0" kern="1200" dirty="0" err="1">
                <a:solidFill>
                  <a:schemeClr val="tx1"/>
                </a:solidFill>
                <a:effectLst/>
                <a:latin typeface="+mn-lt"/>
                <a:ea typeface="+mn-ea"/>
                <a:cs typeface="+mn-cs"/>
              </a:rPr>
              <a:t>wireframe</a:t>
            </a:r>
            <a:r>
              <a:rPr lang="es-ES" sz="1200" b="0" i="0" kern="1200" dirty="0">
                <a:solidFill>
                  <a:schemeClr val="tx1"/>
                </a:solidFill>
                <a:effectLst/>
                <a:latin typeface="+mn-lt"/>
                <a:ea typeface="+mn-ea"/>
                <a:cs typeface="+mn-cs"/>
              </a:rPr>
              <a:t> es </a:t>
            </a:r>
            <a:r>
              <a:rPr lang="es-ES" sz="1200" b="1" i="0" kern="1200" dirty="0">
                <a:solidFill>
                  <a:schemeClr val="tx1"/>
                </a:solidFill>
                <a:effectLst/>
                <a:latin typeface="+mn-lt"/>
                <a:ea typeface="+mn-ea"/>
                <a:cs typeface="+mn-cs"/>
              </a:rPr>
              <a:t>un concepto gráfico de nuestro producto digital con una definición más alta </a:t>
            </a:r>
            <a:r>
              <a:rPr lang="es-ES" sz="1200" b="0" i="0" kern="1200" dirty="0">
                <a:solidFill>
                  <a:schemeClr val="tx1"/>
                </a:solidFill>
                <a:effectLst/>
                <a:latin typeface="+mn-lt"/>
                <a:ea typeface="+mn-ea"/>
                <a:cs typeface="+mn-cs"/>
              </a:rPr>
              <a:t>que la de un simple boceto. No obstante, pueden existir diferentes niveles de definición en un </a:t>
            </a:r>
            <a:r>
              <a:rPr lang="es-ES" sz="1200" b="0" i="0" kern="1200" dirty="0" err="1">
                <a:solidFill>
                  <a:schemeClr val="tx1"/>
                </a:solidFill>
                <a:effectLst/>
                <a:latin typeface="+mn-lt"/>
                <a:ea typeface="+mn-ea"/>
                <a:cs typeface="+mn-cs"/>
              </a:rPr>
              <a:t>wireframe</a:t>
            </a:r>
            <a:r>
              <a:rPr lang="es-ES" sz="1200" b="0" i="0" kern="1200" dirty="0">
                <a:solidFill>
                  <a:schemeClr val="tx1"/>
                </a:solidFill>
                <a:effectLst/>
                <a:latin typeface="+mn-lt"/>
                <a:ea typeface="+mn-ea"/>
                <a:cs typeface="+mn-cs"/>
              </a:rPr>
              <a:t>, por lo que es posible que leáis al respecto de “ </a:t>
            </a:r>
            <a:r>
              <a:rPr lang="es-ES" sz="1200" b="0" i="1" kern="1200" dirty="0" err="1">
                <a:solidFill>
                  <a:schemeClr val="tx1"/>
                </a:solidFill>
                <a:effectLst/>
                <a:latin typeface="+mn-lt"/>
                <a:ea typeface="+mn-ea"/>
                <a:cs typeface="+mn-cs"/>
              </a:rPr>
              <a:t>Wireframe</a:t>
            </a:r>
            <a:r>
              <a:rPr lang="es-ES" sz="1200" b="0" i="1" kern="1200" dirty="0">
                <a:solidFill>
                  <a:schemeClr val="tx1"/>
                </a:solidFill>
                <a:effectLst/>
                <a:latin typeface="+mn-lt"/>
                <a:ea typeface="+mn-ea"/>
                <a:cs typeface="+mn-cs"/>
              </a:rPr>
              <a:t> Low-Fi </a:t>
            </a:r>
            <a:r>
              <a:rPr lang="es-ES" sz="1200" b="0" i="0" kern="1200" dirty="0">
                <a:solidFill>
                  <a:schemeClr val="tx1"/>
                </a:solidFill>
                <a:effectLst/>
                <a:latin typeface="+mn-lt"/>
                <a:ea typeface="+mn-ea"/>
                <a:cs typeface="+mn-cs"/>
              </a:rPr>
              <a:t>“ y “ </a:t>
            </a:r>
            <a:r>
              <a:rPr lang="es-ES" sz="1200" b="0" i="1" kern="1200" dirty="0" err="1">
                <a:solidFill>
                  <a:schemeClr val="tx1"/>
                </a:solidFill>
                <a:effectLst/>
                <a:latin typeface="+mn-lt"/>
                <a:ea typeface="+mn-ea"/>
                <a:cs typeface="+mn-cs"/>
              </a:rPr>
              <a:t>Wireframe</a:t>
            </a:r>
            <a:r>
              <a:rPr lang="es-ES" sz="1200" b="0" i="1" kern="1200" dirty="0">
                <a:solidFill>
                  <a:schemeClr val="tx1"/>
                </a:solidFill>
                <a:effectLst/>
                <a:latin typeface="+mn-lt"/>
                <a:ea typeface="+mn-ea"/>
                <a:cs typeface="+mn-cs"/>
              </a:rPr>
              <a:t> Hi-Fi </a:t>
            </a:r>
            <a:r>
              <a:rPr lang="es-ES" sz="1200" b="0" i="0" kern="1200" dirty="0">
                <a:solidFill>
                  <a:schemeClr val="tx1"/>
                </a:solidFill>
                <a:effectLst/>
                <a:latin typeface="+mn-lt"/>
                <a:ea typeface="+mn-ea"/>
                <a:cs typeface="+mn-cs"/>
              </a:rPr>
              <a:t>“, es decir, baja y alta fidelidad en un </a:t>
            </a:r>
            <a:r>
              <a:rPr lang="es-ES" sz="1200" b="0" i="0" kern="1200" dirty="0" err="1">
                <a:solidFill>
                  <a:schemeClr val="tx1"/>
                </a:solidFill>
                <a:effectLst/>
                <a:latin typeface="+mn-lt"/>
                <a:ea typeface="+mn-ea"/>
                <a:cs typeface="+mn-cs"/>
              </a:rPr>
              <a:t>wireframe</a:t>
            </a:r>
            <a:r>
              <a:rPr lang="es-ES" sz="1200" b="0" i="0" kern="1200" dirty="0">
                <a:solidFill>
                  <a:schemeClr val="tx1"/>
                </a:solidFill>
                <a:effectLst/>
                <a:latin typeface="+mn-lt"/>
                <a:ea typeface="+mn-ea"/>
                <a:cs typeface="+mn-cs"/>
              </a:rPr>
              <a:t>. Suponen un conjunto de especificaciones visuales, en ocasiones con anotaciones técnicas. </a:t>
            </a:r>
          </a:p>
          <a:p>
            <a:r>
              <a:rPr lang="es-ES" sz="1200" b="0" i="0" kern="1200" dirty="0">
                <a:solidFill>
                  <a:schemeClr val="tx1"/>
                </a:solidFill>
                <a:effectLst/>
                <a:latin typeface="+mn-lt"/>
                <a:ea typeface="+mn-ea"/>
                <a:cs typeface="+mn-cs"/>
              </a:rPr>
              <a:t>Los </a:t>
            </a:r>
            <a:r>
              <a:rPr lang="es-ES" sz="1200" b="0" i="0" kern="1200" dirty="0" err="1">
                <a:solidFill>
                  <a:schemeClr val="tx1"/>
                </a:solidFill>
                <a:effectLst/>
                <a:latin typeface="+mn-lt"/>
                <a:ea typeface="+mn-ea"/>
                <a:cs typeface="+mn-cs"/>
              </a:rPr>
              <a:t>wireframe</a:t>
            </a:r>
            <a:r>
              <a:rPr lang="es-ES" sz="1200" b="0" i="0" kern="1200" dirty="0">
                <a:solidFill>
                  <a:schemeClr val="tx1"/>
                </a:solidFill>
                <a:effectLst/>
                <a:latin typeface="+mn-lt"/>
                <a:ea typeface="+mn-ea"/>
                <a:cs typeface="+mn-cs"/>
              </a:rPr>
              <a:t> de alta definición pueden reflejar fielmente la relación entre los componentes, tamaño de tipografía en cada panel incluso, haciendo uso de escala de grises, la importancia de unos componentes y/o acciones frente al resto.</a:t>
            </a:r>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222</a:t>
            </a:fld>
            <a:endParaRPr lang="es-ES"/>
          </a:p>
        </p:txBody>
      </p:sp>
    </p:spTree>
    <p:extLst>
      <p:ext uri="{BB962C8B-B14F-4D97-AF65-F5344CB8AC3E}">
        <p14:creationId xmlns:p14="http://schemas.microsoft.com/office/powerpoint/2010/main" val="1588214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Balsamiq</a:t>
            </a:r>
            <a:r>
              <a:rPr lang="en-US" dirty="0"/>
              <a:t> (Desktop / Pago - Trial 30 </a:t>
            </a:r>
            <a:r>
              <a:rPr lang="en-US" dirty="0" err="1"/>
              <a:t>días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Axure</a:t>
            </a:r>
            <a:r>
              <a:rPr lang="en-US" dirty="0"/>
              <a:t> (Desktop / Pago – Trial)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FlairBuilder</a:t>
            </a:r>
            <a:r>
              <a:rPr lang="es-ES" baseline="0" dirty="0"/>
              <a:t> </a:t>
            </a:r>
            <a:r>
              <a:rPr lang="en-US" dirty="0"/>
              <a:t>(Desktop / Pago – Trial)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Pidoco</a:t>
            </a:r>
            <a:r>
              <a:rPr lang="en-US" dirty="0"/>
              <a:t> (Web / Pago - Trial 30 </a:t>
            </a:r>
            <a:r>
              <a:rPr lang="en-US" dirty="0" err="1"/>
              <a:t>días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ProtoShare</a:t>
            </a:r>
            <a:r>
              <a:rPr lang="en-US" dirty="0"/>
              <a:t> (Web / Pago - Trial 30 </a:t>
            </a:r>
            <a:r>
              <a:rPr lang="en-US" dirty="0" err="1"/>
              <a:t>días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Mockingbird (Web / Pago – Free Lite)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Hotgloo</a:t>
            </a:r>
            <a:r>
              <a:rPr lang="en-US" dirty="0"/>
              <a:t> (Web - Flash / Pago – Trial - Free Lite)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Mockflow</a:t>
            </a:r>
            <a:r>
              <a:rPr lang="en-US" dirty="0"/>
              <a:t> (Web / Pago – Free Lite)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Cacoo</a:t>
            </a:r>
            <a:r>
              <a:rPr lang="en-US" dirty="0"/>
              <a:t> (Web / Pago – Free Lite)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Creately</a:t>
            </a:r>
            <a:r>
              <a:rPr lang="en-US" dirty="0"/>
              <a:t> (Web / Pago – Free Lite)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Pencil Project (Desktop – </a:t>
            </a:r>
            <a:r>
              <a:rPr lang="en-US" dirty="0" err="1"/>
              <a:t>FireFox</a:t>
            </a:r>
            <a:r>
              <a:rPr lang="en-US" dirty="0"/>
              <a:t> Plugin / Free – </a:t>
            </a:r>
            <a:r>
              <a:rPr lang="en-US" dirty="0" err="1"/>
              <a:t>OpenSource</a:t>
            </a:r>
            <a:r>
              <a:rPr lang="en-US" dirty="0"/>
              <a:t>)</a:t>
            </a:r>
          </a:p>
          <a:p>
            <a:r>
              <a:rPr lang="en-US" dirty="0"/>
              <a:t>DENIM from DUB (Desktop / Free – </a:t>
            </a:r>
            <a:r>
              <a:rPr lang="en-US" dirty="0" err="1"/>
              <a:t>OpenSource</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Framebox</a:t>
            </a:r>
            <a:r>
              <a:rPr lang="en-US" dirty="0"/>
              <a:t>  (Web / Free)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Gliffy</a:t>
            </a:r>
            <a:r>
              <a:rPr lang="en-US" dirty="0"/>
              <a:t> (Web / Free)</a:t>
            </a:r>
          </a:p>
          <a:p>
            <a:endParaRPr lang="en-U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223</a:t>
            </a:fld>
            <a:endParaRPr lang="es-ES"/>
          </a:p>
        </p:txBody>
      </p:sp>
    </p:spTree>
    <p:extLst>
      <p:ext uri="{BB962C8B-B14F-4D97-AF65-F5344CB8AC3E}">
        <p14:creationId xmlns:p14="http://schemas.microsoft.com/office/powerpoint/2010/main" val="24728406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227</a:t>
            </a:fld>
            <a:endParaRPr lang="es-ES"/>
          </a:p>
        </p:txBody>
      </p:sp>
    </p:spTree>
    <p:extLst>
      <p:ext uri="{BB962C8B-B14F-4D97-AF65-F5344CB8AC3E}">
        <p14:creationId xmlns:p14="http://schemas.microsoft.com/office/powerpoint/2010/main" val="12430824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Arquitectura de información. Fundamentos [Olga Carreras]</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a:t>http://olgacarreras.blogspot.com.es/2011/07/arquitectura-de-informacion-fundamentos.html</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228</a:t>
            </a:fld>
            <a:endParaRPr lang="es-ES"/>
          </a:p>
        </p:txBody>
      </p:sp>
    </p:spTree>
    <p:extLst>
      <p:ext uri="{BB962C8B-B14F-4D97-AF65-F5344CB8AC3E}">
        <p14:creationId xmlns:p14="http://schemas.microsoft.com/office/powerpoint/2010/main" val="44398686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230</a:t>
            </a:fld>
            <a:endParaRPr lang="es-ES"/>
          </a:p>
        </p:txBody>
      </p:sp>
    </p:spTree>
    <p:extLst>
      <p:ext uri="{BB962C8B-B14F-4D97-AF65-F5344CB8AC3E}">
        <p14:creationId xmlns:p14="http://schemas.microsoft.com/office/powerpoint/2010/main" val="18371197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Muy enfocado a crear prototipos dinámicos con gran número </a:t>
            </a:r>
            <a:r>
              <a:rPr lang="es-ES"/>
              <a:t>de funcionalidades, </a:t>
            </a:r>
            <a:r>
              <a:rPr lang="es-ES" dirty="0"/>
              <a:t>que se reflejan directamente en </a:t>
            </a:r>
            <a:r>
              <a:rPr lang="es-ES" dirty="0" err="1"/>
              <a:t>html</a:t>
            </a:r>
            <a:r>
              <a:rPr lang="es-ES" dirty="0"/>
              <a:t> no útil </a:t>
            </a:r>
            <a:r>
              <a:rPr lang="es-ES" sz="1200" dirty="0"/>
              <a:t>para labores de desarrollo </a:t>
            </a:r>
            <a:r>
              <a:rPr lang="es-ES" sz="1200" dirty="0" err="1"/>
              <a:t>front-end</a:t>
            </a:r>
            <a:r>
              <a:rPr lang="es-ES" sz="1200" dirty="0"/>
              <a:t> </a:t>
            </a:r>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236</a:t>
            </a:fld>
            <a:endParaRPr lang="es-ES"/>
          </a:p>
        </p:txBody>
      </p:sp>
    </p:spTree>
    <p:extLst>
      <p:ext uri="{BB962C8B-B14F-4D97-AF65-F5344CB8AC3E}">
        <p14:creationId xmlns:p14="http://schemas.microsoft.com/office/powerpoint/2010/main" val="16690326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rejillas más habituales son las de 12 o 16 columnas</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243</a:t>
            </a:fld>
            <a:endParaRPr lang="es-ES"/>
          </a:p>
        </p:txBody>
      </p:sp>
    </p:spTree>
    <p:extLst>
      <p:ext uri="{BB962C8B-B14F-4D97-AF65-F5344CB8AC3E}">
        <p14:creationId xmlns:p14="http://schemas.microsoft.com/office/powerpoint/2010/main" val="25865912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244</a:t>
            </a:fld>
            <a:endParaRPr lang="es-ES"/>
          </a:p>
        </p:txBody>
      </p:sp>
    </p:spTree>
    <p:extLst>
      <p:ext uri="{BB962C8B-B14F-4D97-AF65-F5344CB8AC3E}">
        <p14:creationId xmlns:p14="http://schemas.microsoft.com/office/powerpoint/2010/main" val="28484152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258</a:t>
            </a:fld>
            <a:endParaRPr lang="es-ES"/>
          </a:p>
        </p:txBody>
      </p:sp>
    </p:spTree>
    <p:extLst>
      <p:ext uri="{BB962C8B-B14F-4D97-AF65-F5344CB8AC3E}">
        <p14:creationId xmlns:p14="http://schemas.microsoft.com/office/powerpoint/2010/main" val="181032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27</a:t>
            </a:fld>
            <a:endParaRPr lang="es-ES"/>
          </a:p>
        </p:txBody>
      </p:sp>
    </p:spTree>
    <p:extLst>
      <p:ext uri="{BB962C8B-B14F-4D97-AF65-F5344CB8AC3E}">
        <p14:creationId xmlns:p14="http://schemas.microsoft.com/office/powerpoint/2010/main" val="9890564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B1FBC2-42E4-46FB-9A52-FBDB36695A7C}" type="slidenum">
              <a:rPr lang="es-ES" smtClean="0"/>
              <a:t>259</a:t>
            </a:fld>
            <a:endParaRPr lang="es-ES"/>
          </a:p>
        </p:txBody>
      </p:sp>
    </p:spTree>
    <p:extLst>
      <p:ext uri="{BB962C8B-B14F-4D97-AF65-F5344CB8AC3E}">
        <p14:creationId xmlns:p14="http://schemas.microsoft.com/office/powerpoint/2010/main" val="300193647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W3C: organización internacional fundada en octubre de 1994 con la finalidad de desarrollar especificaciones, guías, software y herramientas para que las tecnologías Web sean compatibles entre sí.</a:t>
            </a:r>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262</a:t>
            </a:fld>
            <a:endParaRPr lang="es-ES"/>
          </a:p>
        </p:txBody>
      </p:sp>
    </p:spTree>
    <p:extLst>
      <p:ext uri="{BB962C8B-B14F-4D97-AF65-F5344CB8AC3E}">
        <p14:creationId xmlns:p14="http://schemas.microsoft.com/office/powerpoint/2010/main" val="41380990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264</a:t>
            </a:fld>
            <a:endParaRPr lang="es-ES"/>
          </a:p>
        </p:txBody>
      </p:sp>
    </p:spTree>
    <p:extLst>
      <p:ext uri="{BB962C8B-B14F-4D97-AF65-F5344CB8AC3E}">
        <p14:creationId xmlns:p14="http://schemas.microsoft.com/office/powerpoint/2010/main" val="3022169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265</a:t>
            </a:fld>
            <a:endParaRPr lang="es-ES"/>
          </a:p>
        </p:txBody>
      </p:sp>
    </p:spTree>
    <p:extLst>
      <p:ext uri="{BB962C8B-B14F-4D97-AF65-F5344CB8AC3E}">
        <p14:creationId xmlns:p14="http://schemas.microsoft.com/office/powerpoint/2010/main" val="24765577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267</a:t>
            </a:fld>
            <a:endParaRPr lang="es-ES"/>
          </a:p>
        </p:txBody>
      </p:sp>
    </p:spTree>
    <p:extLst>
      <p:ext uri="{BB962C8B-B14F-4D97-AF65-F5344CB8AC3E}">
        <p14:creationId xmlns:p14="http://schemas.microsoft.com/office/powerpoint/2010/main" val="32563659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http://www.chromevox.com/ - </a:t>
            </a:r>
            <a:r>
              <a:rPr lang="es-ES" sz="1200" b="1" i="0" kern="1200" dirty="0" err="1">
                <a:solidFill>
                  <a:schemeClr val="tx1"/>
                </a:solidFill>
                <a:effectLst/>
                <a:latin typeface="+mn-lt"/>
                <a:ea typeface="+mn-ea"/>
                <a:cs typeface="+mn-cs"/>
              </a:rPr>
              <a:t>ChromeVox</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213BEB30-80E6-4210-9AC3-B99EA778F134}" type="slidenum">
              <a:rPr lang="es-ES" smtClean="0"/>
              <a:t>270</a:t>
            </a:fld>
            <a:endParaRPr lang="es-ES"/>
          </a:p>
        </p:txBody>
      </p:sp>
    </p:spTree>
    <p:extLst>
      <p:ext uri="{BB962C8B-B14F-4D97-AF65-F5344CB8AC3E}">
        <p14:creationId xmlns:p14="http://schemas.microsoft.com/office/powerpoint/2010/main" val="208892183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278</a:t>
            </a:fld>
            <a:endParaRPr lang="es-ES"/>
          </a:p>
        </p:txBody>
      </p:sp>
    </p:spTree>
    <p:extLst>
      <p:ext uri="{BB962C8B-B14F-4D97-AF65-F5344CB8AC3E}">
        <p14:creationId xmlns:p14="http://schemas.microsoft.com/office/powerpoint/2010/main" val="36419404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279</a:t>
            </a:fld>
            <a:endParaRPr lang="es-ES"/>
          </a:p>
        </p:txBody>
      </p:sp>
    </p:spTree>
    <p:extLst>
      <p:ext uri="{BB962C8B-B14F-4D97-AF65-F5344CB8AC3E}">
        <p14:creationId xmlns:p14="http://schemas.microsoft.com/office/powerpoint/2010/main" val="313581295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280</a:t>
            </a:fld>
            <a:endParaRPr lang="es-ES"/>
          </a:p>
        </p:txBody>
      </p:sp>
    </p:spTree>
    <p:extLst>
      <p:ext uri="{BB962C8B-B14F-4D97-AF65-F5344CB8AC3E}">
        <p14:creationId xmlns:p14="http://schemas.microsoft.com/office/powerpoint/2010/main" val="28058969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281</a:t>
            </a:fld>
            <a:endParaRPr lang="es-ES"/>
          </a:p>
        </p:txBody>
      </p:sp>
    </p:spTree>
    <p:extLst>
      <p:ext uri="{BB962C8B-B14F-4D97-AF65-F5344CB8AC3E}">
        <p14:creationId xmlns:p14="http://schemas.microsoft.com/office/powerpoint/2010/main" val="2694239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Respecto a la generación de las páginas, no existe generación:</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28</a:t>
            </a:fld>
            <a:endParaRPr lang="es-ES"/>
          </a:p>
        </p:txBody>
      </p:sp>
    </p:spTree>
    <p:extLst>
      <p:ext uri="{BB962C8B-B14F-4D97-AF65-F5344CB8AC3E}">
        <p14:creationId xmlns:p14="http://schemas.microsoft.com/office/powerpoint/2010/main" val="35852396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VisCheck</a:t>
            </a:r>
            <a:r>
              <a:rPr lang="es-ES" dirty="0"/>
              <a:t> (http://www.vischeck.com/vischeck/). Simula el daltonismo y le permite ver lo que las </a:t>
            </a:r>
          </a:p>
          <a:p>
            <a:r>
              <a:rPr lang="es-ES" dirty="0"/>
              <a:t>personas daltónicas ven. </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282</a:t>
            </a:fld>
            <a:endParaRPr lang="es-ES"/>
          </a:p>
        </p:txBody>
      </p:sp>
    </p:spTree>
    <p:extLst>
      <p:ext uri="{BB962C8B-B14F-4D97-AF65-F5344CB8AC3E}">
        <p14:creationId xmlns:p14="http://schemas.microsoft.com/office/powerpoint/2010/main" val="7454325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compliant</a:t>
            </a:r>
            <a:r>
              <a:rPr lang="es-ES" dirty="0"/>
              <a:t> = conforme</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283</a:t>
            </a:fld>
            <a:endParaRPr lang="es-ES"/>
          </a:p>
        </p:txBody>
      </p:sp>
    </p:spTree>
    <p:extLst>
      <p:ext uri="{BB962C8B-B14F-4D97-AF65-F5344CB8AC3E}">
        <p14:creationId xmlns:p14="http://schemas.microsoft.com/office/powerpoint/2010/main" val="24785780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284</a:t>
            </a:fld>
            <a:endParaRPr lang="es-ES"/>
          </a:p>
        </p:txBody>
      </p:sp>
    </p:spTree>
    <p:extLst>
      <p:ext uri="{BB962C8B-B14F-4D97-AF65-F5344CB8AC3E}">
        <p14:creationId xmlns:p14="http://schemas.microsoft.com/office/powerpoint/2010/main" val="26976636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se </a:t>
            </a:r>
            <a:r>
              <a:rPr lang="es-ES" dirty="0" err="1"/>
              <a:t>extralimitecon</a:t>
            </a:r>
            <a:r>
              <a:rPr lang="es-ES" dirty="0"/>
              <a:t> el atributo </a:t>
            </a:r>
            <a:r>
              <a:rPr lang="es-ES" dirty="0" err="1"/>
              <a:t>title</a:t>
            </a:r>
            <a:r>
              <a:rPr lang="es-ES" dirty="0"/>
              <a:t>. Todo con moderación</a:t>
            </a:r>
          </a:p>
          <a:p>
            <a:r>
              <a:rPr lang="es-ES" dirty="0"/>
              <a:t>artículo en inglés.</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285</a:t>
            </a:fld>
            <a:endParaRPr lang="es-ES"/>
          </a:p>
        </p:txBody>
      </p:sp>
    </p:spTree>
    <p:extLst>
      <p:ext uri="{BB962C8B-B14F-4D97-AF65-F5344CB8AC3E}">
        <p14:creationId xmlns:p14="http://schemas.microsoft.com/office/powerpoint/2010/main" val="31615155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286</a:t>
            </a:fld>
            <a:endParaRPr lang="es-ES"/>
          </a:p>
        </p:txBody>
      </p:sp>
    </p:spTree>
    <p:extLst>
      <p:ext uri="{BB962C8B-B14F-4D97-AF65-F5344CB8AC3E}">
        <p14:creationId xmlns:p14="http://schemas.microsoft.com/office/powerpoint/2010/main" val="8832071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287</a:t>
            </a:fld>
            <a:endParaRPr lang="es-ES"/>
          </a:p>
        </p:txBody>
      </p:sp>
    </p:spTree>
    <p:extLst>
      <p:ext uri="{BB962C8B-B14F-4D97-AF65-F5344CB8AC3E}">
        <p14:creationId xmlns:p14="http://schemas.microsoft.com/office/powerpoint/2010/main" val="307842913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288</a:t>
            </a:fld>
            <a:endParaRPr lang="es-ES"/>
          </a:p>
        </p:txBody>
      </p:sp>
    </p:spTree>
    <p:extLst>
      <p:ext uri="{BB962C8B-B14F-4D97-AF65-F5344CB8AC3E}">
        <p14:creationId xmlns:p14="http://schemas.microsoft.com/office/powerpoint/2010/main" val="5582530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289</a:t>
            </a:fld>
            <a:endParaRPr lang="es-ES"/>
          </a:p>
        </p:txBody>
      </p:sp>
    </p:spTree>
    <p:extLst>
      <p:ext uri="{BB962C8B-B14F-4D97-AF65-F5344CB8AC3E}">
        <p14:creationId xmlns:p14="http://schemas.microsoft.com/office/powerpoint/2010/main" val="35314134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290</a:t>
            </a:fld>
            <a:endParaRPr lang="es-ES"/>
          </a:p>
        </p:txBody>
      </p:sp>
    </p:spTree>
    <p:extLst>
      <p:ext uri="{BB962C8B-B14F-4D97-AF65-F5344CB8AC3E}">
        <p14:creationId xmlns:p14="http://schemas.microsoft.com/office/powerpoint/2010/main" val="36813350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291</a:t>
            </a:fld>
            <a:endParaRPr lang="es-ES"/>
          </a:p>
        </p:txBody>
      </p:sp>
    </p:spTree>
    <p:extLst>
      <p:ext uri="{BB962C8B-B14F-4D97-AF65-F5344CB8AC3E}">
        <p14:creationId xmlns:p14="http://schemas.microsoft.com/office/powerpoint/2010/main" val="935406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29</a:t>
            </a:fld>
            <a:endParaRPr lang="es-ES"/>
          </a:p>
        </p:txBody>
      </p:sp>
    </p:spTree>
    <p:extLst>
      <p:ext uri="{BB962C8B-B14F-4D97-AF65-F5344CB8AC3E}">
        <p14:creationId xmlns:p14="http://schemas.microsoft.com/office/powerpoint/2010/main" val="36789474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292</a:t>
            </a:fld>
            <a:endParaRPr lang="es-ES"/>
          </a:p>
        </p:txBody>
      </p:sp>
    </p:spTree>
    <p:extLst>
      <p:ext uri="{BB962C8B-B14F-4D97-AF65-F5344CB8AC3E}">
        <p14:creationId xmlns:p14="http://schemas.microsoft.com/office/powerpoint/2010/main" val="37089186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293</a:t>
            </a:fld>
            <a:endParaRPr lang="es-ES"/>
          </a:p>
        </p:txBody>
      </p:sp>
    </p:spTree>
    <p:extLst>
      <p:ext uri="{BB962C8B-B14F-4D97-AF65-F5344CB8AC3E}">
        <p14:creationId xmlns:p14="http://schemas.microsoft.com/office/powerpoint/2010/main" val="20969586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294</a:t>
            </a:fld>
            <a:endParaRPr lang="es-ES"/>
          </a:p>
        </p:txBody>
      </p:sp>
    </p:spTree>
    <p:extLst>
      <p:ext uri="{BB962C8B-B14F-4D97-AF65-F5344CB8AC3E}">
        <p14:creationId xmlns:p14="http://schemas.microsoft.com/office/powerpoint/2010/main" val="312285040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297</a:t>
            </a:fld>
            <a:endParaRPr lang="es-ES"/>
          </a:p>
        </p:txBody>
      </p:sp>
    </p:spTree>
    <p:extLst>
      <p:ext uri="{BB962C8B-B14F-4D97-AF65-F5344CB8AC3E}">
        <p14:creationId xmlns:p14="http://schemas.microsoft.com/office/powerpoint/2010/main" val="32665809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http://www.nosolousabilidad.com/articulos/wai_aria.htm</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298</a:t>
            </a:fld>
            <a:endParaRPr lang="es-ES"/>
          </a:p>
        </p:txBody>
      </p:sp>
    </p:spTree>
    <p:extLst>
      <p:ext uri="{BB962C8B-B14F-4D97-AF65-F5344CB8AC3E}">
        <p14:creationId xmlns:p14="http://schemas.microsoft.com/office/powerpoint/2010/main" val="35299910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http://msdn.microsoft.com/en-us/magazine/jj863135.aspx</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303</a:t>
            </a:fld>
            <a:endParaRPr lang="es-ES"/>
          </a:p>
        </p:txBody>
      </p:sp>
    </p:spTree>
    <p:extLst>
      <p:ext uri="{BB962C8B-B14F-4D97-AF65-F5344CB8AC3E}">
        <p14:creationId xmlns:p14="http://schemas.microsoft.com/office/powerpoint/2010/main" val="30647970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306</a:t>
            </a:fld>
            <a:endParaRPr lang="es-ES"/>
          </a:p>
        </p:txBody>
      </p:sp>
    </p:spTree>
    <p:extLst>
      <p:ext uri="{BB962C8B-B14F-4D97-AF65-F5344CB8AC3E}">
        <p14:creationId xmlns:p14="http://schemas.microsoft.com/office/powerpoint/2010/main" val="213511580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Analizar pantallas y resoluciones</a:t>
            </a:r>
          </a:p>
          <a:p>
            <a:r>
              <a:rPr lang="es-ES" dirty="0"/>
              <a:t>Pensar la jerarquía con la que presentaremos la información, definiendo diferentes niveles de importancia en cada caso (reflejamos el trabajo de la AI)</a:t>
            </a:r>
          </a:p>
          <a:p>
            <a:r>
              <a:rPr lang="es-ES" dirty="0"/>
              <a:t>Prototipar siempre ANTES de lanzarse al diseño (evolución del trabajo hecho en UX)</a:t>
            </a:r>
          </a:p>
          <a:p>
            <a:r>
              <a:rPr lang="es-ES" dirty="0"/>
              <a:t>Aplicamos el diseño: el look &amp; </a:t>
            </a:r>
            <a:r>
              <a:rPr lang="es-ES" dirty="0" err="1"/>
              <a:t>feel</a:t>
            </a:r>
            <a:endParaRPr lang="es-ES" dirty="0"/>
          </a:p>
          <a:p>
            <a:r>
              <a:rPr lang="es-ES" dirty="0"/>
              <a:t>Testeamos e iteramos el proceso tantas veces como sea necesario</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327</a:t>
            </a:fld>
            <a:endParaRPr lang="es-ES"/>
          </a:p>
        </p:txBody>
      </p:sp>
    </p:spTree>
    <p:extLst>
      <p:ext uri="{BB962C8B-B14F-4D97-AF65-F5344CB8AC3E}">
        <p14:creationId xmlns:p14="http://schemas.microsoft.com/office/powerpoint/2010/main" val="228323753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329</a:t>
            </a:fld>
            <a:endParaRPr lang="es-ES">
              <a:solidFill>
                <a:prstClr val="black"/>
              </a:solidFill>
            </a:endParaRPr>
          </a:p>
        </p:txBody>
      </p:sp>
    </p:spTree>
    <p:extLst>
      <p:ext uri="{BB962C8B-B14F-4D97-AF65-F5344CB8AC3E}">
        <p14:creationId xmlns:p14="http://schemas.microsoft.com/office/powerpoint/2010/main" val="12876489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330</a:t>
            </a:fld>
            <a:endParaRPr lang="es-ES"/>
          </a:p>
        </p:txBody>
      </p:sp>
    </p:spTree>
    <p:extLst>
      <p:ext uri="{BB962C8B-B14F-4D97-AF65-F5344CB8AC3E}">
        <p14:creationId xmlns:p14="http://schemas.microsoft.com/office/powerpoint/2010/main" val="3832764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30</a:t>
            </a:fld>
            <a:endParaRPr lang="es-ES"/>
          </a:p>
        </p:txBody>
      </p:sp>
    </p:spTree>
    <p:extLst>
      <p:ext uri="{BB962C8B-B14F-4D97-AF65-F5344CB8AC3E}">
        <p14:creationId xmlns:p14="http://schemas.microsoft.com/office/powerpoint/2010/main" val="283814587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213BEB30-80E6-4210-9AC3-B99EA778F134}" type="slidenum">
              <a:rPr lang="es-ES" smtClean="0"/>
              <a:t>331</a:t>
            </a:fld>
            <a:endParaRPr lang="es-ES"/>
          </a:p>
        </p:txBody>
      </p:sp>
    </p:spTree>
    <p:extLst>
      <p:ext uri="{BB962C8B-B14F-4D97-AF65-F5344CB8AC3E}">
        <p14:creationId xmlns:p14="http://schemas.microsoft.com/office/powerpoint/2010/main" val="24224335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noProof="0" dirty="0"/>
              <a:t>Es posible utilizar editores WYSIWYG,</a:t>
            </a:r>
            <a:r>
              <a:rPr lang="es-ES" baseline="0" noProof="0" dirty="0"/>
              <a:t> incluyendo los que forman parte de herramientas complejas de diseño </a:t>
            </a:r>
            <a:r>
              <a:rPr lang="es-ES" noProof="0" dirty="0"/>
              <a:t> web, como </a:t>
            </a:r>
            <a:r>
              <a:rPr lang="en-US" dirty="0"/>
              <a:t>Dreamweaver o Expression.</a:t>
            </a:r>
            <a:r>
              <a:rPr lang="en-US" baseline="0" dirty="0"/>
              <a:t> </a:t>
            </a:r>
            <a:r>
              <a:rPr lang="es-ES" baseline="0" noProof="0" dirty="0"/>
              <a:t>La ventaja de estos editores </a:t>
            </a:r>
            <a:r>
              <a:rPr lang="es-ES" noProof="0" dirty="0"/>
              <a:t>WYSIWYG es que permiten ver inmediatamente el resultado del código</a:t>
            </a:r>
            <a:r>
              <a:rPr lang="en-US" dirty="0"/>
              <a:t>.</a:t>
            </a:r>
            <a:endParaRPr lang="es-ES" dirty="0"/>
          </a:p>
        </p:txBody>
      </p:sp>
      <p:sp>
        <p:nvSpPr>
          <p:cNvPr id="4" name="3 Marcador de número de diapositiva"/>
          <p:cNvSpPr>
            <a:spLocks noGrp="1"/>
          </p:cNvSpPr>
          <p:nvPr>
            <p:ph type="sldNum" sz="quarter" idx="10"/>
          </p:nvPr>
        </p:nvSpPr>
        <p:spPr/>
        <p:txBody>
          <a:bodyPr/>
          <a:lstStyle/>
          <a:p>
            <a:fld id="{213BEB30-80E6-4210-9AC3-B99EA778F134}" type="slidenum">
              <a:rPr lang="es-ES" smtClean="0"/>
              <a:t>332</a:t>
            </a:fld>
            <a:endParaRPr lang="es-ES"/>
          </a:p>
        </p:txBody>
      </p:sp>
    </p:spTree>
    <p:extLst>
      <p:ext uri="{BB962C8B-B14F-4D97-AF65-F5344CB8AC3E}">
        <p14:creationId xmlns:p14="http://schemas.microsoft.com/office/powerpoint/2010/main" val="405697920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Uso de Encabezados y pie de página. Los encabezados deben de presentar la identidad gráfica del sitio y el pie de página presenta por lo general el origen del sitio y ligas acerca del sitio: información legal, derechos de autor, año de producción, contacto, </a:t>
            </a:r>
            <a:r>
              <a:rPr lang="es-ES" sz="1200" b="0" i="0" u="none" strike="noStrike" kern="1200" baseline="0" dirty="0" err="1">
                <a:solidFill>
                  <a:schemeClr val="tx1"/>
                </a:solidFill>
                <a:latin typeface="+mn-lt"/>
                <a:ea typeface="+mn-ea"/>
                <a:cs typeface="+mn-cs"/>
              </a:rPr>
              <a:t>etc</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338</a:t>
            </a:fld>
            <a:endParaRPr lang="es-ES"/>
          </a:p>
        </p:txBody>
      </p:sp>
    </p:spTree>
    <p:extLst>
      <p:ext uri="{BB962C8B-B14F-4D97-AF65-F5344CB8AC3E}">
        <p14:creationId xmlns:p14="http://schemas.microsoft.com/office/powerpoint/2010/main" val="344243221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Uso de Encabezados y pie de página. Los encabezados deben de presentar la identidad gráfica del sitio y el pie de página presenta por lo general el origen del sitio y ligas acerca del sitio: información legal, derechos de autor, año de producción, contacto, </a:t>
            </a:r>
            <a:r>
              <a:rPr lang="es-ES" sz="1200" b="0" i="0" u="none" strike="noStrike" kern="1200" baseline="0" dirty="0" err="1">
                <a:solidFill>
                  <a:schemeClr val="tx1"/>
                </a:solidFill>
                <a:latin typeface="+mn-lt"/>
                <a:ea typeface="+mn-ea"/>
                <a:cs typeface="+mn-cs"/>
              </a:rPr>
              <a:t>etc</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339</a:t>
            </a:fld>
            <a:endParaRPr lang="es-ES"/>
          </a:p>
        </p:txBody>
      </p:sp>
    </p:spTree>
    <p:extLst>
      <p:ext uri="{BB962C8B-B14F-4D97-AF65-F5344CB8AC3E}">
        <p14:creationId xmlns:p14="http://schemas.microsoft.com/office/powerpoint/2010/main" val="103720508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340</a:t>
            </a:fld>
            <a:endParaRPr lang="es-ES"/>
          </a:p>
        </p:txBody>
      </p:sp>
    </p:spTree>
    <p:extLst>
      <p:ext uri="{BB962C8B-B14F-4D97-AF65-F5344CB8AC3E}">
        <p14:creationId xmlns:p14="http://schemas.microsoft.com/office/powerpoint/2010/main" val="276723068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Más ejemplos: https://htmlcolorcodes.com/es/recursos/mejor-paleta-de-colores-generadores/ </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358</a:t>
            </a:fld>
            <a:endParaRPr lang="es-ES"/>
          </a:p>
        </p:txBody>
      </p:sp>
    </p:spTree>
    <p:extLst>
      <p:ext uri="{BB962C8B-B14F-4D97-AF65-F5344CB8AC3E}">
        <p14:creationId xmlns:p14="http://schemas.microsoft.com/office/powerpoint/2010/main" val="424564125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Mas ejemplos: https://www.bloggeris.com/bancos-de-imagenes-gratis/</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365</a:t>
            </a:fld>
            <a:endParaRPr lang="es-ES"/>
          </a:p>
        </p:txBody>
      </p:sp>
    </p:spTree>
    <p:extLst>
      <p:ext uri="{BB962C8B-B14F-4D97-AF65-F5344CB8AC3E}">
        <p14:creationId xmlns:p14="http://schemas.microsoft.com/office/powerpoint/2010/main" val="368125303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sz="1200" b="0" i="0" u="none" strike="noStrike" kern="1200" baseline="0" dirty="0">
                <a:solidFill>
                  <a:schemeClr val="tx1"/>
                </a:solidFill>
                <a:latin typeface="+mn-lt"/>
                <a:ea typeface="+mn-ea"/>
                <a:cs typeface="+mn-cs"/>
              </a:rPr>
              <a:t>Contraste como elemento de esa jerarquía</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372</a:t>
            </a:fld>
            <a:endParaRPr lang="es-ES"/>
          </a:p>
        </p:txBody>
      </p:sp>
    </p:spTree>
    <p:extLst>
      <p:ext uri="{BB962C8B-B14F-4D97-AF65-F5344CB8AC3E}">
        <p14:creationId xmlns:p14="http://schemas.microsoft.com/office/powerpoint/2010/main" val="34373817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http://www.mas-que-dibujitos.com/el-arte-de-la-tipografia-en-diseno-web/#sthash.q5ttftAJ.dpuf</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374</a:t>
            </a:fld>
            <a:endParaRPr lang="es-ES"/>
          </a:p>
        </p:txBody>
      </p:sp>
    </p:spTree>
    <p:extLst>
      <p:ext uri="{BB962C8B-B14F-4D97-AF65-F5344CB8AC3E}">
        <p14:creationId xmlns:p14="http://schemas.microsoft.com/office/powerpoint/2010/main" val="37006201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375</a:t>
            </a:fld>
            <a:endParaRPr lang="es-ES"/>
          </a:p>
        </p:txBody>
      </p:sp>
    </p:spTree>
    <p:extLst>
      <p:ext uri="{BB962C8B-B14F-4D97-AF65-F5344CB8AC3E}">
        <p14:creationId xmlns:p14="http://schemas.microsoft.com/office/powerpoint/2010/main" val="322410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31</a:t>
            </a:fld>
            <a:endParaRPr lang="es-ES"/>
          </a:p>
        </p:txBody>
      </p:sp>
    </p:spTree>
    <p:extLst>
      <p:ext uri="{BB962C8B-B14F-4D97-AF65-F5344CB8AC3E}">
        <p14:creationId xmlns:p14="http://schemas.microsoft.com/office/powerpoint/2010/main" val="331231615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376</a:t>
            </a:fld>
            <a:endParaRPr lang="es-ES"/>
          </a:p>
        </p:txBody>
      </p:sp>
    </p:spTree>
    <p:extLst>
      <p:ext uri="{BB962C8B-B14F-4D97-AF65-F5344CB8AC3E}">
        <p14:creationId xmlns:p14="http://schemas.microsoft.com/office/powerpoint/2010/main" val="360202817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Acerca</a:t>
            </a:r>
            <a:r>
              <a:rPr lang="es-ES" baseline="0" dirty="0"/>
              <a:t> del color: </a:t>
            </a:r>
            <a:r>
              <a:rPr lang="es-ES" dirty="0">
                <a:hlinkClick r:id="rId3"/>
              </a:rPr>
              <a:t>http://www.colormatters.com/</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380</a:t>
            </a:fld>
            <a:endParaRPr lang="es-ES"/>
          </a:p>
        </p:txBody>
      </p:sp>
    </p:spTree>
    <p:extLst>
      <p:ext uri="{BB962C8B-B14F-4D97-AF65-F5344CB8AC3E}">
        <p14:creationId xmlns:p14="http://schemas.microsoft.com/office/powerpoint/2010/main" val="306281089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Acerca</a:t>
            </a:r>
            <a:r>
              <a:rPr lang="es-ES" baseline="0" dirty="0"/>
              <a:t> del color: </a:t>
            </a:r>
            <a:r>
              <a:rPr lang="es-ES" dirty="0">
                <a:hlinkClick r:id="rId3"/>
              </a:rPr>
              <a:t>http://www.colormatters.com/</a:t>
            </a:r>
            <a:endParaRPr lang="es-ES" dirty="0"/>
          </a:p>
          <a:p>
            <a:r>
              <a:rPr lang="es-ES" dirty="0"/>
              <a:t>Paletas de color: </a:t>
            </a:r>
            <a:r>
              <a:rPr lang="es-ES" dirty="0">
                <a:hlinkClick r:id="rId4"/>
              </a:rPr>
              <a:t>http://www.wpdfd.com/issues/25/palettes/</a:t>
            </a:r>
            <a:endParaRPr lang="es-ES" dirty="0"/>
          </a:p>
          <a:p>
            <a:endParaRPr lang="es-ES" dirty="0"/>
          </a:p>
          <a:p>
            <a:r>
              <a:rPr lang="es-ES" dirty="0"/>
              <a:t>.</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381</a:t>
            </a:fld>
            <a:endParaRPr lang="es-ES"/>
          </a:p>
        </p:txBody>
      </p:sp>
    </p:spTree>
    <p:extLst>
      <p:ext uri="{BB962C8B-B14F-4D97-AF65-F5344CB8AC3E}">
        <p14:creationId xmlns:p14="http://schemas.microsoft.com/office/powerpoint/2010/main" val="41928011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ejemplo</a:t>
            </a:r>
            <a:r>
              <a:rPr lang="es-ES" baseline="0" dirty="0"/>
              <a:t> se aplican los principios mencionados en un entorno tan proclive a los excesos gráficos como las Webs para niños.</a:t>
            </a:r>
          </a:p>
          <a:p>
            <a:endParaRPr lang="es-ES" baseline="0" dirty="0"/>
          </a:p>
          <a:p>
            <a:r>
              <a:rPr lang="es-ES" baseline="0" dirty="0"/>
              <a:t>Ya hablaremos de la optimización de los distintos formatos.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383</a:t>
            </a:fld>
            <a:endParaRPr lang="es-ES"/>
          </a:p>
        </p:txBody>
      </p:sp>
    </p:spTree>
    <p:extLst>
      <p:ext uri="{BB962C8B-B14F-4D97-AF65-F5344CB8AC3E}">
        <p14:creationId xmlns:p14="http://schemas.microsoft.com/office/powerpoint/2010/main" val="34702697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408</a:t>
            </a:fld>
            <a:endParaRPr lang="es-ES"/>
          </a:p>
        </p:txBody>
      </p:sp>
    </p:spTree>
    <p:extLst>
      <p:ext uri="{BB962C8B-B14F-4D97-AF65-F5344CB8AC3E}">
        <p14:creationId xmlns:p14="http://schemas.microsoft.com/office/powerpoint/2010/main" val="206963851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Uso de Encabezados y pie de página. Los encabezados deben de presentar la identidad gráfica del sitio y el pie de página presenta por lo general el origen del sitio y ligas acerca del sitio: información legal, derechos de autor, año de producción, contacto, </a:t>
            </a:r>
            <a:r>
              <a:rPr lang="es-ES" sz="1200" b="0" i="0" u="none" strike="noStrike" kern="1200" baseline="0" dirty="0" err="1">
                <a:solidFill>
                  <a:schemeClr val="tx1"/>
                </a:solidFill>
                <a:latin typeface="+mn-lt"/>
                <a:ea typeface="+mn-ea"/>
                <a:cs typeface="+mn-cs"/>
              </a:rPr>
              <a:t>etc</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409</a:t>
            </a:fld>
            <a:endParaRPr lang="es-ES"/>
          </a:p>
        </p:txBody>
      </p:sp>
    </p:spTree>
    <p:extLst>
      <p:ext uri="{BB962C8B-B14F-4D97-AF65-F5344CB8AC3E}">
        <p14:creationId xmlns:p14="http://schemas.microsoft.com/office/powerpoint/2010/main" val="222278013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411</a:t>
            </a:fld>
            <a:endParaRPr lang="es-ES"/>
          </a:p>
        </p:txBody>
      </p:sp>
    </p:spTree>
    <p:extLst>
      <p:ext uri="{BB962C8B-B14F-4D97-AF65-F5344CB8AC3E}">
        <p14:creationId xmlns:p14="http://schemas.microsoft.com/office/powerpoint/2010/main" val="281817940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412</a:t>
            </a:fld>
            <a:endParaRPr lang="es-ES"/>
          </a:p>
        </p:txBody>
      </p:sp>
    </p:spTree>
    <p:extLst>
      <p:ext uri="{BB962C8B-B14F-4D97-AF65-F5344CB8AC3E}">
        <p14:creationId xmlns:p14="http://schemas.microsoft.com/office/powerpoint/2010/main" val="126918963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414</a:t>
            </a:fld>
            <a:endParaRPr lang="es-ES"/>
          </a:p>
        </p:txBody>
      </p:sp>
    </p:spTree>
    <p:extLst>
      <p:ext uri="{BB962C8B-B14F-4D97-AF65-F5344CB8AC3E}">
        <p14:creationId xmlns:p14="http://schemas.microsoft.com/office/powerpoint/2010/main" val="16391183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415</a:t>
            </a:fld>
            <a:endParaRPr lang="es-ES"/>
          </a:p>
        </p:txBody>
      </p:sp>
    </p:spTree>
    <p:extLst>
      <p:ext uri="{BB962C8B-B14F-4D97-AF65-F5344CB8AC3E}">
        <p14:creationId xmlns:p14="http://schemas.microsoft.com/office/powerpoint/2010/main" val="2083184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32</a:t>
            </a:fld>
            <a:endParaRPr lang="es-ES"/>
          </a:p>
        </p:txBody>
      </p:sp>
    </p:spTree>
    <p:extLst>
      <p:ext uri="{BB962C8B-B14F-4D97-AF65-F5344CB8AC3E}">
        <p14:creationId xmlns:p14="http://schemas.microsoft.com/office/powerpoint/2010/main" val="23343694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416</a:t>
            </a:fld>
            <a:endParaRPr lang="es-ES"/>
          </a:p>
        </p:txBody>
      </p:sp>
    </p:spTree>
    <p:extLst>
      <p:ext uri="{BB962C8B-B14F-4D97-AF65-F5344CB8AC3E}">
        <p14:creationId xmlns:p14="http://schemas.microsoft.com/office/powerpoint/2010/main" val="309297611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Position </a:t>
            </a:r>
            <a:r>
              <a:rPr lang="en-US" sz="1200" dirty="0">
                <a:effectLst/>
                <a:latin typeface="verdana" panose="020B0604030504040204" pitchFamily="34" charset="0"/>
              </a:rPr>
              <a:t>Specifies the type of positioning method used for an element (static, relative, absolute or fixed); </a:t>
            </a:r>
            <a:r>
              <a:rPr lang="es-ES" dirty="0"/>
              <a:t>no influye en otros elementos, sólo en aquel al que se aplica</a:t>
            </a:r>
          </a:p>
          <a:p>
            <a:r>
              <a:rPr lang="es-ES" dirty="0"/>
              <a:t>Las otras</a:t>
            </a:r>
            <a:r>
              <a:rPr lang="es-ES" baseline="0" dirty="0"/>
              <a:t> propiedades son más globales, reubicando el conjunto de elementos.</a:t>
            </a:r>
          </a:p>
          <a:p>
            <a:pPr marL="0" algn="l" rtl="0" eaLnBrk="1" fontAlgn="t" latinLnBrk="0" hangingPunct="1">
              <a:spcBef>
                <a:spcPts val="0"/>
              </a:spcBef>
              <a:spcAft>
                <a:spcPts val="0"/>
              </a:spcAft>
            </a:pPr>
            <a:r>
              <a:rPr lang="es-ES" sz="1200" b="0" i="0" u="none" strike="noStrike" kern="1200" dirty="0">
                <a:solidFill>
                  <a:srgbClr val="000000"/>
                </a:solidFill>
                <a:effectLst/>
                <a:latin typeface="verdana" panose="020B0604030504040204" pitchFamily="34" charset="0"/>
                <a:hlinkClick r:id="rId3"/>
              </a:rPr>
              <a:t>Top</a:t>
            </a:r>
            <a:r>
              <a:rPr lang="es-ES" sz="1200" b="0" i="0" u="none" strike="noStrike" kern="1200" dirty="0">
                <a:solidFill>
                  <a:srgbClr val="000000"/>
                </a:solidFill>
                <a:effectLst/>
                <a:latin typeface="verdana" panose="020B0604030504040204" pitchFamily="34" charset="0"/>
              </a:rPr>
              <a:t>: </a:t>
            </a:r>
            <a:r>
              <a:rPr lang="en-US" sz="1200" b="0" i="0" u="none" strike="noStrike" kern="1200" dirty="0">
                <a:solidFill>
                  <a:srgbClr val="000000"/>
                </a:solidFill>
                <a:effectLst/>
                <a:latin typeface="verdana" panose="020B0604030504040204" pitchFamily="34" charset="0"/>
              </a:rPr>
              <a:t>Specifies the top position of a positioned element</a:t>
            </a:r>
            <a:endParaRPr lang="es-ES" sz="16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s-ES" sz="1200" b="0" i="0" u="none" strike="noStrike" kern="1200" dirty="0" err="1">
                <a:solidFill>
                  <a:srgbClr val="000000"/>
                </a:solidFill>
                <a:effectLst/>
                <a:latin typeface="verdana" panose="020B0604030504040204" pitchFamily="34" charset="0"/>
                <a:hlinkClick r:id="rId4"/>
              </a:rPr>
              <a:t>Bottom</a:t>
            </a:r>
            <a:r>
              <a:rPr lang="es-ES" sz="1200" b="0" i="0" u="none" strike="noStrike" kern="1200" dirty="0">
                <a:solidFill>
                  <a:srgbClr val="000000"/>
                </a:solidFill>
                <a:effectLst/>
                <a:latin typeface="verdana" panose="020B0604030504040204" pitchFamily="34" charset="0"/>
              </a:rPr>
              <a:t>: </a:t>
            </a:r>
            <a:r>
              <a:rPr lang="en-US" sz="1200" b="0" i="0" u="none" strike="noStrike" kern="1200" dirty="0">
                <a:solidFill>
                  <a:srgbClr val="000000"/>
                </a:solidFill>
                <a:effectLst/>
                <a:latin typeface="verdana" panose="020B0604030504040204" pitchFamily="34" charset="0"/>
              </a:rPr>
              <a:t>Specifies the bottom position of a positioned element</a:t>
            </a:r>
            <a:endParaRPr lang="es-ES" sz="16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s-ES" sz="1200" b="0" i="0" u="none" strike="noStrike" kern="1200" dirty="0" err="1">
                <a:solidFill>
                  <a:srgbClr val="000000"/>
                </a:solidFill>
                <a:effectLst/>
                <a:latin typeface="verdana" panose="020B0604030504040204" pitchFamily="34" charset="0"/>
                <a:hlinkClick r:id="rId5"/>
              </a:rPr>
              <a:t>Left</a:t>
            </a:r>
            <a:r>
              <a:rPr lang="es-ES" sz="1200" b="0" i="0" u="none" strike="noStrike" kern="1200" dirty="0">
                <a:solidFill>
                  <a:srgbClr val="000000"/>
                </a:solidFill>
                <a:effectLst/>
                <a:latin typeface="verdana" panose="020B0604030504040204" pitchFamily="34" charset="0"/>
              </a:rPr>
              <a:t>: </a:t>
            </a:r>
            <a:r>
              <a:rPr lang="en-US" sz="1200" b="0" i="0" u="none" strike="noStrike" kern="1200" dirty="0">
                <a:solidFill>
                  <a:srgbClr val="000000"/>
                </a:solidFill>
                <a:effectLst/>
                <a:latin typeface="verdana" panose="020B0604030504040204" pitchFamily="34" charset="0"/>
              </a:rPr>
              <a:t>Specifies the left position of a positioned element</a:t>
            </a:r>
            <a:endParaRPr lang="es-ES" sz="16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s-ES" sz="1200" b="0" i="0" u="none" strike="noStrike" kern="1200" dirty="0" err="1">
                <a:solidFill>
                  <a:srgbClr val="000000"/>
                </a:solidFill>
                <a:effectLst/>
                <a:latin typeface="verdana" panose="020B0604030504040204" pitchFamily="34" charset="0"/>
                <a:hlinkClick r:id="rId6"/>
              </a:rPr>
              <a:t>Right</a:t>
            </a:r>
            <a:r>
              <a:rPr lang="es-ES" sz="1200" b="0" i="0" u="none" strike="noStrike" kern="1200" dirty="0">
                <a:solidFill>
                  <a:srgbClr val="000000"/>
                </a:solidFill>
                <a:effectLst/>
                <a:latin typeface="verdana" panose="020B0604030504040204" pitchFamily="34" charset="0"/>
              </a:rPr>
              <a:t>: </a:t>
            </a:r>
            <a:r>
              <a:rPr lang="en-US" sz="1200" b="0" i="0" u="none" strike="noStrike" kern="1200" dirty="0">
                <a:solidFill>
                  <a:srgbClr val="000000"/>
                </a:solidFill>
                <a:effectLst/>
                <a:latin typeface="verdana" panose="020B0604030504040204" pitchFamily="34" charset="0"/>
              </a:rPr>
              <a:t>Specifies the right position of a positioned element</a:t>
            </a:r>
            <a:endParaRPr lang="es-ES" sz="1600" b="0" i="0" u="none" strike="noStrike" dirty="0">
              <a:effectLst/>
              <a:latin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417</a:t>
            </a:fld>
            <a:endParaRPr lang="es-ES"/>
          </a:p>
        </p:txBody>
      </p:sp>
    </p:spTree>
    <p:extLst>
      <p:ext uri="{BB962C8B-B14F-4D97-AF65-F5344CB8AC3E}">
        <p14:creationId xmlns:p14="http://schemas.microsoft.com/office/powerpoint/2010/main" val="3257941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Position no influye en otros elementos, sólo en aquel al que se aplica</a:t>
            </a:r>
          </a:p>
          <a:p>
            <a:r>
              <a:rPr lang="es-ES" dirty="0"/>
              <a:t>Las otras</a:t>
            </a:r>
            <a:r>
              <a:rPr lang="es-ES" baseline="0" dirty="0"/>
              <a:t> propiedades son más globales, reubicando el conjunto </a:t>
            </a:r>
            <a:r>
              <a:rPr lang="es-ES" baseline="0"/>
              <a:t>de elementos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418</a:t>
            </a:fld>
            <a:endParaRPr lang="es-ES"/>
          </a:p>
        </p:txBody>
      </p:sp>
    </p:spTree>
    <p:extLst>
      <p:ext uri="{BB962C8B-B14F-4D97-AF65-F5344CB8AC3E}">
        <p14:creationId xmlns:p14="http://schemas.microsoft.com/office/powerpoint/2010/main" val="213630582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Position no influye en otros elementos, sólo en aquel al que se aplica</a:t>
            </a:r>
          </a:p>
          <a:p>
            <a:r>
              <a:rPr lang="es-ES" dirty="0"/>
              <a:t>Las otras</a:t>
            </a:r>
            <a:r>
              <a:rPr lang="es-ES" baseline="0" dirty="0"/>
              <a:t> propiedades son más globales, reubicando el conjunto </a:t>
            </a:r>
            <a:r>
              <a:rPr lang="es-ES" baseline="0"/>
              <a:t>de elementos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419</a:t>
            </a:fld>
            <a:endParaRPr lang="es-ES"/>
          </a:p>
        </p:txBody>
      </p:sp>
    </p:spTree>
    <p:extLst>
      <p:ext uri="{BB962C8B-B14F-4D97-AF65-F5344CB8AC3E}">
        <p14:creationId xmlns:p14="http://schemas.microsoft.com/office/powerpoint/2010/main" val="44692512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420</a:t>
            </a:fld>
            <a:endParaRPr lang="es-ES"/>
          </a:p>
        </p:txBody>
      </p:sp>
    </p:spTree>
    <p:extLst>
      <p:ext uri="{BB962C8B-B14F-4D97-AF65-F5344CB8AC3E}">
        <p14:creationId xmlns:p14="http://schemas.microsoft.com/office/powerpoint/2010/main" val="6631237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421</a:t>
            </a:fld>
            <a:endParaRPr lang="es-ES"/>
          </a:p>
        </p:txBody>
      </p:sp>
    </p:spTree>
    <p:extLst>
      <p:ext uri="{BB962C8B-B14F-4D97-AF65-F5344CB8AC3E}">
        <p14:creationId xmlns:p14="http://schemas.microsoft.com/office/powerpoint/2010/main" val="26958321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422</a:t>
            </a:fld>
            <a:endParaRPr lang="es-ES"/>
          </a:p>
        </p:txBody>
      </p:sp>
    </p:spTree>
    <p:extLst>
      <p:ext uri="{BB962C8B-B14F-4D97-AF65-F5344CB8AC3E}">
        <p14:creationId xmlns:p14="http://schemas.microsoft.com/office/powerpoint/2010/main" val="240311767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423</a:t>
            </a:fld>
            <a:endParaRPr lang="es-ES"/>
          </a:p>
        </p:txBody>
      </p:sp>
    </p:spTree>
    <p:extLst>
      <p:ext uri="{BB962C8B-B14F-4D97-AF65-F5344CB8AC3E}">
        <p14:creationId xmlns:p14="http://schemas.microsoft.com/office/powerpoint/2010/main" val="96271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Opciones:</a:t>
            </a:r>
          </a:p>
          <a:p>
            <a:pPr marL="171450" indent="-171450">
              <a:buFontTx/>
              <a:buChar char="-"/>
            </a:pPr>
            <a:r>
              <a:rPr lang="es-ES" dirty="0"/>
              <a:t>Todos al misma</a:t>
            </a:r>
          </a:p>
          <a:p>
            <a:pPr marL="171450" indent="-171450">
              <a:buFontTx/>
              <a:buChar char="-"/>
            </a:pPr>
            <a:r>
              <a:rPr lang="es-ES" dirty="0"/>
              <a:t>Cada alumno elige la suya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424</a:t>
            </a:fld>
            <a:endParaRPr lang="es-ES"/>
          </a:p>
        </p:txBody>
      </p:sp>
    </p:spTree>
    <p:extLst>
      <p:ext uri="{BB962C8B-B14F-4D97-AF65-F5344CB8AC3E}">
        <p14:creationId xmlns:p14="http://schemas.microsoft.com/office/powerpoint/2010/main" val="315553675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Miércoles,</a:t>
            </a:r>
            <a:r>
              <a:rPr lang="es-ES" baseline="0" dirty="0"/>
              <a:t> 10/06/2015</a:t>
            </a:r>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425</a:t>
            </a:fld>
            <a:endParaRPr lang="es-ES">
              <a:solidFill>
                <a:prstClr val="black"/>
              </a:solidFill>
            </a:endParaRPr>
          </a:p>
        </p:txBody>
      </p:sp>
    </p:spTree>
    <p:extLst>
      <p:ext uri="{BB962C8B-B14F-4D97-AF65-F5344CB8AC3E}">
        <p14:creationId xmlns:p14="http://schemas.microsoft.com/office/powerpoint/2010/main" val="944860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http://readwrite.com/2010/03/29/david_siegel_pull_semantic_web</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33</a:t>
            </a:fld>
            <a:endParaRPr lang="es-ES"/>
          </a:p>
        </p:txBody>
      </p:sp>
    </p:spTree>
    <p:extLst>
      <p:ext uri="{BB962C8B-B14F-4D97-AF65-F5344CB8AC3E}">
        <p14:creationId xmlns:p14="http://schemas.microsoft.com/office/powerpoint/2010/main" val="2339917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Miércoles,</a:t>
            </a:r>
            <a:r>
              <a:rPr lang="es-ES" baseline="0" dirty="0"/>
              <a:t> 10/06/2015</a:t>
            </a: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Pre-Producción: Información – Borrador – Guion gráfico -&gt; Producción: desarrollo</a:t>
            </a:r>
            <a:r>
              <a:rPr lang="es-ES" baseline="0" dirty="0"/>
              <a:t> del código</a:t>
            </a:r>
            <a:endParaRPr lang="es-ES" dirty="0"/>
          </a:p>
          <a:p>
            <a:endParaRPr lang="es-ES" dirty="0"/>
          </a:p>
          <a:p>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426</a:t>
            </a:fld>
            <a:endParaRPr lang="es-ES">
              <a:solidFill>
                <a:prstClr val="black"/>
              </a:solidFill>
            </a:endParaRPr>
          </a:p>
        </p:txBody>
      </p:sp>
    </p:spTree>
    <p:extLst>
      <p:ext uri="{BB962C8B-B14F-4D97-AF65-F5344CB8AC3E}">
        <p14:creationId xmlns:p14="http://schemas.microsoft.com/office/powerpoint/2010/main" val="298211034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427</a:t>
            </a:fld>
            <a:endParaRPr lang="es-ES"/>
          </a:p>
        </p:txBody>
      </p:sp>
    </p:spTree>
    <p:extLst>
      <p:ext uri="{BB962C8B-B14F-4D97-AF65-F5344CB8AC3E}">
        <p14:creationId xmlns:p14="http://schemas.microsoft.com/office/powerpoint/2010/main" val="309889294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Literalmente, “</a:t>
            </a:r>
            <a:r>
              <a:rPr lang="es-ES" i="1" dirty="0"/>
              <a:t>por encima del pliegue (del periódico)</a:t>
            </a:r>
            <a:r>
              <a:rPr lang="es-ES" dirty="0"/>
              <a:t>”</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429</a:t>
            </a:fld>
            <a:endParaRPr lang="es-ES"/>
          </a:p>
        </p:txBody>
      </p:sp>
    </p:spTree>
    <p:extLst>
      <p:ext uri="{BB962C8B-B14F-4D97-AF65-F5344CB8AC3E}">
        <p14:creationId xmlns:p14="http://schemas.microsoft.com/office/powerpoint/2010/main" val="339651745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rejillas más habituales son las de 12 o 16 columnas</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431</a:t>
            </a:fld>
            <a:endParaRPr lang="es-ES"/>
          </a:p>
        </p:txBody>
      </p:sp>
    </p:spTree>
    <p:extLst>
      <p:ext uri="{BB962C8B-B14F-4D97-AF65-F5344CB8AC3E}">
        <p14:creationId xmlns:p14="http://schemas.microsoft.com/office/powerpoint/2010/main" val="287924595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432</a:t>
            </a:fld>
            <a:endParaRPr lang="es-ES"/>
          </a:p>
        </p:txBody>
      </p:sp>
    </p:spTree>
    <p:extLst>
      <p:ext uri="{BB962C8B-B14F-4D97-AF65-F5344CB8AC3E}">
        <p14:creationId xmlns:p14="http://schemas.microsoft.com/office/powerpoint/2010/main" val="142116017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433</a:t>
            </a:fld>
            <a:endParaRPr lang="es-ES"/>
          </a:p>
        </p:txBody>
      </p:sp>
    </p:spTree>
    <p:extLst>
      <p:ext uri="{BB962C8B-B14F-4D97-AF65-F5344CB8AC3E}">
        <p14:creationId xmlns:p14="http://schemas.microsoft.com/office/powerpoint/2010/main" val="167150733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436</a:t>
            </a:fld>
            <a:endParaRPr lang="es-ES"/>
          </a:p>
        </p:txBody>
      </p:sp>
    </p:spTree>
    <p:extLst>
      <p:ext uri="{BB962C8B-B14F-4D97-AF65-F5344CB8AC3E}">
        <p14:creationId xmlns:p14="http://schemas.microsoft.com/office/powerpoint/2010/main" val="7357203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437</a:t>
            </a:fld>
            <a:endParaRPr lang="es-ES"/>
          </a:p>
        </p:txBody>
      </p:sp>
    </p:spTree>
    <p:extLst>
      <p:ext uri="{BB962C8B-B14F-4D97-AF65-F5344CB8AC3E}">
        <p14:creationId xmlns:p14="http://schemas.microsoft.com/office/powerpoint/2010/main" val="8926895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Font typeface="+mj-lt"/>
              <a:buAutoNum type="arabicPeriod"/>
            </a:pPr>
            <a:r>
              <a:rPr lang="en-US" b="1" dirty="0"/>
              <a:t>CSS3 media queries</a:t>
            </a:r>
            <a:r>
              <a:rPr lang="en-US" dirty="0"/>
              <a:t>. Evaluating certain aspects of the current browser environment to determine which CSS to apply.</a:t>
            </a:r>
          </a:p>
          <a:p>
            <a:pPr marL="228600" indent="-228600">
              <a:buFont typeface="+mj-lt"/>
              <a:buAutoNum type="arabicPeriod"/>
            </a:pPr>
            <a:r>
              <a:rPr lang="en-US" b="1" dirty="0"/>
              <a:t>Fluid-grid layouts. </a:t>
            </a:r>
            <a:r>
              <a:rPr lang="en-US" dirty="0"/>
              <a:t>Using relative CSS proportions instead of absolute sizes for page layout elements.</a:t>
            </a:r>
          </a:p>
          <a:p>
            <a:pPr marL="228600" indent="-228600">
              <a:buFont typeface="+mj-lt"/>
              <a:buAutoNum type="arabicPeriod"/>
            </a:pPr>
            <a:r>
              <a:rPr lang="en-US" b="1" dirty="0"/>
              <a:t>Fluid images and media. </a:t>
            </a:r>
            <a:r>
              <a:rPr lang="en-US" dirty="0"/>
              <a:t>Making our images and media scale to fit within the size constraints of their containers by using some CSS tricks.</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442</a:t>
            </a:fld>
            <a:endParaRPr lang="es-ES"/>
          </a:p>
        </p:txBody>
      </p:sp>
    </p:spTree>
    <p:extLst>
      <p:ext uri="{BB962C8B-B14F-4D97-AF65-F5344CB8AC3E}">
        <p14:creationId xmlns:p14="http://schemas.microsoft.com/office/powerpoint/2010/main" val="350535595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http://www.stucox.com/blog/the-good-and-bad-of-level-4-media-queries/ </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446</a:t>
            </a:fld>
            <a:endParaRPr lang="es-ES"/>
          </a:p>
        </p:txBody>
      </p:sp>
    </p:spTree>
    <p:extLst>
      <p:ext uri="{BB962C8B-B14F-4D97-AF65-F5344CB8AC3E}">
        <p14:creationId xmlns:p14="http://schemas.microsoft.com/office/powerpoint/2010/main" val="286106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Diseño de interacción</a:t>
            </a:r>
          </a:p>
          <a:p>
            <a:r>
              <a:rPr lang="es-ES" dirty="0"/>
              <a:t>Su objetivo es asegurar que los usuarios consiguen realizar, de la manera más sencilla y </a:t>
            </a:r>
          </a:p>
          <a:p>
            <a:r>
              <a:rPr lang="es-ES" dirty="0"/>
              <a:t>gratificante posible, las tareas para las que se ha creado el producto.</a:t>
            </a:r>
          </a:p>
          <a:p>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11</a:t>
            </a:fld>
            <a:endParaRPr lang="es-ES"/>
          </a:p>
        </p:txBody>
      </p:sp>
    </p:spTree>
    <p:extLst>
      <p:ext uri="{BB962C8B-B14F-4D97-AF65-F5344CB8AC3E}">
        <p14:creationId xmlns:p14="http://schemas.microsoft.com/office/powerpoint/2010/main" val="75684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34</a:t>
            </a:fld>
            <a:endParaRPr lang="es-ES"/>
          </a:p>
        </p:txBody>
      </p:sp>
    </p:spTree>
    <p:extLst>
      <p:ext uri="{BB962C8B-B14F-4D97-AF65-F5344CB8AC3E}">
        <p14:creationId xmlns:p14="http://schemas.microsoft.com/office/powerpoint/2010/main" val="71353854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448</a:t>
            </a:fld>
            <a:endParaRPr lang="es-ES"/>
          </a:p>
        </p:txBody>
      </p:sp>
    </p:spTree>
    <p:extLst>
      <p:ext uri="{BB962C8B-B14F-4D97-AF65-F5344CB8AC3E}">
        <p14:creationId xmlns:p14="http://schemas.microsoft.com/office/powerpoint/2010/main" val="193534133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449</a:t>
            </a:fld>
            <a:endParaRPr lang="es-ES"/>
          </a:p>
        </p:txBody>
      </p:sp>
    </p:spTree>
    <p:extLst>
      <p:ext uri="{BB962C8B-B14F-4D97-AF65-F5344CB8AC3E}">
        <p14:creationId xmlns:p14="http://schemas.microsoft.com/office/powerpoint/2010/main" val="348568682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450</a:t>
            </a:fld>
            <a:endParaRPr lang="es-ES"/>
          </a:p>
        </p:txBody>
      </p:sp>
    </p:spTree>
    <p:extLst>
      <p:ext uri="{BB962C8B-B14F-4D97-AF65-F5344CB8AC3E}">
        <p14:creationId xmlns:p14="http://schemas.microsoft.com/office/powerpoint/2010/main" val="383346871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451</a:t>
            </a:fld>
            <a:endParaRPr lang="es-ES"/>
          </a:p>
        </p:txBody>
      </p:sp>
    </p:spTree>
    <p:extLst>
      <p:ext uri="{BB962C8B-B14F-4D97-AF65-F5344CB8AC3E}">
        <p14:creationId xmlns:p14="http://schemas.microsoft.com/office/powerpoint/2010/main" val="378698321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Al fijar el ancho o alto del </a:t>
            </a:r>
            <a:r>
              <a:rPr lang="es-ES" dirty="0" err="1"/>
              <a:t>viewport</a:t>
            </a:r>
            <a:r>
              <a:rPr lang="es-ES" dirty="0"/>
              <a:t>, los desarrolladores podemos usar un número fijo de pixeles (</a:t>
            </a:r>
            <a:r>
              <a:rPr lang="es-ES" dirty="0" err="1"/>
              <a:t>ej</a:t>
            </a:r>
            <a:r>
              <a:rPr lang="es-ES" dirty="0"/>
              <a:t>: 320, 480, </a:t>
            </a:r>
            <a:r>
              <a:rPr lang="es-ES" dirty="0" err="1"/>
              <a:t>etc</a:t>
            </a:r>
            <a:r>
              <a:rPr lang="es-ES" dirty="0"/>
              <a:t>) o usar dos constantes, </a:t>
            </a:r>
            <a:r>
              <a:rPr lang="es-ES" dirty="0" err="1"/>
              <a:t>device-width</a:t>
            </a:r>
            <a:r>
              <a:rPr lang="es-ES" dirty="0"/>
              <a:t> y </a:t>
            </a:r>
            <a:r>
              <a:rPr lang="es-ES" dirty="0" err="1"/>
              <a:t>device</a:t>
            </a:r>
            <a:r>
              <a:rPr lang="es-ES" dirty="0"/>
              <a:t> </a:t>
            </a:r>
            <a:r>
              <a:rPr lang="es-ES" dirty="0" err="1"/>
              <a:t>height</a:t>
            </a:r>
            <a:r>
              <a:rPr lang="es-ES" dirty="0"/>
              <a:t> respectivamente. Se considera una buena práctica configurar el </a:t>
            </a:r>
            <a:r>
              <a:rPr lang="es-ES" dirty="0" err="1"/>
              <a:t>viewport</a:t>
            </a:r>
            <a:r>
              <a:rPr lang="es-ES" dirty="0"/>
              <a:t> con algunas de estas dos constantes, en vez de un ancho o alto fijo.</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Además</a:t>
            </a:r>
            <a:r>
              <a:rPr lang="es-ES" baseline="0" dirty="0"/>
              <a:t> lo habitual es fijar a uno la escala inicial y final, es decir evitar que el dispositivo escale la web, para que esta se presente con en </a:t>
            </a:r>
            <a:r>
              <a:rPr lang="es-ES" baseline="0" dirty="0" err="1"/>
              <a:t>mediaquery</a:t>
            </a:r>
            <a:r>
              <a:rPr lang="es-ES" baseline="0" dirty="0"/>
              <a:t> específico que hemos definido para el ancho de pantalla del dispositivo</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452</a:t>
            </a:fld>
            <a:endParaRPr lang="es-ES"/>
          </a:p>
        </p:txBody>
      </p:sp>
    </p:spTree>
    <p:extLst>
      <p:ext uri="{BB962C8B-B14F-4D97-AF65-F5344CB8AC3E}">
        <p14:creationId xmlns:p14="http://schemas.microsoft.com/office/powerpoint/2010/main" val="375698433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http://www.xpadian.com/ emulador de iOS 7 en PC</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453</a:t>
            </a:fld>
            <a:endParaRPr lang="es-ES"/>
          </a:p>
        </p:txBody>
      </p:sp>
    </p:spTree>
    <p:extLst>
      <p:ext uri="{BB962C8B-B14F-4D97-AF65-F5344CB8AC3E}">
        <p14:creationId xmlns:p14="http://schemas.microsoft.com/office/powerpoint/2010/main" val="22865141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Podría reutilizarse el diseño anterior o crear uno nuevo</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454</a:t>
            </a:fld>
            <a:endParaRPr lang="es-ES"/>
          </a:p>
        </p:txBody>
      </p:sp>
    </p:spTree>
    <p:extLst>
      <p:ext uri="{BB962C8B-B14F-4D97-AF65-F5344CB8AC3E}">
        <p14:creationId xmlns:p14="http://schemas.microsoft.com/office/powerpoint/2010/main" val="309411458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B1FBC2-42E4-46FB-9A52-FBDB36695A7C}" type="slidenum">
              <a:rPr lang="es-ES" smtClean="0"/>
              <a:t>455</a:t>
            </a:fld>
            <a:endParaRPr lang="es-ES"/>
          </a:p>
        </p:txBody>
      </p:sp>
    </p:spTree>
    <p:extLst>
      <p:ext uri="{BB962C8B-B14F-4D97-AF65-F5344CB8AC3E}">
        <p14:creationId xmlns:p14="http://schemas.microsoft.com/office/powerpoint/2010/main" val="139295748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457</a:t>
            </a:fld>
            <a:endParaRPr lang="es-ES">
              <a:solidFill>
                <a:prstClr val="black"/>
              </a:solidFill>
            </a:endParaRPr>
          </a:p>
        </p:txBody>
      </p:sp>
    </p:spTree>
    <p:extLst>
      <p:ext uri="{BB962C8B-B14F-4D97-AF65-F5344CB8AC3E}">
        <p14:creationId xmlns:p14="http://schemas.microsoft.com/office/powerpoint/2010/main" val="78684290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458</a:t>
            </a:fld>
            <a:endParaRPr lang="es-ES"/>
          </a:p>
        </p:txBody>
      </p:sp>
    </p:spTree>
    <p:extLst>
      <p:ext uri="{BB962C8B-B14F-4D97-AF65-F5344CB8AC3E}">
        <p14:creationId xmlns:p14="http://schemas.microsoft.com/office/powerpoint/2010/main" val="3614764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a:p>
            <a:endParaRPr lang="es-ES" sz="1200" b="0" i="0" u="none" strike="noStrike" kern="1200" baseline="0" dirty="0">
              <a:solidFill>
                <a:schemeClr val="tx1"/>
              </a:solidFill>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36</a:t>
            </a:fld>
            <a:endParaRPr lang="es-ES"/>
          </a:p>
        </p:txBody>
      </p:sp>
    </p:spTree>
    <p:extLst>
      <p:ext uri="{BB962C8B-B14F-4D97-AF65-F5344CB8AC3E}">
        <p14:creationId xmlns:p14="http://schemas.microsoft.com/office/powerpoint/2010/main" val="309857260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459</a:t>
            </a:fld>
            <a:endParaRPr lang="es-ES"/>
          </a:p>
        </p:txBody>
      </p:sp>
    </p:spTree>
    <p:extLst>
      <p:ext uri="{BB962C8B-B14F-4D97-AF65-F5344CB8AC3E}">
        <p14:creationId xmlns:p14="http://schemas.microsoft.com/office/powerpoint/2010/main" val="429103478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460</a:t>
            </a:fld>
            <a:endParaRPr lang="es-ES"/>
          </a:p>
        </p:txBody>
      </p:sp>
    </p:spTree>
    <p:extLst>
      <p:ext uri="{BB962C8B-B14F-4D97-AF65-F5344CB8AC3E}">
        <p14:creationId xmlns:p14="http://schemas.microsoft.com/office/powerpoint/2010/main" val="371043095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Datos generados por http://www.webpagetest.org/</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469</a:t>
            </a:fld>
            <a:endParaRPr lang="es-ES"/>
          </a:p>
        </p:txBody>
      </p:sp>
    </p:spTree>
    <p:extLst>
      <p:ext uri="{BB962C8B-B14F-4D97-AF65-F5344CB8AC3E}">
        <p14:creationId xmlns:p14="http://schemas.microsoft.com/office/powerpoint/2010/main" val="3687449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 typeface="Arial" panose="020B0604020202020204" pitchFamily="34" charset="0"/>
              <a:buChar char="•"/>
            </a:pPr>
            <a:r>
              <a:rPr lang="es-ES" dirty="0"/>
              <a:t>Combinar varios CSS o JS en uno, pese a su mayor tamaño; </a:t>
            </a:r>
            <a:r>
              <a:rPr lang="es-ES" dirty="0" err="1"/>
              <a:t>exixsten</a:t>
            </a:r>
            <a:r>
              <a:rPr lang="es-ES" dirty="0"/>
              <a:t> herramientas que lo hacen (e.g. </a:t>
            </a:r>
            <a:r>
              <a:rPr lang="es-ES" sz="1200" b="0" i="0" u="none" strike="noStrike" kern="1200" baseline="0" dirty="0" err="1">
                <a:solidFill>
                  <a:schemeClr val="tx1"/>
                </a:solidFill>
                <a:latin typeface="+mn-lt"/>
                <a:ea typeface="+mn-ea"/>
                <a:cs typeface="+mn-cs"/>
              </a:rPr>
              <a:t>HttpCombiner</a:t>
            </a:r>
            <a:r>
              <a:rPr lang="es-ES" dirty="0"/>
              <a:t> )</a:t>
            </a:r>
          </a:p>
          <a:p>
            <a:pPr marL="285750" indent="-285750">
              <a:buFont typeface="Arial" panose="020B0604020202020204" pitchFamily="34" charset="0"/>
              <a:buChar char="•"/>
            </a:pPr>
            <a:r>
              <a:rPr lang="es-ES" dirty="0"/>
              <a:t>Combinar imágenes o iconos en CSS </a:t>
            </a:r>
            <a:r>
              <a:rPr lang="es-ES" dirty="0" err="1"/>
              <a:t>Sprites</a:t>
            </a:r>
            <a:r>
              <a:rPr lang="es-ES" dirty="0"/>
              <a:t> (en</a:t>
            </a:r>
            <a:r>
              <a:rPr lang="es-ES" baseline="0" dirty="0"/>
              <a:t> la misma línea</a:t>
            </a:r>
            <a:r>
              <a:rPr lang="es-ES" dirty="0"/>
              <a:t>)</a:t>
            </a:r>
          </a:p>
          <a:p>
            <a:pPr marL="285750" indent="-285750">
              <a:buFont typeface="Arial" panose="020B0604020202020204" pitchFamily="34" charset="0"/>
              <a:buChar char="•"/>
            </a:pPr>
            <a:r>
              <a:rPr lang="es-ES" dirty="0"/>
              <a:t>Incluir imágenes pequeñas y de uso</a:t>
            </a:r>
            <a:r>
              <a:rPr lang="es-ES" baseline="0" dirty="0"/>
              <a:t> puntual</a:t>
            </a:r>
            <a:r>
              <a:rPr lang="es-ES" dirty="0"/>
              <a:t> en HTML o CSS con el método “data:” que incorpora directamente</a:t>
            </a:r>
            <a:r>
              <a:rPr lang="es-ES" baseline="0" dirty="0"/>
              <a:t> el código Base64 en la página Web.</a:t>
            </a:r>
            <a:br>
              <a:rPr lang="es-ES" baseline="0" dirty="0"/>
            </a:br>
            <a:r>
              <a:rPr lang="es-ES" sz="1200" b="0" i="1" u="none" strike="noStrike" kern="1200" baseline="0" dirty="0">
                <a:solidFill>
                  <a:schemeClr val="tx1"/>
                </a:solidFill>
                <a:latin typeface="+mn-lt"/>
                <a:ea typeface="+mn-ea"/>
                <a:cs typeface="+mn-cs"/>
              </a:rPr>
              <a:t>&lt;</a:t>
            </a:r>
            <a:r>
              <a:rPr lang="es-ES" sz="1200" b="0" i="1" u="none" strike="noStrike" kern="1200" baseline="0" dirty="0" err="1">
                <a:solidFill>
                  <a:schemeClr val="tx1"/>
                </a:solidFill>
                <a:latin typeface="+mn-lt"/>
                <a:ea typeface="+mn-ea"/>
                <a:cs typeface="+mn-cs"/>
              </a:rPr>
              <a:t>img</a:t>
            </a:r>
            <a:r>
              <a:rPr lang="es-ES" sz="1200" b="0" i="1" u="none" strike="noStrike" kern="1200" baseline="0" dirty="0">
                <a:solidFill>
                  <a:schemeClr val="tx1"/>
                </a:solidFill>
                <a:latin typeface="+mn-lt"/>
                <a:ea typeface="+mn-ea"/>
                <a:cs typeface="+mn-cs"/>
              </a:rPr>
              <a:t> </a:t>
            </a:r>
            <a:r>
              <a:rPr lang="es-ES" sz="1200" b="0" i="1" u="none" strike="noStrike" kern="1200" baseline="0" dirty="0" err="1">
                <a:solidFill>
                  <a:schemeClr val="tx1"/>
                </a:solidFill>
                <a:latin typeface="+mn-lt"/>
                <a:ea typeface="+mn-ea"/>
                <a:cs typeface="+mn-cs"/>
              </a:rPr>
              <a:t>src</a:t>
            </a:r>
            <a:r>
              <a:rPr lang="es-ES" sz="1200" b="0" i="1" u="none" strike="noStrike" kern="1200" baseline="0" dirty="0">
                <a:solidFill>
                  <a:schemeClr val="tx1"/>
                </a:solidFill>
                <a:latin typeface="+mn-lt"/>
                <a:ea typeface="+mn-ea"/>
                <a:cs typeface="+mn-cs"/>
              </a:rPr>
              <a:t>=”</a:t>
            </a:r>
            <a:r>
              <a:rPr lang="es-ES" sz="1200" b="0" i="1" u="none" strike="noStrike" kern="1200" baseline="0" dirty="0" err="1">
                <a:solidFill>
                  <a:schemeClr val="tx1"/>
                </a:solidFill>
                <a:latin typeface="+mn-lt"/>
                <a:ea typeface="+mn-ea"/>
                <a:cs typeface="+mn-cs"/>
              </a:rPr>
              <a:t>data:image</a:t>
            </a:r>
            <a:r>
              <a:rPr lang="es-ES" sz="1200" b="0" i="1" u="none" strike="noStrike" kern="1200" baseline="0" dirty="0">
                <a:solidFill>
                  <a:schemeClr val="tx1"/>
                </a:solidFill>
                <a:latin typeface="+mn-lt"/>
                <a:ea typeface="+mn-ea"/>
                <a:cs typeface="+mn-cs"/>
              </a:rPr>
              <a:t>/png;base64, iVw0SUhE...bP7WlFSCC” </a:t>
            </a:r>
            <a:r>
              <a:rPr lang="es-ES" sz="1200" b="0" i="1" u="none" strike="noStrike" kern="1200" baseline="0" dirty="0" err="1">
                <a:solidFill>
                  <a:schemeClr val="tx1"/>
                </a:solidFill>
                <a:latin typeface="+mn-lt"/>
                <a:ea typeface="+mn-ea"/>
                <a:cs typeface="+mn-cs"/>
              </a:rPr>
              <a:t>alt</a:t>
            </a:r>
            <a:r>
              <a:rPr lang="es-ES" sz="1200" b="0" i="1" u="none" strike="noStrike" kern="1200" baseline="0" dirty="0">
                <a:solidFill>
                  <a:schemeClr val="tx1"/>
                </a:solidFill>
                <a:latin typeface="+mn-lt"/>
                <a:ea typeface="+mn-ea"/>
                <a:cs typeface="+mn-cs"/>
              </a:rPr>
              <a:t>=”logo”&gt; </a:t>
            </a:r>
            <a:endParaRPr lang="es-ES" dirty="0"/>
          </a:p>
          <a:p>
            <a:pPr marL="285750" indent="-285750">
              <a:buFont typeface="Arial" panose="020B0604020202020204" pitchFamily="34" charset="0"/>
              <a:buChar char="•"/>
            </a:pPr>
            <a:r>
              <a:rPr lang="es-ES" dirty="0"/>
              <a:t>Uso de GET en peticiones AJAX:</a:t>
            </a:r>
            <a:r>
              <a:rPr lang="es-ES" baseline="0" dirty="0"/>
              <a:t> el servidor lo procesa más rápidamente.</a:t>
            </a:r>
            <a:endParaRPr lang="es-ES" dirty="0"/>
          </a:p>
          <a:p>
            <a:pPr marL="285750" indent="-285750">
              <a:buFont typeface="Arial" panose="020B0604020202020204" pitchFamily="34" charset="0"/>
              <a:buChar char="•"/>
            </a:pPr>
            <a:r>
              <a:rPr lang="es-ES" dirty="0"/>
              <a:t>Uso de JSON en peticiones AJAX, su procesamiento es más simple que XML</a:t>
            </a:r>
            <a:r>
              <a:rPr lang="es-ES" baseline="0" dirty="0"/>
              <a:t> y por tanto consume menos tiempo</a:t>
            </a:r>
          </a:p>
          <a:p>
            <a:pPr marL="0" indent="0">
              <a:buFont typeface="Arial" panose="020B0604020202020204" pitchFamily="34" charset="0"/>
              <a:buNone/>
            </a:pPr>
            <a:r>
              <a:rPr lang="es-ES" baseline="0" dirty="0"/>
              <a:t>-----------------------------------</a:t>
            </a:r>
          </a:p>
          <a:p>
            <a:pPr marL="285750" indent="-285750">
              <a:buFont typeface="Arial" panose="020B0604020202020204" pitchFamily="34" charset="0"/>
              <a:buChar char="•"/>
            </a:pPr>
            <a:r>
              <a:rPr lang="es-ES" dirty="0"/>
              <a:t>Mejor una grande que muchas pequeñas</a:t>
            </a:r>
          </a:p>
          <a:p>
            <a:pPr marL="285750" indent="-285750">
              <a:buFont typeface="Arial" panose="020B0604020202020204" pitchFamily="34" charset="0"/>
              <a:buChar char="•"/>
            </a:pPr>
            <a:r>
              <a:rPr lang="es-ES" dirty="0"/>
              <a:t>Incluir los CSS en la parte superior: se carga antes y aumentará la velocidad a la hora de </a:t>
            </a:r>
            <a:r>
              <a:rPr lang="es-ES" dirty="0" err="1"/>
              <a:t>renderizar</a:t>
            </a:r>
            <a:r>
              <a:rPr lang="es-ES" dirty="0"/>
              <a:t> los elementos.</a:t>
            </a:r>
          </a:p>
          <a:p>
            <a:pPr marL="285750" indent="-285750">
              <a:buFont typeface="Arial" panose="020B0604020202020204" pitchFamily="34" charset="0"/>
              <a:buChar char="•"/>
            </a:pPr>
            <a:r>
              <a:rPr lang="es-ES" dirty="0"/>
              <a:t>Incluir los JS en la parte inferior, ya que </a:t>
            </a:r>
            <a:r>
              <a:rPr lang="es-ES" sz="1200" b="0" i="0" u="none" strike="noStrike" kern="1200" baseline="0" dirty="0">
                <a:solidFill>
                  <a:schemeClr val="tx1"/>
                </a:solidFill>
                <a:latin typeface="+mn-lt"/>
                <a:ea typeface="+mn-ea"/>
                <a:cs typeface="+mn-cs"/>
              </a:rPr>
              <a:t>es muy probable que bloqueen la carga del sitio debido a que no suelen permitir más de 2 peticiones en paralelo.</a:t>
            </a:r>
            <a:endParaRPr lang="es-ES" dirty="0"/>
          </a:p>
          <a:p>
            <a:pPr marL="285750" indent="-285750">
              <a:buFont typeface="Arial" panose="020B0604020202020204" pitchFamily="34" charset="0"/>
              <a:buChar char="•"/>
            </a:pPr>
            <a:r>
              <a:rPr lang="es-ES" dirty="0"/>
              <a:t>Uso del atributo «DEFER» para scripts (siempre que no incluyan «</a:t>
            </a:r>
            <a:r>
              <a:rPr lang="es-ES" dirty="0" err="1"/>
              <a:t>document.write</a:t>
            </a:r>
            <a:r>
              <a:rPr lang="es-ES" dirty="0"/>
              <a:t>»)</a:t>
            </a:r>
          </a:p>
          <a:p>
            <a:pPr marL="285750" indent="-285750">
              <a:buFont typeface="Arial" panose="020B0604020202020204" pitchFamily="34" charset="0"/>
              <a:buChar char="•"/>
            </a:pPr>
            <a:r>
              <a:rPr lang="es-ES" dirty="0"/>
              <a:t>Uso de «non-</a:t>
            </a:r>
            <a:r>
              <a:rPr lang="es-ES" dirty="0" err="1"/>
              <a:t>blocking</a:t>
            </a:r>
            <a:r>
              <a:rPr lang="es-ES" dirty="0"/>
              <a:t> scripts»: al </a:t>
            </a:r>
            <a:r>
              <a:rPr lang="es-ES" sz="1200" b="0" i="0" u="none" strike="noStrike" kern="1200" baseline="0" dirty="0">
                <a:solidFill>
                  <a:schemeClr val="tx1"/>
                </a:solidFill>
                <a:latin typeface="+mn-lt"/>
                <a:ea typeface="+mn-ea"/>
                <a:cs typeface="+mn-cs"/>
              </a:rPr>
              <a:t>usar el atributo “</a:t>
            </a:r>
            <a:r>
              <a:rPr lang="es-ES" sz="1200" b="0" i="0" u="none" strike="noStrike" kern="1200" baseline="0" dirty="0" err="1">
                <a:solidFill>
                  <a:schemeClr val="tx1"/>
                </a:solidFill>
                <a:latin typeface="+mn-lt"/>
                <a:ea typeface="+mn-ea"/>
                <a:cs typeface="+mn-cs"/>
              </a:rPr>
              <a:t>async</a:t>
            </a:r>
            <a:r>
              <a:rPr lang="es-ES" sz="1200" b="0" i="0" u="none" strike="noStrike" kern="1200" baseline="0" dirty="0">
                <a:solidFill>
                  <a:schemeClr val="tx1"/>
                </a:solidFill>
                <a:latin typeface="+mn-lt"/>
                <a:ea typeface="+mn-ea"/>
                <a:cs typeface="+mn-cs"/>
              </a:rPr>
              <a:t>”, el sistema funcionaría como si cargásemos el script tras un “</a:t>
            </a:r>
            <a:r>
              <a:rPr lang="es-ES" sz="1200" b="0" i="0" u="none" strike="noStrike" kern="1200" baseline="0" dirty="0" err="1">
                <a:solidFill>
                  <a:schemeClr val="tx1"/>
                </a:solidFill>
                <a:latin typeface="+mn-lt"/>
                <a:ea typeface="+mn-ea"/>
                <a:cs typeface="+mn-cs"/>
              </a:rPr>
              <a:t>onload</a:t>
            </a:r>
            <a:r>
              <a:rPr lang="es-ES" sz="1200" b="0" i="0" u="none" strike="noStrike" kern="1200" baseline="0" dirty="0">
                <a:solidFill>
                  <a:schemeClr val="tx1"/>
                </a:solidFill>
                <a:latin typeface="+mn-lt"/>
                <a:ea typeface="+mn-ea"/>
                <a:cs typeface="+mn-cs"/>
              </a:rPr>
              <a:t>” de la página. </a:t>
            </a:r>
            <a:endParaRPr lang="es-ES" dirty="0"/>
          </a:p>
          <a:p>
            <a:pPr marL="285750" indent="-285750">
              <a:buFont typeface="Arial" panose="020B0604020202020204" pitchFamily="34" charset="0"/>
              <a:buChar char="•"/>
            </a:pPr>
            <a:r>
              <a:rPr lang="es-ES" dirty="0"/>
              <a:t>Evitar enlaces a contenidos «404 </a:t>
            </a:r>
            <a:r>
              <a:rPr lang="es-ES" dirty="0" err="1"/>
              <a:t>Not</a:t>
            </a:r>
            <a:r>
              <a:rPr lang="es-ES" dirty="0"/>
              <a:t> </a:t>
            </a:r>
            <a:r>
              <a:rPr lang="es-ES" dirty="0" err="1"/>
              <a:t>Found</a:t>
            </a:r>
            <a:r>
              <a:rPr lang="es-ES" dirty="0"/>
              <a:t>», por la espera que suponen los archivos inexistentes.</a:t>
            </a:r>
          </a:p>
          <a:p>
            <a:pPr marL="285750" indent="-285750">
              <a:buFont typeface="Arial" panose="020B0604020202020204" pitchFamily="34" charset="0"/>
              <a:buChar char="•"/>
            </a:pPr>
            <a:endParaRPr lang="es-ES" dirty="0"/>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472</a:t>
            </a:fld>
            <a:endParaRPr lang="es-ES"/>
          </a:p>
        </p:txBody>
      </p:sp>
    </p:spTree>
    <p:extLst>
      <p:ext uri="{BB962C8B-B14F-4D97-AF65-F5344CB8AC3E}">
        <p14:creationId xmlns:p14="http://schemas.microsoft.com/office/powerpoint/2010/main" val="426174864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 typeface="Arial" panose="020B0604020202020204" pitchFamily="34" charset="0"/>
              <a:buChar char="•"/>
            </a:pPr>
            <a:r>
              <a:rPr lang="es-ES" dirty="0"/>
              <a:t>Minimizar las peticiones externas</a:t>
            </a:r>
          </a:p>
          <a:p>
            <a:pPr marL="285750" indent="-285750">
              <a:buFont typeface="Arial" panose="020B0604020202020204" pitchFamily="34" charset="0"/>
              <a:buChar char="•"/>
            </a:pPr>
            <a:r>
              <a:rPr lang="es-ES" dirty="0"/>
              <a:t>Uso de </a:t>
            </a:r>
            <a:r>
              <a:rPr lang="es-ES" dirty="0" err="1"/>
              <a:t>scrips</a:t>
            </a:r>
            <a:r>
              <a:rPr lang="es-ES" dirty="0"/>
              <a:t> asíncronos</a:t>
            </a:r>
          </a:p>
          <a:p>
            <a:pPr marL="285750" indent="-285750">
              <a:buFont typeface="Arial" panose="020B0604020202020204" pitchFamily="34" charset="0"/>
              <a:buChar char="•"/>
            </a:pPr>
            <a:r>
              <a:rPr lang="es-ES" dirty="0"/>
              <a:t>Reducir el uso de CNAME</a:t>
            </a:r>
          </a:p>
          <a:p>
            <a:pPr marL="285750" indent="-285750">
              <a:buFont typeface="Arial" panose="020B0604020202020204" pitchFamily="34" charset="0"/>
              <a:buChar char="•"/>
            </a:pPr>
            <a:r>
              <a:rPr lang="es-ES" dirty="0"/>
              <a:t>Configuración de los DNS</a:t>
            </a:r>
          </a:p>
          <a:p>
            <a:pPr marL="285750" indent="-285750">
              <a:buFont typeface="Arial" panose="020B0604020202020204" pitchFamily="34" charset="0"/>
              <a:buChar char="•"/>
            </a:pPr>
            <a:r>
              <a:rPr lang="es-ES" dirty="0"/>
              <a:t>DNS </a:t>
            </a:r>
            <a:r>
              <a:rPr lang="es-ES" dirty="0" err="1"/>
              <a:t>prefetching</a:t>
            </a:r>
            <a:endParaRPr lang="es-ES" dirty="0"/>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473</a:t>
            </a:fld>
            <a:endParaRPr lang="es-ES"/>
          </a:p>
        </p:txBody>
      </p:sp>
    </p:spTree>
    <p:extLst>
      <p:ext uri="{BB962C8B-B14F-4D97-AF65-F5344CB8AC3E}">
        <p14:creationId xmlns:p14="http://schemas.microsoft.com/office/powerpoint/2010/main" val="58811017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Reducir el tamaño de CSS y JS: versiones .min : herramientas </a:t>
            </a:r>
            <a:r>
              <a:rPr lang="fr-FR" sz="1200" b="0" i="0" u="none" strike="noStrike" kern="1200" baseline="0" dirty="0" err="1">
                <a:solidFill>
                  <a:schemeClr val="tx1"/>
                </a:solidFill>
                <a:latin typeface="+mn-lt"/>
                <a:ea typeface="+mn-ea"/>
                <a:cs typeface="+mn-cs"/>
              </a:rPr>
              <a:t>JSMin</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JSMin</a:t>
            </a:r>
            <a:r>
              <a:rPr lang="fr-FR" sz="1200" b="0" i="0" u="none" strike="noStrike" kern="1200" baseline="0" dirty="0">
                <a:solidFill>
                  <a:schemeClr val="tx1"/>
                </a:solidFill>
                <a:latin typeface="+mn-lt"/>
                <a:ea typeface="+mn-ea"/>
                <a:cs typeface="+mn-cs"/>
              </a:rPr>
              <a:t>-PHP, YUI </a:t>
            </a:r>
            <a:r>
              <a:rPr lang="fr-FR" sz="1200" b="0" i="0" u="none" strike="noStrike" kern="1200" baseline="0" dirty="0" err="1">
                <a:solidFill>
                  <a:schemeClr val="tx1"/>
                </a:solidFill>
                <a:latin typeface="+mn-lt"/>
                <a:ea typeface="+mn-ea"/>
                <a:cs typeface="+mn-cs"/>
              </a:rPr>
              <a:t>Compressor</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Packer</a:t>
            </a:r>
            <a:r>
              <a:rPr lang="fr-FR" sz="1200" b="0" i="0" u="none" strike="noStrike" kern="1200" baseline="0" dirty="0">
                <a:solidFill>
                  <a:schemeClr val="tx1"/>
                </a:solidFill>
                <a:latin typeface="+mn-lt"/>
                <a:ea typeface="+mn-ea"/>
                <a:cs typeface="+mn-cs"/>
              </a:rPr>
              <a:t>, JavaScript </a:t>
            </a:r>
            <a:r>
              <a:rPr lang="fr-FR" sz="1200" b="0" i="0" u="none" strike="noStrike" kern="1200" baseline="0" dirty="0" err="1">
                <a:solidFill>
                  <a:schemeClr val="tx1"/>
                </a:solidFill>
                <a:latin typeface="+mn-lt"/>
                <a:ea typeface="+mn-ea"/>
                <a:cs typeface="+mn-cs"/>
              </a:rPr>
              <a:t>Compressor</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Minify</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CSSMin</a:t>
            </a:r>
            <a:r>
              <a:rPr lang="fr-FR" sz="1200" b="0" i="0" u="none" strike="noStrike" kern="1200" baseline="0" dirty="0">
                <a:solidFill>
                  <a:schemeClr val="tx1"/>
                </a:solidFill>
                <a:latin typeface="+mn-lt"/>
                <a:ea typeface="+mn-ea"/>
                <a:cs typeface="+mn-cs"/>
              </a:rPr>
              <a:t> o CSS </a:t>
            </a:r>
            <a:r>
              <a:rPr lang="fr-FR" sz="1200" b="0" i="0" u="none" strike="noStrike" kern="1200" baseline="0" dirty="0" err="1">
                <a:solidFill>
                  <a:schemeClr val="tx1"/>
                </a:solidFill>
                <a:latin typeface="+mn-lt"/>
                <a:ea typeface="+mn-ea"/>
                <a:cs typeface="+mn-cs"/>
              </a:rPr>
              <a:t>Compressor</a:t>
            </a:r>
            <a:r>
              <a:rPr lang="fr-FR" sz="1200" b="0" i="0" u="none" strike="noStrike" kern="1200" baseline="0" dirty="0">
                <a:solidFill>
                  <a:schemeClr val="tx1"/>
                </a:solidFill>
                <a:latin typeface="+mn-lt"/>
                <a:ea typeface="+mn-ea"/>
                <a:cs typeface="+mn-cs"/>
              </a:rPr>
              <a:t>. </a:t>
            </a:r>
          </a:p>
          <a:p>
            <a:r>
              <a:rPr lang="es-ES" dirty="0"/>
              <a:t>Ofuscar el código: </a:t>
            </a:r>
            <a:r>
              <a:rPr lang="es-ES" sz="1200" b="0" i="0" u="none" strike="noStrike" kern="1200" baseline="0" dirty="0">
                <a:solidFill>
                  <a:schemeClr val="tx1"/>
                </a:solidFill>
                <a:latin typeface="+mn-lt"/>
                <a:ea typeface="+mn-ea"/>
                <a:cs typeface="+mn-cs"/>
              </a:rPr>
              <a:t>reduce todos los nombres de funciones y similares a otras más sencillas y cortas </a:t>
            </a:r>
            <a:r>
              <a:rPr lang="es-ES" dirty="0"/>
              <a:t> </a:t>
            </a:r>
          </a:p>
          <a:p>
            <a:r>
              <a:rPr lang="es-ES" dirty="0"/>
              <a:t>Códigos cortos de color</a:t>
            </a:r>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474</a:t>
            </a:fld>
            <a:endParaRPr lang="es-ES"/>
          </a:p>
        </p:txBody>
      </p:sp>
    </p:spTree>
    <p:extLst>
      <p:ext uri="{BB962C8B-B14F-4D97-AF65-F5344CB8AC3E}">
        <p14:creationId xmlns:p14="http://schemas.microsoft.com/office/powerpoint/2010/main" val="33751459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480</a:t>
            </a:fld>
            <a:endParaRPr lang="es-ES"/>
          </a:p>
        </p:txBody>
      </p:sp>
    </p:spTree>
    <p:extLst>
      <p:ext uri="{BB962C8B-B14F-4D97-AF65-F5344CB8AC3E}">
        <p14:creationId xmlns:p14="http://schemas.microsoft.com/office/powerpoint/2010/main" val="4250215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37</a:t>
            </a:fld>
            <a:endParaRPr lang="es-ES"/>
          </a:p>
        </p:txBody>
      </p:sp>
    </p:spTree>
    <p:extLst>
      <p:ext uri="{BB962C8B-B14F-4D97-AF65-F5344CB8AC3E}">
        <p14:creationId xmlns:p14="http://schemas.microsoft.com/office/powerpoint/2010/main" val="157892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Jeffrey </a:t>
            </a:r>
            <a:r>
              <a:rPr lang="es-ES" dirty="0" err="1"/>
              <a:t>Zeldman</a:t>
            </a:r>
            <a:r>
              <a:rPr lang="es-ES" dirty="0"/>
              <a:t>, responsable del</a:t>
            </a:r>
          </a:p>
          <a:p>
            <a:pPr marL="0" indent="0">
              <a:buFont typeface="Arial" panose="020B0604020202020204" pitchFamily="34" charset="0"/>
              <a:buNone/>
            </a:pPr>
            <a:r>
              <a:rPr lang="en-US" dirty="0"/>
              <a:t>Dave Shea </a:t>
            </a:r>
            <a:r>
              <a:rPr lang="en-US" dirty="0" err="1"/>
              <a:t>creador</a:t>
            </a:r>
            <a:r>
              <a:rPr lang="en-US" dirty="0"/>
              <a:t> de CSS Zen Garden</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39</a:t>
            </a:fld>
            <a:endParaRPr lang="es-ES"/>
          </a:p>
        </p:txBody>
      </p:sp>
    </p:spTree>
    <p:extLst>
      <p:ext uri="{BB962C8B-B14F-4D97-AF65-F5344CB8AC3E}">
        <p14:creationId xmlns:p14="http://schemas.microsoft.com/office/powerpoint/2010/main" val="3860483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40</a:t>
            </a:fld>
            <a:endParaRPr lang="es-ES"/>
          </a:p>
        </p:txBody>
      </p:sp>
    </p:spTree>
    <p:extLst>
      <p:ext uri="{BB962C8B-B14F-4D97-AF65-F5344CB8AC3E}">
        <p14:creationId xmlns:p14="http://schemas.microsoft.com/office/powerpoint/2010/main" val="2330617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a:t>
            </a:fld>
            <a:endParaRPr lang="es-ES"/>
          </a:p>
        </p:txBody>
      </p:sp>
    </p:spTree>
    <p:extLst>
      <p:ext uri="{BB962C8B-B14F-4D97-AF65-F5344CB8AC3E}">
        <p14:creationId xmlns:p14="http://schemas.microsoft.com/office/powerpoint/2010/main" val="3895521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42</a:t>
            </a:fld>
            <a:endParaRPr lang="es-ES"/>
          </a:p>
        </p:txBody>
      </p:sp>
    </p:spTree>
    <p:extLst>
      <p:ext uri="{BB962C8B-B14F-4D97-AF65-F5344CB8AC3E}">
        <p14:creationId xmlns:p14="http://schemas.microsoft.com/office/powerpoint/2010/main" val="2475492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El término </a:t>
            </a:r>
            <a:r>
              <a:rPr lang="en-US" b="1" dirty="0"/>
              <a:t>Progressive Enhancement</a:t>
            </a:r>
            <a:r>
              <a:rPr lang="en-US" dirty="0"/>
              <a:t>,</a:t>
            </a:r>
            <a:r>
              <a:rPr lang="en-US" baseline="0" dirty="0"/>
              <a:t> </a:t>
            </a:r>
            <a:r>
              <a:rPr lang="es-ES" baseline="0" noProof="0" dirty="0"/>
              <a:t>fue</a:t>
            </a:r>
            <a:r>
              <a:rPr lang="en-US" baseline="0" dirty="0"/>
              <a:t> </a:t>
            </a:r>
            <a:r>
              <a:rPr lang="es-ES" sz="1200" b="0" i="0" kern="1200" dirty="0">
                <a:solidFill>
                  <a:schemeClr val="tx1"/>
                </a:solidFill>
                <a:effectLst/>
                <a:latin typeface="+mn-lt"/>
                <a:ea typeface="+mn-ea"/>
                <a:cs typeface="+mn-cs"/>
              </a:rPr>
              <a:t>acuñado por </a:t>
            </a:r>
            <a:r>
              <a:rPr lang="en-US" sz="1200" b="1" i="0" kern="1200" noProof="0" dirty="0">
                <a:solidFill>
                  <a:schemeClr val="tx1"/>
                </a:solidFill>
                <a:effectLst/>
                <a:latin typeface="+mn-lt"/>
                <a:ea typeface="+mn-ea"/>
                <a:cs typeface="+mn-cs"/>
              </a:rPr>
              <a:t>Steven Champeon</a:t>
            </a:r>
            <a:r>
              <a:rPr lang="en-US" sz="1200" b="0" i="0" kern="1200" noProof="0" dirty="0">
                <a:solidFill>
                  <a:schemeClr val="tx1"/>
                </a:solidFill>
                <a:effectLst/>
                <a:latin typeface="+mn-lt"/>
                <a:ea typeface="+mn-ea"/>
                <a:cs typeface="+mn-cs"/>
              </a:rPr>
              <a:t> </a:t>
            </a:r>
            <a:r>
              <a:rPr lang="es-ES" sz="1200" b="0" i="0" kern="1200" noProof="0" dirty="0">
                <a:solidFill>
                  <a:schemeClr val="tx1"/>
                </a:solidFill>
                <a:effectLst/>
                <a:latin typeface="+mn-lt"/>
                <a:ea typeface="+mn-ea"/>
                <a:cs typeface="+mn-cs"/>
              </a:rPr>
              <a:t>en</a:t>
            </a:r>
            <a:r>
              <a:rPr lang="en-US" sz="1200" b="0" i="0" kern="1200" noProof="0" dirty="0">
                <a:solidFill>
                  <a:schemeClr val="tx1"/>
                </a:solidFill>
                <a:effectLst/>
                <a:latin typeface="+mn-lt"/>
                <a:ea typeface="+mn-ea"/>
                <a:cs typeface="+mn-cs"/>
              </a:rPr>
              <a:t> la South by Southwest (SXSW)</a:t>
            </a:r>
            <a:r>
              <a:rPr lang="es-ES" sz="1200" b="0" i="0" kern="1200" dirty="0">
                <a:solidFill>
                  <a:schemeClr val="tx1"/>
                </a:solidFill>
                <a:effectLst/>
                <a:latin typeface="+mn-lt"/>
                <a:ea typeface="+mn-ea"/>
                <a:cs typeface="+mn-cs"/>
              </a:rPr>
              <a:t> celebrada</a:t>
            </a:r>
            <a:r>
              <a:rPr lang="es-ES" sz="1200" b="0" i="0" kern="1200" baseline="0" dirty="0">
                <a:solidFill>
                  <a:schemeClr val="tx1"/>
                </a:solidFill>
                <a:effectLst/>
                <a:latin typeface="+mn-lt"/>
                <a:ea typeface="+mn-ea"/>
                <a:cs typeface="+mn-cs"/>
              </a:rPr>
              <a:t> en </a:t>
            </a:r>
            <a:r>
              <a:rPr lang="es-ES" b="0" noProof="0" dirty="0"/>
              <a:t>Austin en Marzo de </a:t>
            </a:r>
            <a:r>
              <a:rPr lang="en-US" dirty="0"/>
              <a:t>2003</a:t>
            </a:r>
            <a:endParaRPr lang="en-US" noProof="0"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43</a:t>
            </a:fld>
            <a:endParaRPr lang="es-ES"/>
          </a:p>
        </p:txBody>
      </p:sp>
    </p:spTree>
    <p:extLst>
      <p:ext uri="{BB962C8B-B14F-4D97-AF65-F5344CB8AC3E}">
        <p14:creationId xmlns:p14="http://schemas.microsoft.com/office/powerpoint/2010/main" val="1008928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44</a:t>
            </a:fld>
            <a:endParaRPr lang="es-ES"/>
          </a:p>
        </p:txBody>
      </p:sp>
    </p:spTree>
    <p:extLst>
      <p:ext uri="{BB962C8B-B14F-4D97-AF65-F5344CB8AC3E}">
        <p14:creationId xmlns:p14="http://schemas.microsoft.com/office/powerpoint/2010/main" val="2351441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2016 se confirmaba la tendencia: el tráfico móvil superaba al proveniente de ordenadores.</a:t>
            </a:r>
          </a:p>
          <a:p>
            <a:r>
              <a:rPr lang="es-ES" dirty="0"/>
              <a:t>Google implementa un nuevo algoritmo: el “Mobile </a:t>
            </a:r>
            <a:r>
              <a:rPr lang="es-ES" dirty="0" err="1"/>
              <a:t>Index</a:t>
            </a:r>
            <a:r>
              <a:rPr lang="es-ES" dirty="0"/>
              <a:t> </a:t>
            </a:r>
            <a:r>
              <a:rPr lang="es-ES" dirty="0" err="1"/>
              <a:t>First</a:t>
            </a:r>
            <a:r>
              <a:rPr lang="es-ES" dirty="0"/>
              <a:t>”, más comúnmente llamado "Mobile </a:t>
            </a:r>
            <a:r>
              <a:rPr lang="es-ES" dirty="0" err="1"/>
              <a:t>First</a:t>
            </a:r>
            <a:r>
              <a:rPr lang="es-ES" dirty="0"/>
              <a:t>“: </a:t>
            </a:r>
            <a:r>
              <a:rPr lang="es-ES" sz="1200" b="0" i="0" kern="1200" dirty="0">
                <a:solidFill>
                  <a:schemeClr val="tx1"/>
                </a:solidFill>
                <a:effectLst/>
                <a:latin typeface="+mn-lt"/>
                <a:ea typeface="+mn-ea"/>
                <a:cs typeface="+mn-cs"/>
              </a:rPr>
              <a:t> preferencia en la indexación de los sitios web </a:t>
            </a:r>
            <a:r>
              <a:rPr lang="es-ES" sz="1200" b="0" i="0" kern="1200" dirty="0" err="1">
                <a:solidFill>
                  <a:schemeClr val="tx1"/>
                </a:solidFill>
                <a:effectLst/>
                <a:latin typeface="+mn-lt"/>
                <a:ea typeface="+mn-ea"/>
                <a:cs typeface="+mn-cs"/>
              </a:rPr>
              <a:t>responsive</a:t>
            </a:r>
            <a:r>
              <a:rPr lang="es-ES" sz="1200" b="0" i="0" kern="1200" dirty="0">
                <a:solidFill>
                  <a:schemeClr val="tx1"/>
                </a:solidFill>
                <a:effectLst/>
                <a:latin typeface="+mn-lt"/>
                <a:ea typeface="+mn-ea"/>
                <a:cs typeface="+mn-cs"/>
              </a:rPr>
              <a:t>, en detrimento de los que no lo son.</a:t>
            </a:r>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45</a:t>
            </a:fld>
            <a:endParaRPr lang="es-ES"/>
          </a:p>
        </p:txBody>
      </p:sp>
    </p:spTree>
    <p:extLst>
      <p:ext uri="{BB962C8B-B14F-4D97-AF65-F5344CB8AC3E}">
        <p14:creationId xmlns:p14="http://schemas.microsoft.com/office/powerpoint/2010/main" val="2920069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Perfil polivalente que abarca un amplio campo profesional , desde el Diseño de Experiencia de Usuario hasta el Diseño de Interfaz</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13</a:t>
            </a:fld>
            <a:endParaRPr lang="es-ES"/>
          </a:p>
        </p:txBody>
      </p:sp>
    </p:spTree>
    <p:extLst>
      <p:ext uri="{BB962C8B-B14F-4D97-AF65-F5344CB8AC3E}">
        <p14:creationId xmlns:p14="http://schemas.microsoft.com/office/powerpoint/2010/main" val="1726193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Imagen tomada de HTML5 y CSS2, por Alexandra García Milán</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46</a:t>
            </a:fld>
            <a:endParaRPr lang="es-ES"/>
          </a:p>
        </p:txBody>
      </p:sp>
    </p:spTree>
    <p:extLst>
      <p:ext uri="{BB962C8B-B14F-4D97-AF65-F5344CB8AC3E}">
        <p14:creationId xmlns:p14="http://schemas.microsoft.com/office/powerpoint/2010/main" val="2999925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2004 la W3C reabrió el debate de la evolución del HTML</a:t>
            </a:r>
            <a:r>
              <a:rPr lang="es-ES" baseline="0" dirty="0"/>
              <a:t>, para después decantarse por el desarrollo exclusivo del XHTML.</a:t>
            </a:r>
            <a:endParaRPr lang="es-ES" dirty="0"/>
          </a:p>
          <a:p>
            <a:r>
              <a:rPr lang="es-ES" dirty="0"/>
              <a:t>WHATWG,: grupo de trabajo que incluye</a:t>
            </a:r>
            <a:r>
              <a:rPr lang="es-ES" baseline="0" dirty="0"/>
              <a:t> a </a:t>
            </a:r>
            <a:r>
              <a:rPr lang="es-ES" dirty="0"/>
              <a:t>Apple, Mozilla y Opera. Su  proyecto se basa en la compatibilidad con tecnologías anteriores.</a:t>
            </a:r>
          </a:p>
          <a:p>
            <a:endParaRPr lang="es-ES" dirty="0"/>
          </a:p>
          <a:p>
            <a:r>
              <a:rPr lang="es-ES" dirty="0"/>
              <a:t>En 2009 el W3C renuncia definitivamente a XHTML 2</a:t>
            </a:r>
          </a:p>
          <a:p>
            <a:r>
              <a:rPr lang="es-ES" dirty="0"/>
              <a:t>WHATWG y W3C trabajan en paralelo en HTML5</a:t>
            </a:r>
          </a:p>
          <a:p>
            <a:r>
              <a:rPr lang="es-ES" dirty="0"/>
              <a:t>En diciembre de 2012</a:t>
            </a:r>
            <a:r>
              <a:rPr lang="es-ES" baseline="0" dirty="0"/>
              <a:t> HTML5 es designado </a:t>
            </a:r>
            <a:r>
              <a:rPr lang="es-ES" baseline="0" dirty="0" err="1"/>
              <a:t>com</a:t>
            </a:r>
            <a:r>
              <a:rPr lang="es-ES" baseline="0" dirty="0"/>
              <a:t> </a:t>
            </a:r>
            <a:r>
              <a:rPr lang="es-ES" baseline="0" dirty="0" err="1"/>
              <a:t>Candidate</a:t>
            </a:r>
            <a:r>
              <a:rPr lang="es-ES" baseline="0" dirty="0"/>
              <a:t> </a:t>
            </a:r>
            <a:r>
              <a:rPr lang="es-ES" baseline="0" dirty="0" err="1"/>
              <a:t>Recomendaion</a:t>
            </a:r>
            <a:endParaRPr lang="es-ES" baseline="0" dirty="0"/>
          </a:p>
          <a:p>
            <a:r>
              <a:rPr lang="es-ES" baseline="0" dirty="0"/>
              <a:t>En Septiembre de 2014 se anuncia la </a:t>
            </a:r>
            <a:r>
              <a:rPr lang="es-ES" baseline="0" dirty="0" err="1"/>
              <a:t>Recomendation</a:t>
            </a:r>
            <a:r>
              <a:rPr lang="es-ES" baseline="0" dirty="0"/>
              <a:t> para final de año (2014)</a:t>
            </a:r>
          </a:p>
          <a:p>
            <a:r>
              <a:rPr lang="es-ES" baseline="0" dirty="0"/>
              <a:t>Se trabaja ya en la especificación 5.1, prevista para 2016.</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47</a:t>
            </a:fld>
            <a:endParaRPr lang="es-ES"/>
          </a:p>
        </p:txBody>
      </p:sp>
    </p:spTree>
    <p:extLst>
      <p:ext uri="{BB962C8B-B14F-4D97-AF65-F5344CB8AC3E}">
        <p14:creationId xmlns:p14="http://schemas.microsoft.com/office/powerpoint/2010/main" val="1355590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https://platzi.com/blog/web-components-polymer/</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pPr/>
              <a:t>53</a:t>
            </a:fld>
            <a:endParaRPr lang="es-ES"/>
          </a:p>
        </p:txBody>
      </p:sp>
    </p:spTree>
    <p:extLst>
      <p:ext uri="{BB962C8B-B14F-4D97-AF65-F5344CB8AC3E}">
        <p14:creationId xmlns:p14="http://schemas.microsoft.com/office/powerpoint/2010/main" val="1172778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Nuevas APIS de JS</a:t>
            </a:r>
          </a:p>
          <a:p>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55</a:t>
            </a:fld>
            <a:endParaRPr lang="es-ES"/>
          </a:p>
        </p:txBody>
      </p:sp>
    </p:spTree>
    <p:extLst>
      <p:ext uri="{BB962C8B-B14F-4D97-AF65-F5344CB8AC3E}">
        <p14:creationId xmlns:p14="http://schemas.microsoft.com/office/powerpoint/2010/main" val="1362836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58</a:t>
            </a:fld>
            <a:endParaRPr lang="es-ES"/>
          </a:p>
        </p:txBody>
      </p:sp>
    </p:spTree>
    <p:extLst>
      <p:ext uri="{BB962C8B-B14F-4D97-AF65-F5344CB8AC3E}">
        <p14:creationId xmlns:p14="http://schemas.microsoft.com/office/powerpoint/2010/main" val="729424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Recordar que: “la usabilidad se refiere al alcance en el que un producto puede ser utilizado por usuarios específicos para alcanzar metas específicas con </a:t>
            </a:r>
            <a:r>
              <a:rPr lang="es-ES" b="1" dirty="0"/>
              <a:t>efectividad</a:t>
            </a:r>
            <a:r>
              <a:rPr lang="es-ES" dirty="0"/>
              <a:t>, </a:t>
            </a:r>
            <a:r>
              <a:rPr lang="es-ES" b="1" dirty="0"/>
              <a:t>eficiencia</a:t>
            </a:r>
            <a:r>
              <a:rPr lang="es-ES" dirty="0"/>
              <a:t> y </a:t>
            </a:r>
            <a:r>
              <a:rPr lang="es-ES" b="1" dirty="0"/>
              <a:t>satisfacción</a:t>
            </a:r>
            <a:r>
              <a:rPr lang="es-ES" dirty="0"/>
              <a:t> en un contexto específico de uso”</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61</a:t>
            </a:fld>
            <a:endParaRPr lang="es-ES"/>
          </a:p>
        </p:txBody>
      </p:sp>
    </p:spTree>
    <p:extLst>
      <p:ext uri="{BB962C8B-B14F-4D97-AF65-F5344CB8AC3E}">
        <p14:creationId xmlns:p14="http://schemas.microsoft.com/office/powerpoint/2010/main" val="1447248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http://www.jjg.net/elements/translations/elements_es.pdf -</a:t>
            </a:r>
            <a:r>
              <a:rPr lang="es-ES" baseline="0" dirty="0"/>
              <a:t> español</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62</a:t>
            </a:fld>
            <a:endParaRPr lang="es-ES">
              <a:solidFill>
                <a:prstClr val="black"/>
              </a:solidFill>
            </a:endParaRPr>
          </a:p>
        </p:txBody>
      </p:sp>
    </p:spTree>
    <p:extLst>
      <p:ext uri="{BB962C8B-B14F-4D97-AF65-F5344CB8AC3E}">
        <p14:creationId xmlns:p14="http://schemas.microsoft.com/office/powerpoint/2010/main" val="3543014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64</a:t>
            </a:fld>
            <a:endParaRPr lang="es-ES"/>
          </a:p>
        </p:txBody>
      </p:sp>
    </p:spTree>
    <p:extLst>
      <p:ext uri="{BB962C8B-B14F-4D97-AF65-F5344CB8AC3E}">
        <p14:creationId xmlns:p14="http://schemas.microsoft.com/office/powerpoint/2010/main" val="113618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67</a:t>
            </a:fld>
            <a:endParaRPr lang="es-ES"/>
          </a:p>
        </p:txBody>
      </p:sp>
    </p:spTree>
    <p:extLst>
      <p:ext uri="{BB962C8B-B14F-4D97-AF65-F5344CB8AC3E}">
        <p14:creationId xmlns:p14="http://schemas.microsoft.com/office/powerpoint/2010/main" val="3622257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68</a:t>
            </a:fld>
            <a:endParaRPr lang="es-ES"/>
          </a:p>
        </p:txBody>
      </p:sp>
    </p:spTree>
    <p:extLst>
      <p:ext uri="{BB962C8B-B14F-4D97-AF65-F5344CB8AC3E}">
        <p14:creationId xmlns:p14="http://schemas.microsoft.com/office/powerpoint/2010/main" val="291441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14</a:t>
            </a:fld>
            <a:endParaRPr lang="es-ES"/>
          </a:p>
        </p:txBody>
      </p:sp>
    </p:spTree>
    <p:extLst>
      <p:ext uri="{BB962C8B-B14F-4D97-AF65-F5344CB8AC3E}">
        <p14:creationId xmlns:p14="http://schemas.microsoft.com/office/powerpoint/2010/main" val="2409945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Edward </a:t>
            </a:r>
            <a:r>
              <a:rPr lang="es-ES" dirty="0" err="1"/>
              <a:t>Tufte</a:t>
            </a:r>
            <a:r>
              <a:rPr lang="es-ES" dirty="0"/>
              <a:t> propone un  diseño de información y de interfaces minimalista, prescindiendo</a:t>
            </a:r>
            <a:r>
              <a:rPr lang="es-ES" baseline="0" dirty="0"/>
              <a:t> de cualquier atributo gráfico que no sea imprescindible.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69</a:t>
            </a:fld>
            <a:endParaRPr lang="es-ES"/>
          </a:p>
        </p:txBody>
      </p:sp>
    </p:spTree>
    <p:extLst>
      <p:ext uri="{BB962C8B-B14F-4D97-AF65-F5344CB8AC3E}">
        <p14:creationId xmlns:p14="http://schemas.microsoft.com/office/powerpoint/2010/main" val="1163648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70</a:t>
            </a:fld>
            <a:endParaRPr lang="es-ES"/>
          </a:p>
        </p:txBody>
      </p:sp>
    </p:spTree>
    <p:extLst>
      <p:ext uri="{BB962C8B-B14F-4D97-AF65-F5344CB8AC3E}">
        <p14:creationId xmlns:p14="http://schemas.microsoft.com/office/powerpoint/2010/main" val="2645994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71</a:t>
            </a:fld>
            <a:endParaRPr lang="es-ES"/>
          </a:p>
        </p:txBody>
      </p:sp>
    </p:spTree>
    <p:extLst>
      <p:ext uri="{BB962C8B-B14F-4D97-AF65-F5344CB8AC3E}">
        <p14:creationId xmlns:p14="http://schemas.microsoft.com/office/powerpoint/2010/main" val="482782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72</a:t>
            </a:fld>
            <a:endParaRPr lang="es-ES"/>
          </a:p>
        </p:txBody>
      </p:sp>
    </p:spTree>
    <p:extLst>
      <p:ext uri="{BB962C8B-B14F-4D97-AF65-F5344CB8AC3E}">
        <p14:creationId xmlns:p14="http://schemas.microsoft.com/office/powerpoint/2010/main" val="2918376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73</a:t>
            </a:fld>
            <a:endParaRPr lang="es-ES"/>
          </a:p>
        </p:txBody>
      </p:sp>
    </p:spTree>
    <p:extLst>
      <p:ext uri="{BB962C8B-B14F-4D97-AF65-F5344CB8AC3E}">
        <p14:creationId xmlns:p14="http://schemas.microsoft.com/office/powerpoint/2010/main" val="452673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68933068-69DB-4966-AC75-56CCF473EED2}" type="slidenum">
              <a:rPr lang="es-ES" smtClean="0"/>
              <a:pPr/>
              <a:t>74</a:t>
            </a:fld>
            <a:endParaRPr lang="es-ES"/>
          </a:p>
        </p:txBody>
      </p:sp>
    </p:spTree>
    <p:extLst>
      <p:ext uri="{BB962C8B-B14F-4D97-AF65-F5344CB8AC3E}">
        <p14:creationId xmlns:p14="http://schemas.microsoft.com/office/powerpoint/2010/main" val="3954831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Don't make me think! </a:t>
            </a:r>
            <a:r>
              <a:rPr lang="en-US"/>
              <a:t>: a common sense approach to Web usability (2000)</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76</a:t>
            </a:fld>
            <a:endParaRPr lang="es-ES"/>
          </a:p>
        </p:txBody>
      </p:sp>
    </p:spTree>
    <p:extLst>
      <p:ext uri="{BB962C8B-B14F-4D97-AF65-F5344CB8AC3E}">
        <p14:creationId xmlns:p14="http://schemas.microsoft.com/office/powerpoint/2010/main" val="17634779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usuario no comete errores, es siempre un problema de diseño</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79</a:t>
            </a:fld>
            <a:endParaRPr lang="es-ES"/>
          </a:p>
        </p:txBody>
      </p:sp>
    </p:spTree>
    <p:extLst>
      <p:ext uri="{BB962C8B-B14F-4D97-AF65-F5344CB8AC3E}">
        <p14:creationId xmlns:p14="http://schemas.microsoft.com/office/powerpoint/2010/main" val="3545863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Ventajas de tener en cuenta la usabilidad</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t>81</a:t>
            </a:fld>
            <a:endParaRPr lang="es-ES"/>
          </a:p>
        </p:txBody>
      </p:sp>
    </p:spTree>
    <p:extLst>
      <p:ext uri="{BB962C8B-B14F-4D97-AF65-F5344CB8AC3E}">
        <p14:creationId xmlns:p14="http://schemas.microsoft.com/office/powerpoint/2010/main" val="24099641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Existen diversos principios y guías para hacer sitios Web usables, entre las que podemos destacar: </a:t>
            </a:r>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82</a:t>
            </a:fld>
            <a:endParaRPr lang="es-ES"/>
          </a:p>
        </p:txBody>
      </p:sp>
    </p:spTree>
    <p:extLst>
      <p:ext uri="{BB962C8B-B14F-4D97-AF65-F5344CB8AC3E}">
        <p14:creationId xmlns:p14="http://schemas.microsoft.com/office/powerpoint/2010/main" val="1799711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15</a:t>
            </a:fld>
            <a:endParaRPr lang="es-ES"/>
          </a:p>
        </p:txBody>
      </p:sp>
    </p:spTree>
    <p:extLst>
      <p:ext uri="{BB962C8B-B14F-4D97-AF65-F5344CB8AC3E}">
        <p14:creationId xmlns:p14="http://schemas.microsoft.com/office/powerpoint/2010/main" val="1686833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Existen diversos principios y guías para hacer sitios Web usables, entre las que podemos destacar: </a:t>
            </a:r>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83</a:t>
            </a:fld>
            <a:endParaRPr lang="es-ES"/>
          </a:p>
        </p:txBody>
      </p:sp>
    </p:spTree>
    <p:extLst>
      <p:ext uri="{BB962C8B-B14F-4D97-AF65-F5344CB8AC3E}">
        <p14:creationId xmlns:p14="http://schemas.microsoft.com/office/powerpoint/2010/main" val="14311188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Eye</a:t>
            </a:r>
            <a:r>
              <a:rPr lang="es-ES" dirty="0"/>
              <a:t> tracking – </a:t>
            </a:r>
            <a:r>
              <a:rPr lang="es-ES" dirty="0" err="1"/>
              <a:t>v.i.</a:t>
            </a:r>
            <a:r>
              <a:rPr lang="es-ES" dirty="0"/>
              <a:t> medidas de usabilidad</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88</a:t>
            </a:fld>
            <a:endParaRPr lang="es-ES"/>
          </a:p>
        </p:txBody>
      </p:sp>
    </p:spTree>
    <p:extLst>
      <p:ext uri="{BB962C8B-B14F-4D97-AF65-F5344CB8AC3E}">
        <p14:creationId xmlns:p14="http://schemas.microsoft.com/office/powerpoint/2010/main" val="3639223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a:t>La Web desempeña un papel cada vez más relevante como medio de obtención de información en diversos ámbitos de la sociedad actual, por lo que garantizar un acceso universal y eficiente a la información es un auténtico reto para los desarrolladores. La accesibilidad y usabilidad son pilares fundamentales para conseguir esta máxima.</a:t>
            </a:r>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91</a:t>
            </a:fld>
            <a:endParaRPr lang="es-ES"/>
          </a:p>
        </p:txBody>
      </p:sp>
    </p:spTree>
    <p:extLst>
      <p:ext uri="{BB962C8B-B14F-4D97-AF65-F5344CB8AC3E}">
        <p14:creationId xmlns:p14="http://schemas.microsoft.com/office/powerpoint/2010/main" val="33507893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92</a:t>
            </a:fld>
            <a:endParaRPr lang="es-ES"/>
          </a:p>
        </p:txBody>
      </p:sp>
    </p:spTree>
    <p:extLst>
      <p:ext uri="{BB962C8B-B14F-4D97-AF65-F5344CB8AC3E}">
        <p14:creationId xmlns:p14="http://schemas.microsoft.com/office/powerpoint/2010/main" val="38589684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109</a:t>
            </a:fld>
            <a:endParaRPr lang="es-ES"/>
          </a:p>
        </p:txBody>
      </p:sp>
    </p:spTree>
    <p:extLst>
      <p:ext uri="{BB962C8B-B14F-4D97-AF65-F5344CB8AC3E}">
        <p14:creationId xmlns:p14="http://schemas.microsoft.com/office/powerpoint/2010/main" val="3351857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110</a:t>
            </a:fld>
            <a:endParaRPr lang="es-ES"/>
          </a:p>
        </p:txBody>
      </p:sp>
    </p:spTree>
    <p:extLst>
      <p:ext uri="{BB962C8B-B14F-4D97-AF65-F5344CB8AC3E}">
        <p14:creationId xmlns:p14="http://schemas.microsoft.com/office/powerpoint/2010/main" val="1746577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111</a:t>
            </a:fld>
            <a:endParaRPr lang="es-ES"/>
          </a:p>
        </p:txBody>
      </p:sp>
    </p:spTree>
    <p:extLst>
      <p:ext uri="{BB962C8B-B14F-4D97-AF65-F5344CB8AC3E}">
        <p14:creationId xmlns:p14="http://schemas.microsoft.com/office/powerpoint/2010/main" val="13770612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112</a:t>
            </a:fld>
            <a:endParaRPr lang="es-ES"/>
          </a:p>
        </p:txBody>
      </p:sp>
    </p:spTree>
    <p:extLst>
      <p:ext uri="{BB962C8B-B14F-4D97-AF65-F5344CB8AC3E}">
        <p14:creationId xmlns:p14="http://schemas.microsoft.com/office/powerpoint/2010/main" val="2998279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114</a:t>
            </a:fld>
            <a:endParaRPr lang="es-ES"/>
          </a:p>
        </p:txBody>
      </p:sp>
    </p:spTree>
    <p:extLst>
      <p:ext uri="{BB962C8B-B14F-4D97-AF65-F5344CB8AC3E}">
        <p14:creationId xmlns:p14="http://schemas.microsoft.com/office/powerpoint/2010/main" val="31686729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115</a:t>
            </a:fld>
            <a:endParaRPr lang="es-ES"/>
          </a:p>
        </p:txBody>
      </p:sp>
    </p:spTree>
    <p:extLst>
      <p:ext uri="{BB962C8B-B14F-4D97-AF65-F5344CB8AC3E}">
        <p14:creationId xmlns:p14="http://schemas.microsoft.com/office/powerpoint/2010/main" val="3241128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usuarios pueden acceder al contenido a través de infinidad de dispositivos. </a:t>
            </a:r>
          </a:p>
          <a:p>
            <a:r>
              <a:rPr lang="es-ES" dirty="0"/>
              <a:t>Desde equipos portátiles o de escritorio, </a:t>
            </a:r>
            <a:r>
              <a:rPr lang="es-ES" dirty="0" err="1"/>
              <a:t>tablets</a:t>
            </a:r>
            <a:r>
              <a:rPr lang="es-ES" dirty="0"/>
              <a:t>, </a:t>
            </a:r>
            <a:r>
              <a:rPr lang="es-ES" dirty="0" err="1"/>
              <a:t>smarphones</a:t>
            </a:r>
            <a:r>
              <a:rPr lang="es-ES" dirty="0"/>
              <a:t> u otro tipo de pantallas táctil, </a:t>
            </a:r>
            <a:r>
              <a:rPr lang="es-ES" dirty="0" err="1"/>
              <a:t>smart</a:t>
            </a:r>
            <a:r>
              <a:rPr lang="es-ES" dirty="0"/>
              <a:t> TV, </a:t>
            </a:r>
            <a:r>
              <a:rPr lang="es-ES" dirty="0" err="1"/>
              <a:t>etc</a:t>
            </a:r>
            <a:r>
              <a:rPr lang="es-ES" dirty="0"/>
              <a:t>…</a:t>
            </a:r>
          </a:p>
          <a:p>
            <a:r>
              <a:rPr lang="es-ES" dirty="0"/>
              <a:t>Los planteamientos de </a:t>
            </a:r>
            <a:r>
              <a:rPr lang="es-ES" b="1" dirty="0"/>
              <a:t>diseño </a:t>
            </a:r>
            <a:r>
              <a:rPr lang="es-ES" b="1" dirty="0" err="1"/>
              <a:t>Responsive</a:t>
            </a:r>
            <a:r>
              <a:rPr lang="es-ES" b="1" dirty="0"/>
              <a:t> y/o Adaptativo </a:t>
            </a:r>
            <a:r>
              <a:rPr lang="es-ES" dirty="0"/>
              <a:t>serán la metodología adecuada para resolver este objetivo.</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17</a:t>
            </a:fld>
            <a:endParaRPr lang="es-ES"/>
          </a:p>
        </p:txBody>
      </p:sp>
    </p:spTree>
    <p:extLst>
      <p:ext uri="{BB962C8B-B14F-4D97-AF65-F5344CB8AC3E}">
        <p14:creationId xmlns:p14="http://schemas.microsoft.com/office/powerpoint/2010/main" val="3005587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Ya mencionado anteriormente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116</a:t>
            </a:fld>
            <a:endParaRPr lang="es-ES"/>
          </a:p>
        </p:txBody>
      </p:sp>
    </p:spTree>
    <p:extLst>
      <p:ext uri="{BB962C8B-B14F-4D97-AF65-F5344CB8AC3E}">
        <p14:creationId xmlns:p14="http://schemas.microsoft.com/office/powerpoint/2010/main" val="27799871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perspectiva más práctica.</a:t>
            </a:r>
          </a:p>
          <a:p>
            <a:r>
              <a:rPr lang="es-ES" dirty="0"/>
              <a:t>Coincidencia en general con los planos</a:t>
            </a:r>
            <a:r>
              <a:rPr lang="es-ES" baseline="0" dirty="0"/>
              <a:t> más teóricos planteados por Garrett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117</a:t>
            </a:fld>
            <a:endParaRPr lang="es-ES"/>
          </a:p>
        </p:txBody>
      </p:sp>
    </p:spTree>
    <p:extLst>
      <p:ext uri="{BB962C8B-B14F-4D97-AF65-F5344CB8AC3E}">
        <p14:creationId xmlns:p14="http://schemas.microsoft.com/office/powerpoint/2010/main" val="39607622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118</a:t>
            </a:fld>
            <a:endParaRPr lang="es-ES">
              <a:solidFill>
                <a:prstClr val="black"/>
              </a:solidFill>
            </a:endParaRPr>
          </a:p>
        </p:txBody>
      </p:sp>
    </p:spTree>
    <p:extLst>
      <p:ext uri="{BB962C8B-B14F-4D97-AF65-F5344CB8AC3E}">
        <p14:creationId xmlns:p14="http://schemas.microsoft.com/office/powerpoint/2010/main" val="967729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Más</a:t>
            </a:r>
            <a:r>
              <a:rPr lang="en-US" dirty="0"/>
              <a:t> info: </a:t>
            </a:r>
          </a:p>
          <a:p>
            <a:r>
              <a:rPr lang="en-US" dirty="0"/>
              <a:t>Making Things Happen: Mastering Project Management (Theory in Practice) by Scott </a:t>
            </a:r>
            <a:r>
              <a:rPr lang="en-US" dirty="0" err="1"/>
              <a:t>Berkun</a:t>
            </a:r>
            <a:r>
              <a:rPr lang="en-US" dirty="0"/>
              <a:t> (O'Reilly, 2008)</a:t>
            </a:r>
          </a:p>
          <a:p>
            <a:endParaRPr lang="en-US" dirty="0"/>
          </a:p>
          <a:p>
            <a:r>
              <a:rPr lang="es-ES" noProof="0" dirty="0"/>
              <a:t>Corresponde a los planos estrategia y alcance del modelo </a:t>
            </a:r>
            <a:r>
              <a:rPr lang="en-US" dirty="0"/>
              <a:t>de Garrett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119</a:t>
            </a:fld>
            <a:endParaRPr lang="es-ES">
              <a:solidFill>
                <a:prstClr val="black"/>
              </a:solidFill>
            </a:endParaRPr>
          </a:p>
        </p:txBody>
      </p:sp>
    </p:spTree>
    <p:extLst>
      <p:ext uri="{BB962C8B-B14F-4D97-AF65-F5344CB8AC3E}">
        <p14:creationId xmlns:p14="http://schemas.microsoft.com/office/powerpoint/2010/main" val="23094693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organizar el contenido de cara a los usuarios finales, se empiezan a aplicar</a:t>
            </a:r>
            <a:r>
              <a:rPr lang="es-ES" baseline="0" dirty="0"/>
              <a:t> criterios UX / UCD</a:t>
            </a:r>
          </a:p>
          <a:p>
            <a:endParaRPr lang="es-ES" baseline="0" dirty="0"/>
          </a:p>
          <a:p>
            <a:r>
              <a:rPr lang="es-ES" baseline="0" dirty="0"/>
              <a:t>Corresponde a los planos Estructura y Esqueleto del modelo de Garrett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120</a:t>
            </a:fld>
            <a:endParaRPr lang="es-ES">
              <a:solidFill>
                <a:prstClr val="black"/>
              </a:solidFill>
            </a:endParaRPr>
          </a:p>
        </p:txBody>
      </p:sp>
    </p:spTree>
    <p:extLst>
      <p:ext uri="{BB962C8B-B14F-4D97-AF65-F5344CB8AC3E}">
        <p14:creationId xmlns:p14="http://schemas.microsoft.com/office/powerpoint/2010/main" val="2112578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121</a:t>
            </a:fld>
            <a:endParaRPr lang="es-ES">
              <a:solidFill>
                <a:prstClr val="black"/>
              </a:solidFill>
            </a:endParaRPr>
          </a:p>
        </p:txBody>
      </p:sp>
    </p:spTree>
    <p:extLst>
      <p:ext uri="{BB962C8B-B14F-4D97-AF65-F5344CB8AC3E}">
        <p14:creationId xmlns:p14="http://schemas.microsoft.com/office/powerpoint/2010/main" val="2663313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122</a:t>
            </a:fld>
            <a:endParaRPr lang="es-ES">
              <a:solidFill>
                <a:prstClr val="black"/>
              </a:solidFill>
            </a:endParaRPr>
          </a:p>
        </p:txBody>
      </p:sp>
    </p:spTree>
    <p:extLst>
      <p:ext uri="{BB962C8B-B14F-4D97-AF65-F5344CB8AC3E}">
        <p14:creationId xmlns:p14="http://schemas.microsoft.com/office/powerpoint/2010/main" val="30931285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123</a:t>
            </a:fld>
            <a:endParaRPr lang="es-ES">
              <a:solidFill>
                <a:prstClr val="black"/>
              </a:solidFill>
            </a:endParaRPr>
          </a:p>
        </p:txBody>
      </p:sp>
    </p:spTree>
    <p:extLst>
      <p:ext uri="{BB962C8B-B14F-4D97-AF65-F5344CB8AC3E}">
        <p14:creationId xmlns:p14="http://schemas.microsoft.com/office/powerpoint/2010/main" val="35889635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124</a:t>
            </a:fld>
            <a:endParaRPr lang="es-ES">
              <a:solidFill>
                <a:prstClr val="black"/>
              </a:solidFill>
            </a:endParaRPr>
          </a:p>
        </p:txBody>
      </p:sp>
    </p:spTree>
    <p:extLst>
      <p:ext uri="{BB962C8B-B14F-4D97-AF65-F5344CB8AC3E}">
        <p14:creationId xmlns:p14="http://schemas.microsoft.com/office/powerpoint/2010/main" val="4148492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125</a:t>
            </a:fld>
            <a:endParaRPr lang="es-ES">
              <a:solidFill>
                <a:prstClr val="black"/>
              </a:solidFill>
            </a:endParaRPr>
          </a:p>
        </p:txBody>
      </p:sp>
    </p:spTree>
    <p:extLst>
      <p:ext uri="{BB962C8B-B14F-4D97-AF65-F5344CB8AC3E}">
        <p14:creationId xmlns:p14="http://schemas.microsoft.com/office/powerpoint/2010/main" val="91876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13BEB30-80E6-4210-9AC3-B99EA778F134}" type="slidenum">
              <a:rPr lang="es-ES" smtClean="0"/>
              <a:t>18</a:t>
            </a:fld>
            <a:endParaRPr lang="es-ES"/>
          </a:p>
        </p:txBody>
      </p:sp>
    </p:spTree>
    <p:extLst>
      <p:ext uri="{BB962C8B-B14F-4D97-AF65-F5344CB8AC3E}">
        <p14:creationId xmlns:p14="http://schemas.microsoft.com/office/powerpoint/2010/main" val="26334841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126</a:t>
            </a:fld>
            <a:endParaRPr lang="es-ES">
              <a:solidFill>
                <a:prstClr val="black"/>
              </a:solidFill>
            </a:endParaRPr>
          </a:p>
        </p:txBody>
      </p:sp>
    </p:spTree>
    <p:extLst>
      <p:ext uri="{BB962C8B-B14F-4D97-AF65-F5344CB8AC3E}">
        <p14:creationId xmlns:p14="http://schemas.microsoft.com/office/powerpoint/2010/main" val="28827333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127</a:t>
            </a:fld>
            <a:endParaRPr lang="es-ES">
              <a:solidFill>
                <a:prstClr val="black"/>
              </a:solidFill>
            </a:endParaRPr>
          </a:p>
        </p:txBody>
      </p:sp>
    </p:spTree>
    <p:extLst>
      <p:ext uri="{BB962C8B-B14F-4D97-AF65-F5344CB8AC3E}">
        <p14:creationId xmlns:p14="http://schemas.microsoft.com/office/powerpoint/2010/main" val="1636172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Plano (</a:t>
            </a:r>
            <a:r>
              <a:rPr lang="en-US" i="1" noProof="0" dirty="0"/>
              <a:t>blueprint</a:t>
            </a:r>
            <a:r>
              <a:rPr lang="es-ES" dirty="0"/>
              <a:t>) como resultado de la AI </a:t>
            </a:r>
          </a:p>
          <a:p>
            <a:r>
              <a:rPr lang="es-ES" dirty="0"/>
              <a:t>Navegación de más alto nivel, como reflejo del plano</a:t>
            </a:r>
          </a:p>
          <a:p>
            <a:r>
              <a:rPr lang="es-ES" dirty="0"/>
              <a:t>Desde un borrador (sketch) hasta el </a:t>
            </a:r>
            <a:r>
              <a:rPr lang="en-US" i="1" noProof="0" dirty="0"/>
              <a:t>storyboard</a:t>
            </a:r>
            <a:r>
              <a:rPr lang="es-ES" dirty="0"/>
              <a:t> enfocado en la funcionalidad</a:t>
            </a:r>
          </a:p>
          <a:p>
            <a:endParaRPr lang="es-ES" dirty="0"/>
          </a:p>
          <a:p>
            <a:r>
              <a:rPr lang="es-ES" dirty="0"/>
              <a:t>Un prototipo dinámico para probar los resultados</a:t>
            </a:r>
          </a:p>
          <a:p>
            <a:r>
              <a:rPr lang="es-ES" dirty="0"/>
              <a:t>Incorporación de los textos adecuados</a:t>
            </a:r>
          </a:p>
          <a:p>
            <a:r>
              <a:rPr lang="es-ES" dirty="0"/>
              <a:t>Comprobación del resultado por parte de los usuarios</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128</a:t>
            </a:fld>
            <a:endParaRPr lang="es-ES"/>
          </a:p>
        </p:txBody>
      </p:sp>
    </p:spTree>
    <p:extLst>
      <p:ext uri="{BB962C8B-B14F-4D97-AF65-F5344CB8AC3E}">
        <p14:creationId xmlns:p14="http://schemas.microsoft.com/office/powerpoint/2010/main" val="3528896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129</a:t>
            </a:fld>
            <a:endParaRPr lang="es-ES"/>
          </a:p>
        </p:txBody>
      </p:sp>
    </p:spTree>
    <p:extLst>
      <p:ext uri="{BB962C8B-B14F-4D97-AF65-F5344CB8AC3E}">
        <p14:creationId xmlns:p14="http://schemas.microsoft.com/office/powerpoint/2010/main" val="21646547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Corresponde a los del modelo de Garrett</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131</a:t>
            </a:fld>
            <a:endParaRPr lang="es-ES">
              <a:solidFill>
                <a:prstClr val="black"/>
              </a:solidFill>
            </a:endParaRPr>
          </a:p>
        </p:txBody>
      </p:sp>
    </p:spTree>
    <p:extLst>
      <p:ext uri="{BB962C8B-B14F-4D97-AF65-F5344CB8AC3E}">
        <p14:creationId xmlns:p14="http://schemas.microsoft.com/office/powerpoint/2010/main" val="29126291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Más</a:t>
            </a:r>
            <a:r>
              <a:rPr lang="en-US" dirty="0"/>
              <a:t> info: </a:t>
            </a:r>
          </a:p>
          <a:p>
            <a:r>
              <a:rPr lang="en-US" dirty="0"/>
              <a:t>Making Things Happen: Mastering Project Management (Theory in Practice) by Scott </a:t>
            </a:r>
            <a:r>
              <a:rPr lang="en-US" dirty="0" err="1"/>
              <a:t>Berkun</a:t>
            </a:r>
            <a:r>
              <a:rPr lang="en-US" dirty="0"/>
              <a:t> (O'Reilly, 2008)</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132</a:t>
            </a:fld>
            <a:endParaRPr lang="es-ES">
              <a:solidFill>
                <a:prstClr val="black"/>
              </a:solidFill>
            </a:endParaRPr>
          </a:p>
        </p:txBody>
      </p:sp>
    </p:spTree>
    <p:extLst>
      <p:ext uri="{BB962C8B-B14F-4D97-AF65-F5344CB8AC3E}">
        <p14:creationId xmlns:p14="http://schemas.microsoft.com/office/powerpoint/2010/main" val="9677478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Más</a:t>
            </a:r>
            <a:r>
              <a:rPr lang="en-US" dirty="0"/>
              <a:t> info: </a:t>
            </a:r>
          </a:p>
          <a:p>
            <a:r>
              <a:rPr lang="en-US" dirty="0"/>
              <a:t>Making Things Happen: Mastering Project Management (Theory in Practice) by Scott </a:t>
            </a:r>
            <a:r>
              <a:rPr lang="en-US" dirty="0" err="1"/>
              <a:t>Berkun</a:t>
            </a:r>
            <a:r>
              <a:rPr lang="en-US" dirty="0"/>
              <a:t> (O'Reilly, 2008)</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133</a:t>
            </a:fld>
            <a:endParaRPr lang="es-ES">
              <a:solidFill>
                <a:prstClr val="black"/>
              </a:solidFill>
            </a:endParaRPr>
          </a:p>
        </p:txBody>
      </p:sp>
    </p:spTree>
    <p:extLst>
      <p:ext uri="{BB962C8B-B14F-4D97-AF65-F5344CB8AC3E}">
        <p14:creationId xmlns:p14="http://schemas.microsoft.com/office/powerpoint/2010/main" val="12683484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Más</a:t>
            </a:r>
            <a:r>
              <a:rPr lang="en-US" dirty="0"/>
              <a:t> info: </a:t>
            </a:r>
          </a:p>
          <a:p>
            <a:r>
              <a:rPr lang="en-US" dirty="0"/>
              <a:t>Making Things Happen: Mastering Project Management (Theory in Practice) by Scott </a:t>
            </a:r>
            <a:r>
              <a:rPr lang="en-US" dirty="0" err="1"/>
              <a:t>Berkun</a:t>
            </a:r>
            <a:r>
              <a:rPr lang="en-US" dirty="0"/>
              <a:t> (O'Reilly, 2008)</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134</a:t>
            </a:fld>
            <a:endParaRPr lang="es-ES">
              <a:solidFill>
                <a:prstClr val="black"/>
              </a:solidFill>
            </a:endParaRPr>
          </a:p>
        </p:txBody>
      </p:sp>
    </p:spTree>
    <p:extLst>
      <p:ext uri="{BB962C8B-B14F-4D97-AF65-F5344CB8AC3E}">
        <p14:creationId xmlns:p14="http://schemas.microsoft.com/office/powerpoint/2010/main" val="8639871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Página Web de Eventos: se analiza el proceso por el que el usuario intentaría buscar la solución a sus necesidades</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140</a:t>
            </a:fld>
            <a:endParaRPr lang="es-ES"/>
          </a:p>
        </p:txBody>
      </p:sp>
    </p:spTree>
    <p:extLst>
      <p:ext uri="{BB962C8B-B14F-4D97-AF65-F5344CB8AC3E}">
        <p14:creationId xmlns:p14="http://schemas.microsoft.com/office/powerpoint/2010/main" val="21663239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143</a:t>
            </a:fld>
            <a:endParaRPr lang="es-ES">
              <a:solidFill>
                <a:prstClr val="black"/>
              </a:solidFill>
            </a:endParaRPr>
          </a:p>
        </p:txBody>
      </p:sp>
    </p:spTree>
    <p:extLst>
      <p:ext uri="{BB962C8B-B14F-4D97-AF65-F5344CB8AC3E}">
        <p14:creationId xmlns:p14="http://schemas.microsoft.com/office/powerpoint/2010/main" val="3464556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un método de trabajo que tenga en cuenta la calidad del producto desde una visión transversal del propio diseño. Es decir, tener en cuenta la escalabilidad del producto sin perder de vista cada pieza, detalle o átomo del diseño. El diseño orientado a objetos nos garantizará poder cumplir con este objetivo</a:t>
            </a:r>
          </a:p>
        </p:txBody>
      </p:sp>
      <p:sp>
        <p:nvSpPr>
          <p:cNvPr id="4" name="Marcador de número de diapositiva 3"/>
          <p:cNvSpPr>
            <a:spLocks noGrp="1"/>
          </p:cNvSpPr>
          <p:nvPr>
            <p:ph type="sldNum" sz="quarter" idx="5"/>
          </p:nvPr>
        </p:nvSpPr>
        <p:spPr/>
        <p:txBody>
          <a:bodyPr/>
          <a:lstStyle/>
          <a:p>
            <a:fld id="{213BEB30-80E6-4210-9AC3-B99EA778F134}" type="slidenum">
              <a:rPr lang="es-ES" smtClean="0"/>
              <a:t>19</a:t>
            </a:fld>
            <a:endParaRPr lang="es-ES"/>
          </a:p>
        </p:txBody>
      </p:sp>
    </p:spTree>
    <p:extLst>
      <p:ext uri="{BB962C8B-B14F-4D97-AF65-F5344CB8AC3E}">
        <p14:creationId xmlns:p14="http://schemas.microsoft.com/office/powerpoint/2010/main" val="33723051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rPr>
              <a:t>Dejemos en manos de </a:t>
            </a:r>
            <a:r>
              <a:rPr lang="es-ES" b="1" dirty="0">
                <a:effectLst/>
              </a:rPr>
              <a:t>empresas externas</a:t>
            </a:r>
            <a:r>
              <a:rPr lang="es-ES" dirty="0">
                <a:effectLst/>
              </a:rPr>
              <a:t> la gestión de la infraestructura en la que corren las aplicaciones. Los desarrolladores controlan las aplicaciones y los datos pero no se preocupan de la infraestructura sobre la que corren éstas. Es una </a:t>
            </a:r>
            <a:r>
              <a:rPr lang="es-ES" b="1" dirty="0">
                <a:effectLst/>
              </a:rPr>
              <a:t>empresa externa</a:t>
            </a:r>
            <a:r>
              <a:rPr lang="es-ES" dirty="0">
                <a:effectLst/>
              </a:rPr>
              <a:t> la que se encarga de proporcionar esta </a:t>
            </a:r>
            <a:r>
              <a:rPr lang="es-ES" b="1" dirty="0">
                <a:effectLst/>
              </a:rPr>
              <a:t>infraestructura</a:t>
            </a:r>
            <a:r>
              <a:rPr lang="es-ES" dirty="0">
                <a:effectLst/>
              </a:rPr>
              <a:t> y no sólo a una empresa en concreto, sino a cientos de miles,</a:t>
            </a:r>
            <a:r>
              <a:rPr lang="es-ES" baseline="0" dirty="0">
                <a:effectLst/>
              </a:rPr>
              <a:t> con lo que se obtienen las ventajas de la economía de escala: </a:t>
            </a:r>
            <a:r>
              <a:rPr lang="es-ES" dirty="0">
                <a:effectLst/>
              </a:rPr>
              <a:t>considerando los costes por unidad de tiempo de ejecución, es muchísimo más económico establecer para miles de aplicaciones una infraestructura altamente escalable, con muy elevada disponibilidad y con ancho de banda cuasi-ilimitado, que hacerlo para una decena de ellas.</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149</a:t>
            </a:fld>
            <a:endParaRPr lang="es-ES"/>
          </a:p>
        </p:txBody>
      </p:sp>
    </p:spTree>
    <p:extLst>
      <p:ext uri="{BB962C8B-B14F-4D97-AF65-F5344CB8AC3E}">
        <p14:creationId xmlns:p14="http://schemas.microsoft.com/office/powerpoint/2010/main" val="34054650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150</a:t>
            </a:fld>
            <a:endParaRPr lang="es-ES"/>
          </a:p>
        </p:txBody>
      </p:sp>
    </p:spTree>
    <p:extLst>
      <p:ext uri="{BB962C8B-B14F-4D97-AF65-F5344CB8AC3E}">
        <p14:creationId xmlns:p14="http://schemas.microsoft.com/office/powerpoint/2010/main" val="41971412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Invitar a OneDrive: https://onedrive.live.com/?invref=5ea20e796f35876f&amp;invsrc=90</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151</a:t>
            </a:fld>
            <a:endParaRPr lang="es-ES"/>
          </a:p>
        </p:txBody>
      </p:sp>
    </p:spTree>
    <p:extLst>
      <p:ext uri="{BB962C8B-B14F-4D97-AF65-F5344CB8AC3E}">
        <p14:creationId xmlns:p14="http://schemas.microsoft.com/office/powerpoint/2010/main" val="7459553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Estructura (Structure)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Esqueleto (Skeleton)</a:t>
            </a:r>
          </a:p>
          <a:p>
            <a:endParaRPr lang="it-IT"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153</a:t>
            </a:fld>
            <a:endParaRPr lang="es-ES">
              <a:solidFill>
                <a:prstClr val="black"/>
              </a:solidFill>
            </a:endParaRPr>
          </a:p>
        </p:txBody>
      </p:sp>
    </p:spTree>
    <p:extLst>
      <p:ext uri="{BB962C8B-B14F-4D97-AF65-F5344CB8AC3E}">
        <p14:creationId xmlns:p14="http://schemas.microsoft.com/office/powerpoint/2010/main" val="18956418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154</a:t>
            </a:fld>
            <a:endParaRPr lang="es-ES"/>
          </a:p>
        </p:txBody>
      </p:sp>
    </p:spTree>
    <p:extLst>
      <p:ext uri="{BB962C8B-B14F-4D97-AF65-F5344CB8AC3E}">
        <p14:creationId xmlns:p14="http://schemas.microsoft.com/office/powerpoint/2010/main" val="20366420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155</a:t>
            </a:fld>
            <a:endParaRPr lang="es-ES"/>
          </a:p>
        </p:txBody>
      </p:sp>
    </p:spTree>
    <p:extLst>
      <p:ext uri="{BB962C8B-B14F-4D97-AF65-F5344CB8AC3E}">
        <p14:creationId xmlns:p14="http://schemas.microsoft.com/office/powerpoint/2010/main" val="1791371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156</a:t>
            </a:fld>
            <a:endParaRPr lang="es-ES"/>
          </a:p>
        </p:txBody>
      </p:sp>
    </p:spTree>
    <p:extLst>
      <p:ext uri="{BB962C8B-B14F-4D97-AF65-F5344CB8AC3E}">
        <p14:creationId xmlns:p14="http://schemas.microsoft.com/office/powerpoint/2010/main" val="19641610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158</a:t>
            </a:fld>
            <a:endParaRPr lang="es-ES"/>
          </a:p>
        </p:txBody>
      </p:sp>
    </p:spTree>
    <p:extLst>
      <p:ext uri="{BB962C8B-B14F-4D97-AF65-F5344CB8AC3E}">
        <p14:creationId xmlns:p14="http://schemas.microsoft.com/office/powerpoint/2010/main" val="3923621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La clasificación es inherente al ser humano, desde las antiguas tribus, hasta las ciudades más complejas.</a:t>
            </a:r>
          </a:p>
          <a:p>
            <a:pPr marL="171450" indent="-171450">
              <a:buFont typeface="Arial" panose="020B0604020202020204" pitchFamily="34" charset="0"/>
              <a:buChar char="•"/>
            </a:pPr>
            <a:r>
              <a:rPr lang="es-ES" dirty="0"/>
              <a:t>Organizamos, para entender, explicar y controlar.</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159</a:t>
            </a:fld>
            <a:endParaRPr lang="es-ES"/>
          </a:p>
        </p:txBody>
      </p:sp>
    </p:spTree>
    <p:extLst>
      <p:ext uri="{BB962C8B-B14F-4D97-AF65-F5344CB8AC3E}">
        <p14:creationId xmlns:p14="http://schemas.microsoft.com/office/powerpoint/2010/main" val="27209673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Content Blueprint done for an international business client.</a:t>
            </a:r>
          </a:p>
          <a:p>
            <a:r>
              <a:rPr lang="en-US" dirty="0"/>
              <a:t>http://www.optimizedigital.net/Content-Planning</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162</a:t>
            </a:fld>
            <a:endParaRPr lang="es-ES"/>
          </a:p>
        </p:txBody>
      </p:sp>
    </p:spTree>
    <p:extLst>
      <p:ext uri="{BB962C8B-B14F-4D97-AF65-F5344CB8AC3E}">
        <p14:creationId xmlns:p14="http://schemas.microsoft.com/office/powerpoint/2010/main" val="3369487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Internet, el instrumento esencial de la diplomacia del siglo XXI (ONU). </a:t>
            </a:r>
            <a:r>
              <a:rPr lang="es-ES" dirty="0" err="1"/>
              <a:t>Princpios</a:t>
            </a:r>
            <a:r>
              <a:rPr lang="es-ES" baseline="0" dirty="0"/>
              <a:t> Básicos del Diseño para Web. h</a:t>
            </a:r>
            <a:r>
              <a:rPr lang="es-ES" sz="1200" kern="1200" dirty="0">
                <a:solidFill>
                  <a:schemeClr val="tx1"/>
                </a:solidFill>
                <a:latin typeface="+mn-lt"/>
                <a:ea typeface="+mn-ea"/>
                <a:cs typeface="+mn-cs"/>
              </a:rPr>
              <a:t>ttp://www.un.org/spanish/Depts/dpi/seminario/pdf/principiosfireworks.pdf</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a:t>
            </a:fld>
            <a:endParaRPr lang="es-ES"/>
          </a:p>
        </p:txBody>
      </p:sp>
    </p:spTree>
    <p:extLst>
      <p:ext uri="{BB962C8B-B14F-4D97-AF65-F5344CB8AC3E}">
        <p14:creationId xmlns:p14="http://schemas.microsoft.com/office/powerpoint/2010/main" val="42842677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 web platform for being selective in preserving, inheriting and ethically bequeathing digital possessions in their original form.</a:t>
            </a:r>
          </a:p>
          <a:p>
            <a:r>
              <a:rPr lang="en-US" sz="1200" b="0" i="0" kern="1200" dirty="0">
                <a:solidFill>
                  <a:schemeClr val="tx1"/>
                </a:solidFill>
                <a:effectLst/>
                <a:latin typeface="+mn-lt"/>
                <a:ea typeface="+mn-ea"/>
                <a:cs typeface="+mn-cs"/>
              </a:rPr>
              <a:t>Proposed structure of web service</a:t>
            </a:r>
          </a:p>
          <a:p>
            <a:r>
              <a:rPr lang="es-ES" dirty="0"/>
              <a:t>http://www.rahulboggaram.com/next-in-line/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163</a:t>
            </a:fld>
            <a:endParaRPr lang="es-ES"/>
          </a:p>
        </p:txBody>
      </p:sp>
    </p:spTree>
    <p:extLst>
      <p:ext uri="{BB962C8B-B14F-4D97-AF65-F5344CB8AC3E}">
        <p14:creationId xmlns:p14="http://schemas.microsoft.com/office/powerpoint/2010/main" val="10703355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165</a:t>
            </a:fld>
            <a:endParaRPr lang="es-ES"/>
          </a:p>
        </p:txBody>
      </p:sp>
    </p:spTree>
    <p:extLst>
      <p:ext uri="{BB962C8B-B14F-4D97-AF65-F5344CB8AC3E}">
        <p14:creationId xmlns:p14="http://schemas.microsoft.com/office/powerpoint/2010/main" val="31199277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http://webdesignfromscratch.com/website-architecture/ia-models/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166</a:t>
            </a:fld>
            <a:endParaRPr lang="es-ES"/>
          </a:p>
        </p:txBody>
      </p:sp>
    </p:spTree>
    <p:extLst>
      <p:ext uri="{BB962C8B-B14F-4D97-AF65-F5344CB8AC3E}">
        <p14:creationId xmlns:p14="http://schemas.microsoft.com/office/powerpoint/2010/main" val="30800117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http://es.wikipedia.org/wiki/Folcsonom%C3%ADa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169</a:t>
            </a:fld>
            <a:endParaRPr lang="es-ES"/>
          </a:p>
        </p:txBody>
      </p:sp>
    </p:spTree>
    <p:extLst>
      <p:ext uri="{BB962C8B-B14F-4D97-AF65-F5344CB8AC3E}">
        <p14:creationId xmlns:p14="http://schemas.microsoft.com/office/powerpoint/2010/main" val="30931507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172</a:t>
            </a:fld>
            <a:endParaRPr lang="es-ES"/>
          </a:p>
        </p:txBody>
      </p:sp>
    </p:spTree>
    <p:extLst>
      <p:ext uri="{BB962C8B-B14F-4D97-AF65-F5344CB8AC3E}">
        <p14:creationId xmlns:p14="http://schemas.microsoft.com/office/powerpoint/2010/main" val="32198780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1" noProof="0" dirty="0" err="1"/>
              <a:t>Diigo</a:t>
            </a:r>
            <a:r>
              <a:rPr lang="es-ES" dirty="0"/>
              <a:t> : </a:t>
            </a:r>
            <a:r>
              <a:rPr lang="es-ES" dirty="0" err="1"/>
              <a:t>multi</a:t>
            </a:r>
            <a:r>
              <a:rPr lang="es-ES" dirty="0"/>
              <a:t>-herramienta para el manejo del conocimiento.</a:t>
            </a:r>
          </a:p>
          <a:p>
            <a:r>
              <a:rPr lang="es-ES" sz="1200" b="0" i="0" kern="1200" dirty="0">
                <a:solidFill>
                  <a:schemeClr val="tx1"/>
                </a:solidFill>
                <a:effectLst/>
                <a:latin typeface="+mn-lt"/>
                <a:ea typeface="+mn-ea"/>
                <a:cs typeface="+mn-cs"/>
              </a:rPr>
              <a:t>marcador social que permite a los usuarios registrados apuntarse a marcadores y etiquetas de páginas. Además, permite dejar notas en las páginas, que pueden ser privadas o compartirse con un grupo. Su nombre es una abreviación de digerir la información de internet, grupos y otras cosas. </a:t>
            </a:r>
            <a:r>
              <a:rPr lang="es-ES" sz="1200" b="0" i="1" u="none" strike="noStrike" kern="1200" dirty="0">
                <a:solidFill>
                  <a:schemeClr val="tx1"/>
                </a:solidFill>
                <a:effectLst/>
                <a:latin typeface="+mn-lt"/>
                <a:ea typeface="+mn-ea"/>
                <a:cs typeface="+mn-cs"/>
                <a:hlinkClick r:id="rId3" tooltip="http://en.wikipedia.org/wiki/Diigo"/>
              </a:rPr>
              <a:t>(</a:t>
            </a:r>
            <a:r>
              <a:rPr lang="es-ES" sz="1200" b="0" i="1" u="none" strike="noStrike" kern="1200" dirty="0" err="1">
                <a:solidFill>
                  <a:schemeClr val="tx1"/>
                </a:solidFill>
                <a:effectLst/>
                <a:latin typeface="+mn-lt"/>
                <a:ea typeface="+mn-ea"/>
                <a:cs typeface="+mn-cs"/>
                <a:hlinkClick r:id="rId3" tooltip="http://en.wikipedia.org/wiki/Diigo"/>
              </a:rPr>
              <a:t>wikipedia</a:t>
            </a:r>
            <a:r>
              <a:rPr lang="es-ES" sz="1200" b="0" i="1" u="none" strike="noStrike" kern="1200" dirty="0">
                <a:solidFill>
                  <a:schemeClr val="tx1"/>
                </a:solidFill>
                <a:effectLst/>
                <a:latin typeface="+mn-lt"/>
                <a:ea typeface="+mn-ea"/>
                <a:cs typeface="+mn-cs"/>
                <a:hlinkClick r:id="rId3" tooltip="http://en.wikipedia.org/wiki/Diigo"/>
              </a:rPr>
              <a:t>/</a:t>
            </a:r>
            <a:r>
              <a:rPr lang="es-ES" sz="1200" b="0" i="1" u="none" strike="noStrike" kern="1200" dirty="0" err="1">
                <a:solidFill>
                  <a:schemeClr val="tx1"/>
                </a:solidFill>
                <a:effectLst/>
                <a:latin typeface="+mn-lt"/>
                <a:ea typeface="+mn-ea"/>
                <a:cs typeface="+mn-cs"/>
                <a:hlinkClick r:id="rId3" tooltip="http://en.wikipedia.org/wiki/Diigo"/>
              </a:rPr>
              <a:t>Diigo</a:t>
            </a:r>
            <a:r>
              <a:rPr lang="es-ES" sz="1200" b="0" i="1" u="none" strike="noStrike" kern="1200" dirty="0">
                <a:solidFill>
                  <a:schemeClr val="tx1"/>
                </a:solidFill>
                <a:effectLst/>
                <a:latin typeface="+mn-lt"/>
                <a:ea typeface="+mn-ea"/>
                <a:cs typeface="+mn-cs"/>
                <a:hlinkClick r:id="rId3" tooltip="http://en.wikipedia.org/wiki/Diigo"/>
              </a:rPr>
              <a:t>)</a:t>
            </a:r>
            <a:endParaRPr lang="es-ES" sz="1200" b="0" i="1" u="none" strike="noStrike" kern="1200" dirty="0">
              <a:solidFill>
                <a:schemeClr val="tx1"/>
              </a:solidFill>
              <a:effectLst/>
              <a:latin typeface="+mn-lt"/>
              <a:ea typeface="+mn-ea"/>
              <a:cs typeface="+mn-cs"/>
            </a:endParaRPr>
          </a:p>
          <a:p>
            <a:endParaRPr lang="es-ES" sz="1200" b="0" i="1" u="none" strike="noStrike" kern="1200" dirty="0">
              <a:solidFill>
                <a:schemeClr val="tx1"/>
              </a:solidFill>
              <a:effectLst/>
              <a:latin typeface="+mn-lt"/>
              <a:ea typeface="+mn-ea"/>
              <a:cs typeface="+mn-cs"/>
            </a:endParaRPr>
          </a:p>
          <a:p>
            <a:r>
              <a:rPr lang="en-US" sz="1200" b="1" i="1" u="none" strike="noStrike" kern="1200" noProof="0" dirty="0">
                <a:solidFill>
                  <a:schemeClr val="tx1"/>
                </a:solidFill>
                <a:effectLst/>
                <a:latin typeface="+mn-lt"/>
                <a:ea typeface="+mn-ea"/>
                <a:cs typeface="+mn-cs"/>
              </a:rPr>
              <a:t>Mister Wong</a:t>
            </a:r>
            <a:r>
              <a:rPr lang="es-ES" sz="1200" b="0" i="1" u="none" strike="noStrike"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Mister</a:t>
            </a:r>
            <a:r>
              <a:rPr lang="es-ES" sz="1200" b="0" i="1" kern="1200" dirty="0">
                <a:solidFill>
                  <a:schemeClr val="tx1"/>
                </a:solidFill>
                <a:effectLst/>
                <a:latin typeface="+mn-lt"/>
                <a:ea typeface="+mn-ea"/>
                <a:cs typeface="+mn-cs"/>
              </a:rPr>
              <a:t> Wong es uno de los mayores sitios de marcadores sociales europeos, tanto como del.icio.us. Su comienzo fue en Marzo de 2006 por </a:t>
            </a:r>
            <a:r>
              <a:rPr lang="es-ES" sz="1200" b="0" i="1" kern="1200" dirty="0" err="1">
                <a:solidFill>
                  <a:schemeClr val="tx1"/>
                </a:solidFill>
                <a:effectLst/>
                <a:latin typeface="+mn-lt"/>
                <a:ea typeface="+mn-ea"/>
                <a:cs typeface="+mn-cs"/>
              </a:rPr>
              <a:t>Kai</a:t>
            </a:r>
            <a:r>
              <a:rPr lang="es-ES" sz="1200" b="0" i="1"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Tietjen</a:t>
            </a:r>
            <a:r>
              <a:rPr lang="es-ES" sz="1200" b="0" i="1" kern="1200" dirty="0">
                <a:solidFill>
                  <a:schemeClr val="tx1"/>
                </a:solidFill>
                <a:effectLst/>
                <a:latin typeface="+mn-lt"/>
                <a:ea typeface="+mn-ea"/>
                <a:cs typeface="+mn-cs"/>
              </a:rPr>
              <a:t>. Actualmente está disponible en alemán, inglés, Ruso, Chino, Español y Francés."</a:t>
            </a:r>
            <a:r>
              <a:rPr lang="es-ES" sz="1200" b="0" i="0" kern="1200" dirty="0">
                <a:solidFill>
                  <a:schemeClr val="tx1"/>
                </a:solidFill>
                <a:effectLst/>
                <a:latin typeface="+mn-lt"/>
                <a:ea typeface="+mn-ea"/>
                <a:cs typeface="+mn-cs"/>
              </a:rPr>
              <a:t> </a:t>
            </a:r>
            <a:r>
              <a:rPr lang="es-ES" sz="1200" b="0" i="1" u="none" strike="noStrike" kern="1200" dirty="0">
                <a:solidFill>
                  <a:schemeClr val="tx1"/>
                </a:solidFill>
                <a:effectLst/>
                <a:latin typeface="+mn-lt"/>
                <a:ea typeface="+mn-ea"/>
                <a:cs typeface="+mn-cs"/>
                <a:hlinkClick r:id="rId4" tooltip="http://en.wikipedia.org/wiki/Mister_Wong"/>
              </a:rPr>
              <a:t>(</a:t>
            </a:r>
            <a:r>
              <a:rPr lang="es-ES" sz="1200" b="0" i="1" u="none" strike="noStrike" kern="1200" dirty="0" err="1">
                <a:solidFill>
                  <a:schemeClr val="tx1"/>
                </a:solidFill>
                <a:effectLst/>
                <a:latin typeface="+mn-lt"/>
                <a:ea typeface="+mn-ea"/>
                <a:cs typeface="+mn-cs"/>
                <a:hlinkClick r:id="rId4" tooltip="http://en.wikipedia.org/wiki/Mister_Wong"/>
              </a:rPr>
              <a:t>wikipedia</a:t>
            </a:r>
            <a:r>
              <a:rPr lang="es-ES" sz="1200" b="0" i="1" u="none" strike="noStrike" kern="1200" dirty="0">
                <a:solidFill>
                  <a:schemeClr val="tx1"/>
                </a:solidFill>
                <a:effectLst/>
                <a:latin typeface="+mn-lt"/>
                <a:ea typeface="+mn-ea"/>
                <a:cs typeface="+mn-cs"/>
                <a:hlinkClick r:id="rId4" tooltip="http://en.wikipedia.org/wiki/Mister_Wong"/>
              </a:rPr>
              <a:t>/</a:t>
            </a:r>
            <a:r>
              <a:rPr lang="es-ES" sz="1200" b="0" i="1" u="none" strike="noStrike" kern="1200" dirty="0" err="1">
                <a:solidFill>
                  <a:schemeClr val="tx1"/>
                </a:solidFill>
                <a:effectLst/>
                <a:latin typeface="+mn-lt"/>
                <a:ea typeface="+mn-ea"/>
                <a:cs typeface="+mn-cs"/>
                <a:hlinkClick r:id="rId4" tooltip="http://en.wikipedia.org/wiki/Mister_Wong"/>
              </a:rPr>
              <a:t>Mister_Wong</a:t>
            </a:r>
            <a:r>
              <a:rPr lang="es-ES" sz="1200" b="0" i="1" u="none" strike="noStrike" kern="1200" dirty="0">
                <a:solidFill>
                  <a:schemeClr val="tx1"/>
                </a:solidFill>
                <a:effectLst/>
                <a:latin typeface="+mn-lt"/>
                <a:ea typeface="+mn-ea"/>
                <a:cs typeface="+mn-cs"/>
                <a:hlinkClick r:id="rId4" tooltip="http://en.wikipedia.org/wiki/Mister_Wong"/>
              </a:rPr>
              <a: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173</a:t>
            </a:fld>
            <a:endParaRPr lang="es-ES"/>
          </a:p>
        </p:txBody>
      </p:sp>
    </p:spTree>
    <p:extLst>
      <p:ext uri="{BB962C8B-B14F-4D97-AF65-F5344CB8AC3E}">
        <p14:creationId xmlns:p14="http://schemas.microsoft.com/office/powerpoint/2010/main" val="10497209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sabros.us, </a:t>
            </a:r>
            <a:r>
              <a:rPr lang="es-ES" dirty="0" err="1"/>
              <a:t>tagzania</a:t>
            </a:r>
            <a:r>
              <a:rPr lang="es-ES" dirty="0"/>
              <a:t>, </a:t>
            </a:r>
            <a:r>
              <a:rPr lang="es-ES" dirty="0" err="1"/>
              <a:t>yahoo</a:t>
            </a:r>
            <a:r>
              <a:rPr lang="es-ES" dirty="0"/>
              <a:t> </a:t>
            </a:r>
            <a:r>
              <a:rPr lang="es-ES" dirty="0" err="1"/>
              <a:t>bookmarks</a:t>
            </a:r>
            <a:r>
              <a:rPr lang="es-ES" dirty="0"/>
              <a:t>….</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175</a:t>
            </a:fld>
            <a:endParaRPr lang="es-ES"/>
          </a:p>
        </p:txBody>
      </p:sp>
    </p:spTree>
    <p:extLst>
      <p:ext uri="{BB962C8B-B14F-4D97-AF65-F5344CB8AC3E}">
        <p14:creationId xmlns:p14="http://schemas.microsoft.com/office/powerpoint/2010/main" val="11109301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puede ver como el paso siguiente en la "agregación de contenido"</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176</a:t>
            </a:fld>
            <a:endParaRPr lang="es-ES"/>
          </a:p>
        </p:txBody>
      </p:sp>
    </p:spTree>
    <p:extLst>
      <p:ext uri="{BB962C8B-B14F-4D97-AF65-F5344CB8AC3E}">
        <p14:creationId xmlns:p14="http://schemas.microsoft.com/office/powerpoint/2010/main" val="17640232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http://www.nosolousabilidad.com/articulos/cardsorting_unicauca.htm</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179</a:t>
            </a:fld>
            <a:endParaRPr lang="es-ES"/>
          </a:p>
        </p:txBody>
      </p:sp>
    </p:spTree>
    <p:extLst>
      <p:ext uri="{BB962C8B-B14F-4D97-AF65-F5344CB8AC3E}">
        <p14:creationId xmlns:p14="http://schemas.microsoft.com/office/powerpoint/2010/main" val="11508286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http://www.grihotools.udl.cat/mpiua/recursos/#card-sorting </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181</a:t>
            </a:fld>
            <a:endParaRPr lang="es-ES"/>
          </a:p>
        </p:txBody>
      </p:sp>
    </p:spTree>
    <p:extLst>
      <p:ext uri="{BB962C8B-B14F-4D97-AF65-F5344CB8AC3E}">
        <p14:creationId xmlns:p14="http://schemas.microsoft.com/office/powerpoint/2010/main" val="1180137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1533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38939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72164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43586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65938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6065417" y="5054602"/>
            <a:ext cx="673276" cy="279400"/>
          </a:xfrm>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a:xfrm>
            <a:off x="1921934" y="5054602"/>
            <a:ext cx="4064860" cy="279400"/>
          </a:xfrm>
        </p:spPr>
        <p:txBody>
          <a:bodyPr/>
          <a:lstStyle/>
          <a:p>
            <a:endParaRPr lang="es-ES"/>
          </a:p>
        </p:txBody>
      </p:sp>
      <p:sp>
        <p:nvSpPr>
          <p:cNvPr id="6" name="Slide Number Placeholder 5"/>
          <p:cNvSpPr>
            <a:spLocks noGrp="1"/>
          </p:cNvSpPr>
          <p:nvPr>
            <p:ph type="sldNum" sz="quarter" idx="12"/>
          </p:nvPr>
        </p:nvSpPr>
        <p:spPr>
          <a:xfrm>
            <a:off x="6817317" y="5054602"/>
            <a:ext cx="413483" cy="279400"/>
          </a:xfrm>
        </p:spPr>
        <p:txBody>
          <a:bodyPr/>
          <a:lstStyle/>
          <a:p>
            <a:fld id="{3487A8F2-AE8E-4B85-8185-2D6C7EFD13B5}" type="slidenum">
              <a:rPr lang="es-ES" smtClean="0"/>
              <a:t>‹Nº›</a:t>
            </a:fld>
            <a:endParaRPr lang="es-E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128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544164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9162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11AE697-3286-405F-9BEC-1C639E65F999}" type="datetimeFigureOut">
              <a:rPr lang="es-ES" smtClean="0"/>
              <a:t>12/02/2019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1148289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11AE697-3286-405F-9BEC-1C639E65F999}" type="datetimeFigureOut">
              <a:rPr lang="es-ES" smtClean="0"/>
              <a:t>12/02/2019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487A8F2-AE8E-4B85-8185-2D6C7EFD13B5}"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8793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6865" y="915338"/>
            <a:ext cx="6798735" cy="767990"/>
          </a:xfrm>
        </p:spPr>
        <p:txBody>
          <a:bodyPr/>
          <a:lstStyle/>
          <a:p>
            <a:r>
              <a:rPr lang="es-ES" dirty="0"/>
              <a:t>título del patrón</a:t>
            </a:r>
            <a:endParaRPr lang="en-US" dirty="0"/>
          </a:p>
        </p:txBody>
      </p:sp>
      <p:sp>
        <p:nvSpPr>
          <p:cNvPr id="3" name="Date Placeholder 2"/>
          <p:cNvSpPr>
            <a:spLocks noGrp="1"/>
          </p:cNvSpPr>
          <p:nvPr>
            <p:ph type="dt" sz="half" idx="10"/>
          </p:nvPr>
        </p:nvSpPr>
        <p:spPr/>
        <p:txBody>
          <a:bodyPr/>
          <a:lstStyle/>
          <a:p>
            <a:fld id="{511AE697-3286-405F-9BEC-1C639E65F999}" type="datetimeFigureOut">
              <a:rPr lang="es-ES" smtClean="0"/>
              <a:t>12/02/2019</a:t>
            </a:fld>
            <a:endParaRPr lang="es-ES"/>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1980598"/>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84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483540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AE697-3286-405F-9BEC-1C639E65F999}" type="datetimeFigureOut">
              <a:rPr lang="es-ES" smtClean="0"/>
              <a:t>12/02/2019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88479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12/02/2019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168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12/02/2019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451866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12/02/2019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62886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148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494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235753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537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1578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405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17181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12/02/2019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3990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9"/>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615609" y="0"/>
            <a:ext cx="6528391" cy="6858000"/>
          </a:xfrm>
          <a:prstGeom prst="rect">
            <a:avLst/>
          </a:prstGeom>
        </p:spPr>
      </p:pic>
      <p:sp>
        <p:nvSpPr>
          <p:cNvPr id="8" name="Rectangle 3"/>
          <p:cNvSpPr>
            <a:spLocks noChangeArrowheads="1"/>
          </p:cNvSpPr>
          <p:nvPr userDrawn="1"/>
        </p:nvSpPr>
        <p:spPr bwMode="auto">
          <a:xfrm>
            <a:off x="152400" y="3740150"/>
            <a:ext cx="6588125" cy="2965450"/>
          </a:xfrm>
          <a:prstGeom prst="rect">
            <a:avLst/>
          </a:prstGeom>
          <a:solidFill>
            <a:schemeClr val="bg1"/>
          </a:solidFill>
          <a:ln w="6350">
            <a:solidFill>
              <a:schemeClr val="tx2">
                <a:lumMod val="20000"/>
                <a:lumOff val="80000"/>
              </a:schemeClr>
            </a:solidFill>
            <a:miter lim="800000"/>
            <a:headEnd/>
            <a:tailEnd/>
          </a:ln>
        </p:spPr>
        <p:txBody>
          <a:bodyPr wrap="none" anchor="ctr"/>
          <a:lstStyle/>
          <a:p>
            <a:pPr>
              <a:defRPr/>
            </a:pPr>
            <a:endParaRPr lang="es-ES">
              <a:latin typeface="Arial" charset="0"/>
              <a:ea typeface="ＭＳ Ｐゴシック" charset="0"/>
              <a:cs typeface="Arial" charset="0"/>
            </a:endParaRPr>
          </a:p>
        </p:txBody>
      </p:sp>
      <p:sp>
        <p:nvSpPr>
          <p:cNvPr id="5" name="Title 1"/>
          <p:cNvSpPr>
            <a:spLocks noGrp="1"/>
          </p:cNvSpPr>
          <p:nvPr>
            <p:ph type="title" hasCustomPrompt="1"/>
          </p:nvPr>
        </p:nvSpPr>
        <p:spPr>
          <a:xfrm>
            <a:off x="561808" y="4176000"/>
            <a:ext cx="5882400" cy="1701272"/>
          </a:xfrm>
        </p:spPr>
        <p:txBody>
          <a:bodyPr/>
          <a:lstStyle>
            <a:lvl1pPr algn="l">
              <a:lnSpc>
                <a:spcPct val="100000"/>
              </a:lnSpc>
              <a:defRPr sz="2800" b="1" cap="all">
                <a:solidFill>
                  <a:schemeClr val="tx1"/>
                </a:solidFill>
                <a:latin typeface="Arial"/>
                <a:cs typeface="Arial"/>
              </a:defRPr>
            </a:lvl1pPr>
          </a:lstStyle>
          <a:p>
            <a:r>
              <a:rPr lang="es-ES" sz="2800" kern="0" dirty="0">
                <a:solidFill>
                  <a:schemeClr val="tx1"/>
                </a:solidFill>
              </a:rPr>
              <a:t>Campaña </a:t>
            </a:r>
            <a:r>
              <a:rPr lang="es-ES" sz="2800" kern="0" dirty="0" err="1">
                <a:solidFill>
                  <a:schemeClr val="tx1"/>
                </a:solidFill>
              </a:rPr>
              <a:t>teaser</a:t>
            </a:r>
            <a:br>
              <a:rPr lang="es-ES" sz="2800" kern="0" dirty="0">
                <a:solidFill>
                  <a:schemeClr val="tx1"/>
                </a:solidFill>
              </a:rPr>
            </a:br>
            <a:r>
              <a:rPr lang="es-ES" sz="2800" kern="0" dirty="0">
                <a:solidFill>
                  <a:schemeClr val="tx1"/>
                </a:solidFill>
              </a:rPr>
              <a:t>pre-lanzamiento </a:t>
            </a:r>
            <a:r>
              <a:rPr lang="es-ES" sz="2800" kern="0" dirty="0" err="1">
                <a:solidFill>
                  <a:schemeClr val="tx1"/>
                </a:solidFill>
              </a:rPr>
              <a:t>indra</a:t>
            </a:r>
            <a:r>
              <a:rPr lang="es-ES" sz="2800" kern="0" dirty="0">
                <a:solidFill>
                  <a:schemeClr val="tx1"/>
                </a:solidFill>
              </a:rPr>
              <a:t> open </a:t>
            </a:r>
            <a:r>
              <a:rPr lang="es-ES" sz="2800" kern="0" dirty="0" err="1">
                <a:solidFill>
                  <a:schemeClr val="tx1"/>
                </a:solidFill>
              </a:rPr>
              <a:t>university</a:t>
            </a:r>
            <a:endParaRPr lang="en-US" dirty="0"/>
          </a:p>
        </p:txBody>
      </p:sp>
      <p:sp>
        <p:nvSpPr>
          <p:cNvPr id="6" name="Text Placeholder 2"/>
          <p:cNvSpPr>
            <a:spLocks noGrp="1"/>
          </p:cNvSpPr>
          <p:nvPr>
            <p:ph type="body" idx="1"/>
          </p:nvPr>
        </p:nvSpPr>
        <p:spPr>
          <a:xfrm>
            <a:off x="561808" y="3956400"/>
            <a:ext cx="5882400" cy="288000"/>
          </a:xfrm>
        </p:spPr>
        <p:txBody>
          <a:bodyPr anchor="ctr"/>
          <a:lstStyle>
            <a:lvl1pPr marL="0" indent="0">
              <a:buNone/>
              <a:defRPr sz="1700" b="1">
                <a:solidFill>
                  <a:schemeClr val="accent1"/>
                </a:solidFill>
                <a:latin typeface="Arial"/>
                <a:cs typeface="Aria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11" name="Marcador de texto 10"/>
          <p:cNvSpPr>
            <a:spLocks noGrp="1"/>
          </p:cNvSpPr>
          <p:nvPr>
            <p:ph type="body" sz="quarter" idx="10"/>
          </p:nvPr>
        </p:nvSpPr>
        <p:spPr>
          <a:xfrm>
            <a:off x="561808" y="5493081"/>
            <a:ext cx="5882400" cy="312183"/>
          </a:xfr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1000" baseline="0">
                <a:latin typeface="Arial"/>
                <a:cs typeface="Arial"/>
              </a:defRPr>
            </a:lvl1pPr>
          </a:lstStyle>
          <a:p>
            <a:pPr lvl="0"/>
            <a:r>
              <a:rPr lang="es-ES_tradnl" dirty="0"/>
              <a:t>Haga clic para modificar el estilo de texto del patrón</a:t>
            </a:r>
          </a:p>
        </p:txBody>
      </p:sp>
      <p:pic>
        <p:nvPicPr>
          <p:cNvPr id="12" name="Picture 3" descr="F:\antonio\portada.jpg"/>
          <p:cNvPicPr>
            <a:picLocks noChangeAspect="1" noChangeArrowheads="1"/>
          </p:cNvPicPr>
          <p:nvPr userDrawn="1"/>
        </p:nvPicPr>
        <p:blipFill>
          <a:blip r:embed="rId3"/>
          <a:srcRect/>
          <a:stretch>
            <a:fillRect/>
          </a:stretch>
        </p:blipFill>
        <p:spPr bwMode="auto">
          <a:xfrm>
            <a:off x="661157" y="5877272"/>
            <a:ext cx="1894620" cy="706469"/>
          </a:xfrm>
          <a:prstGeom prst="rect">
            <a:avLst/>
          </a:prstGeom>
          <a:noFill/>
        </p:spPr>
      </p:pic>
    </p:spTree>
    <p:extLst>
      <p:ext uri="{BB962C8B-B14F-4D97-AF65-F5344CB8AC3E}">
        <p14:creationId xmlns:p14="http://schemas.microsoft.com/office/powerpoint/2010/main" val="35655846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en-US" dirty="0"/>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6" name="Content Placeholder 2"/>
          <p:cNvSpPr>
            <a:spLocks noGrp="1"/>
          </p:cNvSpPr>
          <p:nvPr>
            <p:ph idx="1"/>
          </p:nvPr>
        </p:nvSpPr>
        <p:spPr>
          <a:xfrm>
            <a:off x="511175" y="1916113"/>
            <a:ext cx="8329613" cy="44481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0392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702328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35821509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7371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ierre">
    <p:bg>
      <p:bgPr>
        <a:solidFill>
          <a:schemeClr val="bg1"/>
        </a:solidFill>
        <a:effectLst/>
      </p:bgPr>
    </p:bg>
    <p:spTree>
      <p:nvGrpSpPr>
        <p:cNvPr id="1" name=""/>
        <p:cNvGrpSpPr/>
        <p:nvPr/>
      </p:nvGrpSpPr>
      <p:grpSpPr>
        <a:xfrm>
          <a:off x="0" y="0"/>
          <a:ext cx="0" cy="0"/>
          <a:chOff x="0" y="0"/>
          <a:chExt cx="0" cy="0"/>
        </a:xfrm>
      </p:grpSpPr>
      <p:pic>
        <p:nvPicPr>
          <p:cNvPr id="3" name="2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7472" y="908720"/>
            <a:ext cx="7425008" cy="5777384"/>
          </a:xfrm>
          <a:prstGeom prst="rect">
            <a:avLst/>
          </a:prstGeom>
        </p:spPr>
      </p:pic>
      <p:pic>
        <p:nvPicPr>
          <p:cNvPr id="4" name="Picture 3" descr="F:\antonio\portada.jpg"/>
          <p:cNvPicPr>
            <a:picLocks noChangeAspect="1" noChangeArrowheads="1"/>
          </p:cNvPicPr>
          <p:nvPr userDrawn="1"/>
        </p:nvPicPr>
        <p:blipFill>
          <a:blip r:embed="rId3"/>
          <a:srcRect/>
          <a:stretch>
            <a:fillRect/>
          </a:stretch>
        </p:blipFill>
        <p:spPr bwMode="auto">
          <a:xfrm>
            <a:off x="562829" y="548680"/>
            <a:ext cx="1681829" cy="627123"/>
          </a:xfrm>
          <a:prstGeom prst="rect">
            <a:avLst/>
          </a:prstGeom>
          <a:noFill/>
        </p:spPr>
      </p:pic>
    </p:spTree>
    <p:extLst>
      <p:ext uri="{BB962C8B-B14F-4D97-AF65-F5344CB8AC3E}">
        <p14:creationId xmlns:p14="http://schemas.microsoft.com/office/powerpoint/2010/main" val="1427973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88950"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6"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7" name="Content Placeholder 2"/>
          <p:cNvSpPr>
            <a:spLocks noGrp="1"/>
          </p:cNvSpPr>
          <p:nvPr>
            <p:ph sz="half" idx="14"/>
          </p:nvPr>
        </p:nvSpPr>
        <p:spPr>
          <a:xfrm>
            <a:off x="4822231"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1932320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7" name="Text Placeholder 2"/>
          <p:cNvSpPr>
            <a:spLocks noGrp="1"/>
          </p:cNvSpPr>
          <p:nvPr>
            <p:ph type="body" idx="10"/>
          </p:nvPr>
        </p:nvSpPr>
        <p:spPr>
          <a:xfrm>
            <a:off x="4789216"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itle 1"/>
          <p:cNvSpPr>
            <a:spLocks noGrp="1"/>
          </p:cNvSpPr>
          <p:nvPr>
            <p:ph type="title"/>
          </p:nvPr>
        </p:nvSpPr>
        <p:spPr>
          <a:xfrm>
            <a:off x="511200" y="288000"/>
            <a:ext cx="8307363" cy="1181100"/>
          </a:xfrm>
        </p:spPr>
        <p:txBody>
          <a:bodyPr/>
          <a:lstStyle/>
          <a:p>
            <a:r>
              <a:rPr lang="en-US" dirty="0"/>
              <a:t>Click to edit Master title style</a:t>
            </a:r>
          </a:p>
        </p:txBody>
      </p:sp>
      <p:sp>
        <p:nvSpPr>
          <p:cNvPr id="10"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11" name="Content Placeholder 3"/>
          <p:cNvSpPr>
            <a:spLocks noGrp="1"/>
          </p:cNvSpPr>
          <p:nvPr>
            <p:ph sz="half" idx="14"/>
          </p:nvPr>
        </p:nvSpPr>
        <p:spPr>
          <a:xfrm>
            <a:off x="4780787"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115299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65409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8" name="Footer Placeholder 7"/>
          <p:cNvSpPr>
            <a:spLocks noGrp="1"/>
          </p:cNvSpPr>
          <p:nvPr>
            <p:ph type="ftr" sz="quarter" idx="11"/>
          </p:nvPr>
        </p:nvSpPr>
        <p:spPr/>
        <p:txBody>
          <a:bodyPr/>
          <a:lstStyle/>
          <a:p>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0688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90657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jemp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45720" rtlCol="0" anchor="ctr">
            <a:normAutofit/>
          </a:bodyPr>
          <a:lstStyle>
            <a:lvl1pPr algn="l">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a:t>Ejemplo: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
        <p:nvSpPr>
          <p:cNvPr id="6" name="Rectángulo 5"/>
          <p:cNvSpPr/>
          <p:nvPr userDrawn="1"/>
        </p:nvSpPr>
        <p:spPr>
          <a:xfrm>
            <a:off x="8679545"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7" name="Pentágono 6"/>
          <p:cNvSpPr/>
          <p:nvPr userDrawn="1"/>
        </p:nvSpPr>
        <p:spPr>
          <a:xfrm flipH="1">
            <a:off x="2519363" y="1003301"/>
            <a:ext cx="6160182" cy="114299"/>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463642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Ejercici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18197" y="540700"/>
            <a:ext cx="6197153" cy="638174"/>
          </a:xfrm>
        </p:spPr>
        <p:txBody>
          <a:bodyPr vert="horz" lIns="91440" tIns="45720" rIns="91440" bIns="45720" rtlCol="0" anchor="ctr">
            <a:normAutofit/>
          </a:bodyPr>
          <a:lstStyle>
            <a:lvl1pPr algn="ct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a:t>Ejercicio: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grpSp>
        <p:nvGrpSpPr>
          <p:cNvPr id="6" name="Grupo 5"/>
          <p:cNvGrpSpPr/>
          <p:nvPr userDrawn="1"/>
        </p:nvGrpSpPr>
        <p:grpSpPr>
          <a:xfrm>
            <a:off x="0" y="0"/>
            <a:ext cx="2073499" cy="6858000"/>
            <a:chOff x="0" y="0"/>
            <a:chExt cx="2073499" cy="6858000"/>
          </a:xfrm>
        </p:grpSpPr>
        <p:sp>
          <p:nvSpPr>
            <p:cNvPr id="7" name="Rectángulo 6"/>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8" name="Pentágono 7"/>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spTree>
    <p:extLst>
      <p:ext uri="{BB962C8B-B14F-4D97-AF65-F5344CB8AC3E}">
        <p14:creationId xmlns:p14="http://schemas.microsoft.com/office/powerpoint/2010/main" val="315556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3" name="Footer Placeholder 2"/>
          <p:cNvSpPr>
            <a:spLocks noGrp="1"/>
          </p:cNvSpPr>
          <p:nvPr>
            <p:ph type="ftr" sz="quarter" idx="11"/>
          </p:nvPr>
        </p:nvSpPr>
        <p:spPr/>
        <p:txBody>
          <a:bodyPr/>
          <a:lstStyle/>
          <a:p>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6309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4.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8.png"/><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BEBA8EAE-BF5A-486C-A8C5-ECC9F3942E4B}">
                <a14:imgProps xmlns:a14="http://schemas.microsoft.com/office/drawing/2010/main">
                  <a14:imgLayer r:embed="rId16">
                    <a14:imgEffect>
                      <a14:artisticLineDrawing trans="23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38174"/>
          </a:xfrm>
          <a:prstGeom prst="rect">
            <a:avLst/>
          </a:prstGeom>
        </p:spPr>
        <p:txBody>
          <a:bodyPr vert="horz" lIns="91440" tIns="45720" rIns="91440" bIns="45720" rtlCol="0" anchor="ctr">
            <a:normAutofit/>
          </a:bodyPr>
          <a:lstStyle/>
          <a:p>
            <a:pPr lvl="0" algn="ctr" defTabSz="762000">
              <a:lnSpc>
                <a:spcPct val="100000"/>
              </a:lnSpc>
              <a:spcBef>
                <a:spcPts val="0"/>
              </a:spcBef>
            </a:pPr>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50D28-D92A-492B-825F-6F45F7AAF24E}" type="datetimeFigureOut">
              <a:rPr lang="es-ES" smtClean="0">
                <a:solidFill>
                  <a:prstClr val="black">
                    <a:tint val="75000"/>
                  </a:prstClr>
                </a:solidFill>
              </a:rPr>
              <a:pPr/>
              <a:t>12/02/2019</a:t>
            </a:fld>
            <a:endParaRPr lang="es-E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8188567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lang="en-US" sz="3600" b="1" i="1" kern="1200" dirty="0">
          <a:solidFill>
            <a:srgbClr val="04617B"/>
          </a:solidFill>
          <a:effectLst>
            <a:outerShdw blurRad="38100" dist="38100" dir="2700000" algn="tl">
              <a:srgbClr val="C0C0C0"/>
            </a:outerShdw>
          </a:effectLst>
          <a:latin typeface="Constanti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C50D28-D92A-492B-825F-6F45F7AAF24E}" type="datetimeFigureOut">
              <a:rPr lang="es-ES" smtClean="0"/>
              <a:t>12/02/2019</a:t>
            </a:fld>
            <a:endParaRPr lang="es-E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8595D2-B944-4F34-B8EC-58D90B26CD34}" type="slidenum">
              <a:rPr lang="es-ES" smtClean="0"/>
              <a:t>‹Nº›</a:t>
            </a:fld>
            <a:endParaRPr lang="es-ES"/>
          </a:p>
        </p:txBody>
      </p:sp>
    </p:spTree>
    <p:extLst>
      <p:ext uri="{BB962C8B-B14F-4D97-AF65-F5344CB8AC3E}">
        <p14:creationId xmlns:p14="http://schemas.microsoft.com/office/powerpoint/2010/main" val="305904736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7"/>
          <p:cNvSpPr>
            <a:spLocks noGrp="1" noChangeArrowheads="1"/>
          </p:cNvSpPr>
          <p:nvPr>
            <p:ph type="title"/>
          </p:nvPr>
        </p:nvSpPr>
        <p:spPr bwMode="auto">
          <a:xfrm>
            <a:off x="511175" y="287338"/>
            <a:ext cx="8307388" cy="11811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s-ES"/>
              <a:t>Haga clic para cambiar el estilo de titulo Haga clic para cambiar el estilo de título	</a:t>
            </a:r>
          </a:p>
        </p:txBody>
      </p:sp>
      <p:sp>
        <p:nvSpPr>
          <p:cNvPr id="1027" name="Rectangle 46"/>
          <p:cNvSpPr>
            <a:spLocks noGrp="1" noChangeArrowheads="1"/>
          </p:cNvSpPr>
          <p:nvPr>
            <p:ph type="body" idx="1"/>
          </p:nvPr>
        </p:nvSpPr>
        <p:spPr bwMode="auto">
          <a:xfrm>
            <a:off x="511175" y="1916113"/>
            <a:ext cx="8329613" cy="444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029" name="Rectangle 28"/>
          <p:cNvSpPr>
            <a:spLocks noChangeArrowheads="1"/>
          </p:cNvSpPr>
          <p:nvPr userDrawn="1"/>
        </p:nvSpPr>
        <p:spPr bwMode="auto">
          <a:xfrm>
            <a:off x="3116263" y="6635750"/>
            <a:ext cx="5472112" cy="147638"/>
          </a:xfrm>
          <a:prstGeom prst="rect">
            <a:avLst/>
          </a:prstGeom>
          <a:noFill/>
          <a:ln w="9525">
            <a:noFill/>
            <a:miter lim="800000"/>
            <a:headEnd/>
            <a:tailEnd/>
          </a:ln>
        </p:spPr>
        <p:txBody>
          <a:bodyPr lIns="0" tIns="0" rIns="0" bIns="0" anchor="ctr"/>
          <a:lstStyle/>
          <a:p>
            <a:pPr algn="r">
              <a:defRPr/>
            </a:pPr>
            <a:r>
              <a:rPr lang="es-ES" sz="700" b="0"/>
              <a:t>Título del documento</a:t>
            </a:r>
          </a:p>
        </p:txBody>
      </p:sp>
      <p:sp>
        <p:nvSpPr>
          <p:cNvPr id="1030" name="Rectangle 21"/>
          <p:cNvSpPr>
            <a:spLocks noChangeArrowheads="1"/>
          </p:cNvSpPr>
          <p:nvPr userDrawn="1"/>
        </p:nvSpPr>
        <p:spPr bwMode="auto">
          <a:xfrm>
            <a:off x="8739188" y="6615113"/>
            <a:ext cx="863600" cy="217487"/>
          </a:xfrm>
          <a:prstGeom prst="rect">
            <a:avLst/>
          </a:prstGeom>
          <a:noFill/>
          <a:ln w="9525">
            <a:noFill/>
            <a:miter lim="800000"/>
            <a:headEnd/>
            <a:tailEnd/>
          </a:ln>
        </p:spPr>
        <p:txBody>
          <a:bodyPr/>
          <a:lstStyle/>
          <a:p>
            <a:pPr>
              <a:defRPr/>
            </a:pPr>
            <a:fld id="{F1F2EE7A-B54A-4ED0-A58F-B2123F84C02D}" type="slidenum">
              <a:rPr lang="es-ES" sz="700" b="0"/>
              <a:pPr>
                <a:defRPr/>
              </a:pPr>
              <a:t>‹Nº›</a:t>
            </a:fld>
            <a:endParaRPr lang="es-ES" sz="700" b="0"/>
          </a:p>
        </p:txBody>
      </p:sp>
      <p:sp>
        <p:nvSpPr>
          <p:cNvPr id="1031" name="Rectangle 28"/>
          <p:cNvSpPr>
            <a:spLocks noChangeArrowheads="1"/>
          </p:cNvSpPr>
          <p:nvPr userDrawn="1"/>
        </p:nvSpPr>
        <p:spPr bwMode="auto">
          <a:xfrm>
            <a:off x="8670925" y="6627813"/>
            <a:ext cx="71438" cy="147637"/>
          </a:xfrm>
          <a:prstGeom prst="rect">
            <a:avLst/>
          </a:prstGeom>
          <a:noFill/>
          <a:ln w="9525">
            <a:noFill/>
            <a:miter lim="800000"/>
            <a:headEnd/>
            <a:tailEnd/>
          </a:ln>
        </p:spPr>
        <p:txBody>
          <a:bodyPr lIns="0" tIns="0" rIns="0" bIns="0" anchor="ctr"/>
          <a:lstStyle/>
          <a:p>
            <a:pPr algn="r">
              <a:defRPr/>
            </a:pPr>
            <a:r>
              <a:rPr lang="en-US" sz="800" b="0">
                <a:solidFill>
                  <a:srgbClr val="B6B6B6"/>
                </a:solidFill>
              </a:rPr>
              <a:t>|</a:t>
            </a:r>
            <a:endParaRPr lang="es-ES_tradnl" sz="800" b="0">
              <a:solidFill>
                <a:srgbClr val="B6B6B6"/>
              </a:solidFill>
            </a:endParaRPr>
          </a:p>
        </p:txBody>
      </p:sp>
      <p:pic>
        <p:nvPicPr>
          <p:cNvPr id="11" name="Imagen 2" descr="Captura de pantalla 2016-08-18 a las 11.13.51.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67544" y="6525344"/>
            <a:ext cx="1648217" cy="306045"/>
          </a:xfrm>
          <a:prstGeom prst="rect">
            <a:avLst/>
          </a:prstGeom>
        </p:spPr>
      </p:pic>
    </p:spTree>
    <p:extLst>
      <p:ext uri="{BB962C8B-B14F-4D97-AF65-F5344CB8AC3E}">
        <p14:creationId xmlns:p14="http://schemas.microsoft.com/office/powerpoint/2010/main" val="252285922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Lst>
  <p:hf hdr="0" ftr="0" dt="0"/>
  <p:txStyles>
    <p:titleStyle>
      <a:lvl1pPr algn="l" rtl="0" eaLnBrk="0" fontAlgn="base" hangingPunct="0">
        <a:spcBef>
          <a:spcPct val="0"/>
        </a:spcBef>
        <a:spcAft>
          <a:spcPct val="0"/>
        </a:spcAft>
        <a:defRPr sz="2100" b="1" cap="all">
          <a:solidFill>
            <a:schemeClr val="accent1"/>
          </a:solidFill>
          <a:latin typeface="Arial"/>
          <a:ea typeface="+mj-ea"/>
          <a:cs typeface="Arial"/>
        </a:defRPr>
      </a:lvl1pPr>
      <a:lvl2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mj-ea"/>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mj-ea"/>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mj-ea"/>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mj-ea"/>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hyperlink" Target="https://www.optimizely.com/" TargetMode="External"/><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 Id="rId4" Type="http://schemas.openxmlformats.org/officeDocument/2006/relationships/hyperlink" Target="https://www.crazyegg.com/"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www.dugwood.com/clickheat/index.html" TargetMode="External"/><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hyperlink" Target="http://www.nosolousabilidad.com/articulos/heuristica.htm" TargetMode="Externa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ww.nngroup.com/articles/ten-usability-heuristics/" TargetMode="Externa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www.usability.gov/" TargetMode="Externa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www.usabilityfirst.com/about-usability/introduction-to-user-centered-design/" TargetMode="Externa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09.jpeg"/><Relationship Id="rId4" Type="http://schemas.openxmlformats.org/officeDocument/2006/relationships/image" Target="../media/image108.jpeg"/></Relationships>
</file>

<file path=ppt/slides/_rels/slide11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11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www.upf.edu/hipertextnet/numero-2/diseno_web.html"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4.png"/></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17.jpeg"/></Relationships>
</file>

<file path=ppt/slides/_rels/slide11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11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20.jpeg"/></Relationships>
</file>

<file path=ppt/slides/_rels/slide118.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comments" Target="../comments/comment12.xml"/><Relationship Id="rId5" Type="http://schemas.openxmlformats.org/officeDocument/2006/relationships/image" Target="../media/image77.gif"/><Relationship Id="rId4" Type="http://schemas.openxmlformats.org/officeDocument/2006/relationships/image" Target="../media/image7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comments" Target="../comments/comment13.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74.gif"/><Relationship Id="rId5" Type="http://schemas.openxmlformats.org/officeDocument/2006/relationships/image" Target="../media/image75.gif"/><Relationship Id="rId4" Type="http://schemas.openxmlformats.org/officeDocument/2006/relationships/image" Target="../media/image123.png"/></Relationships>
</file>

<file path=ppt/slides/_rels/slide1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comments" Target="../comments/comment14.xml"/><Relationship Id="rId4" Type="http://schemas.openxmlformats.org/officeDocument/2006/relationships/image" Target="../media/image73.gif"/></Relationships>
</file>

<file path=ppt/slides/_rels/slide122.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3" Type="http://schemas.openxmlformats.org/officeDocument/2006/relationships/image" Target="../media/image76.gif"/><Relationship Id="rId7" Type="http://schemas.openxmlformats.org/officeDocument/2006/relationships/comments" Target="../comments/comment22.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74.gif"/><Relationship Id="rId5" Type="http://schemas.openxmlformats.org/officeDocument/2006/relationships/image" Target="../media/image75.gif"/><Relationship Id="rId4" Type="http://schemas.openxmlformats.org/officeDocument/2006/relationships/image" Target="../media/image77.gif"/></Relationships>
</file>

<file path=ppt/slides/_rels/slide132.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es.surveymonkey.com/" TargetMode="External"/><Relationship Id="rId2" Type="http://schemas.openxmlformats.org/officeDocument/2006/relationships/image" Target="../media/image126.png"/><Relationship Id="rId1" Type="http://schemas.openxmlformats.org/officeDocument/2006/relationships/slideLayout" Target="../slideLayouts/slideLayout6.xml"/><Relationship Id="rId5" Type="http://schemas.openxmlformats.org/officeDocument/2006/relationships/image" Target="../media/image127.png"/><Relationship Id="rId4" Type="http://schemas.openxmlformats.org/officeDocument/2006/relationships/hyperlink" Target="https://docs.google.com/forms/u/0/"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jpeg"/><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137.png"/></Relationships>
</file>

<file path=ppt/slides/_rels/slide146.xml.rels><?xml version="1.0" encoding="UTF-8" standalone="yes"?>
<Relationships xmlns="http://schemas.openxmlformats.org/package/2006/relationships"><Relationship Id="rId3" Type="http://schemas.openxmlformats.org/officeDocument/2006/relationships/hyperlink" Target="http://www.hostinger.es/" TargetMode="External"/><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8" Type="http://schemas.openxmlformats.org/officeDocument/2006/relationships/hyperlink" Target="https://www.wuala.com/" TargetMode="External"/><Relationship Id="rId3" Type="http://schemas.openxmlformats.org/officeDocument/2006/relationships/hyperlink" Target="https://www.google.com/drive/" TargetMode="External"/><Relationship Id="rId7" Type="http://schemas.openxmlformats.org/officeDocument/2006/relationships/hyperlink" Target="https://www.sugarsync.com/" TargetMode="Externa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hyperlink" Target="https://www.box.com/" TargetMode="External"/><Relationship Id="rId5" Type="http://schemas.openxmlformats.org/officeDocument/2006/relationships/hyperlink" Target="https://www.dropbox.com/" TargetMode="External"/><Relationship Id="rId10" Type="http://schemas.openxmlformats.org/officeDocument/2006/relationships/hyperlink" Target="https://login.ubuntu.com/" TargetMode="External"/><Relationship Id="rId4" Type="http://schemas.openxmlformats.org/officeDocument/2006/relationships/hyperlink" Target="https://onedrive.live.com/" TargetMode="External"/><Relationship Id="rId9" Type="http://schemas.openxmlformats.org/officeDocument/2006/relationships/hyperlink" Target="https://www.icloud.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 Id="rId5" Type="http://schemas.openxmlformats.org/officeDocument/2006/relationships/image" Target="../media/image144.png"/><Relationship Id="rId4" Type="http://schemas.openxmlformats.org/officeDocument/2006/relationships/image" Target="../media/image143.png"/></Relationships>
</file>

<file path=ppt/slides/_rels/slide153.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comments" Target="../comments/comment26.xml"/><Relationship Id="rId4" Type="http://schemas.openxmlformats.org/officeDocument/2006/relationships/image" Target="../media/image74.gif"/></Relationships>
</file>

<file path=ppt/slides/_rels/slide15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comments" Target="../comments/comment27.xml"/></Relationships>
</file>

<file path=ppt/slides/_rels/slide15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comments" Target="../comments/comment28.xml"/><Relationship Id="rId4" Type="http://schemas.openxmlformats.org/officeDocument/2006/relationships/hyperlink" Target="http://www.trea.es/books/arquitectura-de-la-informacion-en-entornos-web"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comments" Target="../comments/comment2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comments" Target="../comments/comment3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hyperlink" Target="http://bitstrategist.com/" TargetMode="External"/><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comments" Target="../comments/comment33.xml"/><Relationship Id="rId4" Type="http://schemas.openxmlformats.org/officeDocument/2006/relationships/image" Target="../media/image152.png"/></Relationships>
</file>

<file path=ppt/slides/_rels/slide166.xml.rels><?xml version="1.0" encoding="UTF-8" standalone="yes"?>
<Relationships xmlns="http://schemas.openxmlformats.org/package/2006/relationships"><Relationship Id="rId8" Type="http://schemas.openxmlformats.org/officeDocument/2006/relationships/image" Target="../media/image158.gif"/><Relationship Id="rId3" Type="http://schemas.openxmlformats.org/officeDocument/2006/relationships/image" Target="../media/image153.gif"/><Relationship Id="rId7" Type="http://schemas.openxmlformats.org/officeDocument/2006/relationships/image" Target="../media/image157.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gif"/><Relationship Id="rId4" Type="http://schemas.openxmlformats.org/officeDocument/2006/relationships/image" Target="../media/image154.png"/><Relationship Id="rId9" Type="http://schemas.openxmlformats.org/officeDocument/2006/relationships/image" Target="../media/image159.png"/></Relationships>
</file>

<file path=ppt/slides/_rels/slide167.xml.rels><?xml version="1.0" encoding="UTF-8" standalone="yes"?>
<Relationships xmlns="http://schemas.openxmlformats.org/package/2006/relationships"><Relationship Id="rId2" Type="http://schemas.openxmlformats.org/officeDocument/2006/relationships/comments" Target="../comments/comment34.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 Id="rId5" Type="http://schemas.openxmlformats.org/officeDocument/2006/relationships/comments" Target="../comments/comment35.xml"/><Relationship Id="rId4" Type="http://schemas.openxmlformats.org/officeDocument/2006/relationships/image" Target="../media/image162.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65.jpeg"/><Relationship Id="rId7" Type="http://schemas.openxmlformats.org/officeDocument/2006/relationships/diagramQuickStyle" Target="../diagrams/quickStyle2.xm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66.png"/><Relationship Id="rId9" Type="http://schemas.microsoft.com/office/2007/relationships/diagramDrawing" Target="../diagrams/drawing2.xml"/></Relationships>
</file>

<file path=ppt/slides/_rels/slide173.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diagramColors" Target="../diagrams/colors4.xml"/><Relationship Id="rId3" Type="http://schemas.openxmlformats.org/officeDocument/2006/relationships/image" Target="../media/image167.png"/><Relationship Id="rId7" Type="http://schemas.openxmlformats.org/officeDocument/2006/relationships/diagramColors" Target="../diagrams/colors3.xml"/><Relationship Id="rId12" Type="http://schemas.openxmlformats.org/officeDocument/2006/relationships/diagramQuickStyle" Target="../diagrams/quickStyle4.xml"/><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diagramQuickStyle" Target="../diagrams/quickStyle3.xml"/><Relationship Id="rId11" Type="http://schemas.openxmlformats.org/officeDocument/2006/relationships/diagramLayout" Target="../diagrams/layout4.xml"/><Relationship Id="rId5" Type="http://schemas.openxmlformats.org/officeDocument/2006/relationships/diagramLayout" Target="../diagrams/layout3.xml"/><Relationship Id="rId10" Type="http://schemas.openxmlformats.org/officeDocument/2006/relationships/diagramData" Target="../diagrams/data4.xml"/><Relationship Id="rId4" Type="http://schemas.openxmlformats.org/officeDocument/2006/relationships/diagramData" Target="../diagrams/data3.xml"/><Relationship Id="rId9" Type="http://schemas.openxmlformats.org/officeDocument/2006/relationships/image" Target="../media/image168.png"/><Relationship Id="rId14" Type="http://schemas.microsoft.com/office/2007/relationships/diagramDrawing" Target="../diagrams/drawing4.xml"/></Relationships>
</file>

<file path=ppt/slides/_rels/slide174.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170.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175.xml.rels><?xml version="1.0" encoding="UTF-8" standalone="yes"?>
<Relationships xmlns="http://schemas.openxmlformats.org/package/2006/relationships"><Relationship Id="rId8" Type="http://schemas.openxmlformats.org/officeDocument/2006/relationships/hyperlink" Target="https://dragdis.com/" TargetMode="External"/><Relationship Id="rId13" Type="http://schemas.openxmlformats.org/officeDocument/2006/relationships/image" Target="../media/image173.png"/><Relationship Id="rId18" Type="http://schemas.openxmlformats.org/officeDocument/2006/relationships/hyperlink" Target="http://www.digg.com/" TargetMode="External"/><Relationship Id="rId3" Type="http://schemas.openxmlformats.org/officeDocument/2006/relationships/image" Target="../media/image171.png"/><Relationship Id="rId7" Type="http://schemas.openxmlformats.org/officeDocument/2006/relationships/hyperlink" Target="http://www.connotea.org/" TargetMode="External"/><Relationship Id="rId12" Type="http://schemas.openxmlformats.org/officeDocument/2006/relationships/image" Target="../media/image172.png"/><Relationship Id="rId17" Type="http://schemas.openxmlformats.org/officeDocument/2006/relationships/hyperlink" Target="http://sitebar.org/" TargetMode="External"/><Relationship Id="rId2" Type="http://schemas.openxmlformats.org/officeDocument/2006/relationships/notesSlide" Target="../notesSlides/notesSlide96.xml"/><Relationship Id="rId16" Type="http://schemas.openxmlformats.org/officeDocument/2006/relationships/hyperlink" Target="http://www.librarything.es/" TargetMode="External"/><Relationship Id="rId1" Type="http://schemas.openxmlformats.org/officeDocument/2006/relationships/slideLayout" Target="../slideLayouts/slideLayout6.xml"/><Relationship Id="rId6" Type="http://schemas.openxmlformats.org/officeDocument/2006/relationships/hyperlink" Target="http://es.bonzobox.com/" TargetMode="External"/><Relationship Id="rId11" Type="http://schemas.openxmlformats.org/officeDocument/2006/relationships/hyperlink" Target="http://tastytag.com/" TargetMode="External"/><Relationship Id="rId5" Type="http://schemas.openxmlformats.org/officeDocument/2006/relationships/hyperlink" Target="http://www.blogmarks.net/" TargetMode="External"/><Relationship Id="rId15" Type="http://schemas.openxmlformats.org/officeDocument/2006/relationships/hyperlink" Target="http://www.citeulike.org/" TargetMode="External"/><Relationship Id="rId10" Type="http://schemas.openxmlformats.org/officeDocument/2006/relationships/hyperlink" Target="http://www.krumlr.com/" TargetMode="External"/><Relationship Id="rId4" Type="http://schemas.openxmlformats.org/officeDocument/2006/relationships/hyperlink" Target="http://www.2collab.com/" TargetMode="External"/><Relationship Id="rId9" Type="http://schemas.openxmlformats.org/officeDocument/2006/relationships/hyperlink" Target="http://faves.com/" TargetMode="External"/><Relationship Id="rId14" Type="http://schemas.openxmlformats.org/officeDocument/2006/relationships/image" Target="../media/image174.png"/></Relationships>
</file>

<file path=ppt/slides/_rels/slide176.xml.rels><?xml version="1.0" encoding="UTF-8" standalone="yes"?>
<Relationships xmlns="http://schemas.openxmlformats.org/package/2006/relationships"><Relationship Id="rId3" Type="http://schemas.openxmlformats.org/officeDocument/2006/relationships/hyperlink" Target="http://www.dreig.eu/caparazon/2010/01/09/content-curator-web-3/" TargetMode="External"/><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8" Type="http://schemas.openxmlformats.org/officeDocument/2006/relationships/hyperlink" Target="https://getpocket.com/" TargetMode="External"/><Relationship Id="rId3" Type="http://schemas.openxmlformats.org/officeDocument/2006/relationships/hyperlink" Target="http://www.curata.com/" TargetMode="External"/><Relationship Id="rId7" Type="http://schemas.openxmlformats.org/officeDocument/2006/relationships/hyperlink" Target="http://www.clipzine.me/" TargetMode="External"/><Relationship Id="rId12" Type="http://schemas.openxmlformats.org/officeDocument/2006/relationships/hyperlink" Target="https://dragdis.com/" TargetMode="External"/><Relationship Id="rId2" Type="http://schemas.openxmlformats.org/officeDocument/2006/relationships/hyperlink" Target="https://itunes.apple.com/es/app/evernote/id281796108?mt=8&amp;ign-mpt=uo%3D8" TargetMode="External"/><Relationship Id="rId1" Type="http://schemas.openxmlformats.org/officeDocument/2006/relationships/slideLayout" Target="../slideLayouts/slideLayout6.xml"/><Relationship Id="rId6" Type="http://schemas.openxmlformats.org/officeDocument/2006/relationships/hyperlink" Target="http://www.pearltrees.com/" TargetMode="External"/><Relationship Id="rId11" Type="http://schemas.openxmlformats.org/officeDocument/2006/relationships/hyperlink" Target="http://digg.com/" TargetMode="External"/><Relationship Id="rId5" Type="http://schemas.openxmlformats.org/officeDocument/2006/relationships/hyperlink" Target="https://storify.com/" TargetMode="External"/><Relationship Id="rId10" Type="http://schemas.openxmlformats.org/officeDocument/2006/relationships/hyperlink" Target="https://www.instapaper.com/" TargetMode="External"/><Relationship Id="rId4" Type="http://schemas.openxmlformats.org/officeDocument/2006/relationships/hyperlink" Target="http://www.scoop.it/" TargetMode="External"/><Relationship Id="rId9" Type="http://schemas.openxmlformats.org/officeDocument/2006/relationships/hyperlink" Target="https://iflow.com/" TargetMode="External"/></Relationships>
</file>

<file path=ppt/slides/_rels/slide1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hyperlink" Target="http://www.cardzort.com/cardzort/index.htm" TargetMode="External"/><Relationship Id="rId7" Type="http://schemas.openxmlformats.org/officeDocument/2006/relationships/image" Target="../media/image177.png"/><Relationship Id="rId2" Type="http://schemas.openxmlformats.org/officeDocument/2006/relationships/hyperlink" Target="http://uzilla.mozdev.org/cardsort.html" TargetMode="External"/><Relationship Id="rId1" Type="http://schemas.openxmlformats.org/officeDocument/2006/relationships/slideLayout" Target="../slideLayouts/slideLayout6.xml"/><Relationship Id="rId6" Type="http://schemas.openxmlformats.org/officeDocument/2006/relationships/hyperlink" Target="http://www.optimalsort.com/" TargetMode="External"/><Relationship Id="rId5" Type="http://schemas.openxmlformats.org/officeDocument/2006/relationships/hyperlink" Target="http://www.websort.net/" TargetMode="External"/><Relationship Id="rId4" Type="http://schemas.openxmlformats.org/officeDocument/2006/relationships/hyperlink" Target="http://www.cardzort.com/" TargetMode="External"/></Relationships>
</file>

<file path=ppt/slides/_rels/slide181.xml.rels><?xml version="1.0" encoding="UTF-8" standalone="yes"?>
<Relationships xmlns="http://schemas.openxmlformats.org/package/2006/relationships"><Relationship Id="rId3" Type="http://schemas.openxmlformats.org/officeDocument/2006/relationships/hyperlink" Target="http://www.griho.udl.cat/" TargetMode="External"/><Relationship Id="rId7" Type="http://schemas.openxmlformats.org/officeDocument/2006/relationships/image" Target="../media/image180.pn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hyperlink" Target="http://www.grihotools.udl.cat/mpiua/wp-content/uploads/2014/08/CardSortingGRIHO.7z"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www.optimalworkshop.com/" TargetMode="External"/><Relationship Id="rId1" Type="http://schemas.openxmlformats.org/officeDocument/2006/relationships/slideLayout" Target="../slideLayouts/slideLayout6.xml"/><Relationship Id="rId4" Type="http://schemas.openxmlformats.org/officeDocument/2006/relationships/image" Target="../media/image182.png"/></Relationships>
</file>

<file path=ppt/slides/_rels/slide18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hyperlink" Target="http://griho2.udl.es/ipo/proto_card_sorting.html" TargetMode="External"/><Relationship Id="rId2" Type="http://schemas.openxmlformats.org/officeDocument/2006/relationships/hyperlink" Target="http://www.grihotools.udl.cat/mpiua/" TargetMode="Externa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comments" Target="../comments/comment36.xml"/><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comments" Target="../comments/comment37.xml"/><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comments" Target="../comments/comment38.xml"/><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comments" Target="../comments/comment39.xml"/><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comments" Target="../comments/comment40.xml"/><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comments" Target="../comments/comment41.xml"/><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comments" Target="../comments/comment42.xml"/><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hyperlink" Target="http://www.nosolousabilidad.com/articulos/diagramacion.htm" TargetMode="External"/><Relationship Id="rId7" Type="http://schemas.openxmlformats.org/officeDocument/2006/relationships/hyperlink" Target="http://www.sidar.org/recur/desdi/traduc/es/visitable/maner/Prototipado.htm" TargetMode="External"/><Relationship Id="rId2" Type="http://schemas.openxmlformats.org/officeDocument/2006/relationships/image" Target="../media/image188.png"/><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hyperlink" Target="http://diposit.ub.edu/dspace/bitstream/2445/23507/1/582665.pdf" TargetMode="External"/><Relationship Id="rId4" Type="http://schemas.openxmlformats.org/officeDocument/2006/relationships/image" Target="../media/image189.png"/><Relationship Id="rId9" Type="http://schemas.openxmlformats.org/officeDocument/2006/relationships/hyperlink" Target="http://olgacarreras.blogspot.com.es/2011/07/arquitectura-de-informacion-fundamentos.html" TargetMode="External"/></Relationships>
</file>

<file path=ppt/slides/_rels/slide195.xml.rels><?xml version="1.0" encoding="UTF-8" standalone="yes"?>
<Relationships xmlns="http://schemas.openxmlformats.org/package/2006/relationships"><Relationship Id="rId3" Type="http://schemas.openxmlformats.org/officeDocument/2006/relationships/comments" Target="../comments/comment43.xml"/><Relationship Id="rId2" Type="http://schemas.openxmlformats.org/officeDocument/2006/relationships/image" Target="../media/image192.jpe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comments" Target="../comments/comment44.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comments" Target="../comments/comment45.xml"/><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comments" Target="../comments/comment46.xml"/><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comments" Target="../comments/comment47.xml"/><Relationship Id="rId2" Type="http://schemas.openxmlformats.org/officeDocument/2006/relationships/image" Target="../media/image19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mailto:training@iconotc.com" TargetMode="External"/><Relationship Id="rId3" Type="http://schemas.openxmlformats.org/officeDocument/2006/relationships/hyperlink" Target="https://www.linkedin.com/in/alejandrocerezo/" TargetMode="External"/><Relationship Id="rId7" Type="http://schemas.openxmlformats.org/officeDocument/2006/relationships/image" Target="../media/image17.gif"/><Relationship Id="rId2" Type="http://schemas.openxmlformats.org/officeDocument/2006/relationships/image" Target="../media/image14.png"/><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hyperlink" Target="https://es.linkedin.com/company/icono-training-consulting" TargetMode="External"/><Relationship Id="rId4" Type="http://schemas.openxmlformats.org/officeDocument/2006/relationships/image" Target="../media/image15.png"/><Relationship Id="rId9" Type="http://schemas.openxmlformats.org/officeDocument/2006/relationships/hyperlink" Target="mailto:alce65@hotmail.e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hyperlink" Target="http://www.jjg.net/ia/visvocab/spanish.html" TargetMode="External"/><Relationship Id="rId2" Type="http://schemas.openxmlformats.org/officeDocument/2006/relationships/notesSlide" Target="../notesSlides/notesSlide110.xml"/><Relationship Id="rId1" Type="http://schemas.openxmlformats.org/officeDocument/2006/relationships/slideLayout" Target="../slideLayouts/slideLayout6.xml"/><Relationship Id="rId5" Type="http://schemas.openxmlformats.org/officeDocument/2006/relationships/image" Target="../media/image195.png"/><Relationship Id="rId4" Type="http://schemas.openxmlformats.org/officeDocument/2006/relationships/image" Target="../media/image194.png"/></Relationships>
</file>

<file path=ppt/slides/_rels/slide20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6.xml"/><Relationship Id="rId4" Type="http://schemas.openxmlformats.org/officeDocument/2006/relationships/image" Target="../media/image198.png"/></Relationships>
</file>

<file path=ppt/slides/_rels/slide203.xml.rels><?xml version="1.0" encoding="UTF-8" standalone="yes"?>
<Relationships xmlns="http://schemas.openxmlformats.org/package/2006/relationships"><Relationship Id="rId8" Type="http://schemas.openxmlformats.org/officeDocument/2006/relationships/hyperlink" Target="http://www.conceptdraw.com/" TargetMode="External"/><Relationship Id="rId13" Type="http://schemas.openxmlformats.org/officeDocument/2006/relationships/hyperlink" Target="http://sourceforge.net/projects/tuftsvue/" TargetMode="External"/><Relationship Id="rId3" Type="http://schemas.openxmlformats.org/officeDocument/2006/relationships/hyperlink" Target="http://slickplan.com/" TargetMode="External"/><Relationship Id="rId7" Type="http://schemas.openxmlformats.org/officeDocument/2006/relationships/hyperlink" Target="https://www.lucidchart.com/" TargetMode="External"/><Relationship Id="rId12" Type="http://schemas.openxmlformats.org/officeDocument/2006/relationships/hyperlink" Target="http://www.yworks.com/en/products/yfiles/yed/" TargetMode="External"/><Relationship Id="rId2" Type="http://schemas.openxmlformats.org/officeDocument/2006/relationships/notesSlide" Target="../notesSlides/notesSlide111.xml"/><Relationship Id="rId16" Type="http://schemas.openxmlformats.org/officeDocument/2006/relationships/comments" Target="../comments/comment48.xml"/><Relationship Id="rId1" Type="http://schemas.openxmlformats.org/officeDocument/2006/relationships/slideLayout" Target="../slideLayouts/slideLayout6.xml"/><Relationship Id="rId6" Type="http://schemas.openxmlformats.org/officeDocument/2006/relationships/hyperlink" Target="https://www.gliffy.com/" TargetMode="External"/><Relationship Id="rId11" Type="http://schemas.openxmlformats.org/officeDocument/2006/relationships/hyperlink" Target="http://www.xmind.net/" TargetMode="External"/><Relationship Id="rId5" Type="http://schemas.openxmlformats.org/officeDocument/2006/relationships/hyperlink" Target="https://products.office.com/es-es/visio" TargetMode="External"/><Relationship Id="rId15" Type="http://schemas.openxmlformats.org/officeDocument/2006/relationships/hyperlink" Target="http://freemind.sourceforge.net/" TargetMode="External"/><Relationship Id="rId10" Type="http://schemas.openxmlformats.org/officeDocument/2006/relationships/hyperlink" Target="https://cacoo.com/" TargetMode="External"/><Relationship Id="rId4" Type="http://schemas.openxmlformats.org/officeDocument/2006/relationships/hyperlink" Target="http://writemaps.com/" TargetMode="External"/><Relationship Id="rId9" Type="http://schemas.openxmlformats.org/officeDocument/2006/relationships/hyperlink" Target="http://www.creately.com/" TargetMode="External"/><Relationship Id="rId14" Type="http://schemas.openxmlformats.org/officeDocument/2006/relationships/hyperlink" Target="http://cmap.ihmc.us/"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20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3.png"/><Relationship Id="rId7" Type="http://schemas.openxmlformats.org/officeDocument/2006/relationships/image" Target="../media/image206.png"/><Relationship Id="rId2" Type="http://schemas.openxmlformats.org/officeDocument/2006/relationships/image" Target="../media/image202.png"/><Relationship Id="rId1" Type="http://schemas.openxmlformats.org/officeDocument/2006/relationships/slideLayout" Target="../slideLayouts/slideLayout6.xml"/><Relationship Id="rId6" Type="http://schemas.openxmlformats.org/officeDocument/2006/relationships/hyperlink" Target="https://www.google.es/url?sa=t&amp;rct=j&amp;q=&amp;esrc=s&amp;source=web&amp;cd=3&amp;cad=rja&amp;uact=8&amp;ved=0CDoQFjAC&amp;url=https://chrome.google.com/webstore?hl%3Des&amp;ei=EY0pVc7TEsHlUpKtgYAP&amp;usg=AFQjCNHazuObrTO3WE5pqH2GwTxh5UmL1A&amp;sig2=nboRJEQwNYh6qQ8OujxZIw" TargetMode="External"/><Relationship Id="rId5" Type="http://schemas.openxmlformats.org/officeDocument/2006/relationships/image" Target="../media/image205.png"/><Relationship Id="rId4" Type="http://schemas.openxmlformats.org/officeDocument/2006/relationships/image" Target="../media/image204.png"/></Relationships>
</file>

<file path=ppt/slides/_rels/slide20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hyperlink" Target="http://boxesandarrows.com/storyboarding-rich-internet-applications-with-visio/" TargetMode="External"/><Relationship Id="rId1" Type="http://schemas.openxmlformats.org/officeDocument/2006/relationships/slideLayout" Target="../slideLayouts/slideLayout6.xml"/><Relationship Id="rId5" Type="http://schemas.openxmlformats.org/officeDocument/2006/relationships/image" Target="../media/image211.gif"/><Relationship Id="rId4" Type="http://schemas.openxmlformats.org/officeDocument/2006/relationships/hyperlink" Target="http://www.nickfinck.com/blog/entry/visio_stencils_for_information_architects/" TargetMode="External"/></Relationships>
</file>

<file path=ppt/slides/_rels/slide208.xml.rels><?xml version="1.0" encoding="UTF-8" standalone="yes"?>
<Relationships xmlns="http://schemas.openxmlformats.org/package/2006/relationships"><Relationship Id="rId3" Type="http://schemas.openxmlformats.org/officeDocument/2006/relationships/hyperlink" Target="http://www.nosolousabilidad.com/articulos/diagramacion.htm" TargetMode="External"/><Relationship Id="rId2" Type="http://schemas.openxmlformats.org/officeDocument/2006/relationships/image" Target="../media/image212.gif"/><Relationship Id="rId1" Type="http://schemas.openxmlformats.org/officeDocument/2006/relationships/slideLayout" Target="../slideLayouts/slideLayout6.xml"/><Relationship Id="rId4" Type="http://schemas.openxmlformats.org/officeDocument/2006/relationships/image" Target="../media/image213.gif"/></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www.wpdfd.com/" TargetMode="External"/><Relationship Id="rId7" Type="http://schemas.openxmlformats.org/officeDocument/2006/relationships/hyperlink" Target="http://www.dmoz.org/Computers/Internet/Web_Design_and_Development/"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www.w3.org/standards/webdesign/" TargetMode="External"/><Relationship Id="rId5" Type="http://schemas.openxmlformats.org/officeDocument/2006/relationships/hyperlink" Target="http://www.webpagesthatsuck.com/" TargetMode="External"/><Relationship Id="rId4" Type="http://schemas.openxmlformats.org/officeDocument/2006/relationships/hyperlink" Target="http://coolhomepages.com/"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16.emf"/></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219.jpeg"/></Relationships>
</file>

<file path=ppt/slides/_rels/slide217.xml.rels><?xml version="1.0" encoding="UTF-8" standalone="yes"?>
<Relationships xmlns="http://schemas.openxmlformats.org/package/2006/relationships"><Relationship Id="rId3" Type="http://schemas.openxmlformats.org/officeDocument/2006/relationships/hyperlink" Target="http://speckyboy.com/2011/05/29/20-effective-examples-of-web-and-mobile-wireframe-sketches/" TargetMode="External"/><Relationship Id="rId7" Type="http://schemas.openxmlformats.org/officeDocument/2006/relationships/image" Target="../media/image223.png"/><Relationship Id="rId2" Type="http://schemas.openxmlformats.org/officeDocument/2006/relationships/notesSlide" Target="../notesSlides/notesSlide117.xml"/><Relationship Id="rId1" Type="http://schemas.openxmlformats.org/officeDocument/2006/relationships/slideLayout" Target="../slideLayouts/slideLayout6.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1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18.xml"/><Relationship Id="rId1" Type="http://schemas.openxmlformats.org/officeDocument/2006/relationships/slideLayout" Target="../slideLayouts/slideLayout6.xml"/><Relationship Id="rId5" Type="http://schemas.openxmlformats.org/officeDocument/2006/relationships/comments" Target="../comments/comment49.xml"/><Relationship Id="rId4" Type="http://schemas.openxmlformats.org/officeDocument/2006/relationships/image" Target="../media/image225.png"/></Relationships>
</file>

<file path=ppt/slides/_rels/slide219.xml.rels><?xml version="1.0" encoding="UTF-8" standalone="yes"?>
<Relationships xmlns="http://schemas.openxmlformats.org/package/2006/relationships"><Relationship Id="rId3" Type="http://schemas.openxmlformats.org/officeDocument/2006/relationships/image" Target="../media/image226.gif"/><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jpe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hyperlink" Target="http://speckyboy.com/2011/05/29/20-effective-examples-of-web-and-mobile-wireframe-sketches/" TargetMode="External"/><Relationship Id="rId5" Type="http://schemas.openxmlformats.org/officeDocument/2006/relationships/image" Target="../media/image229.png"/><Relationship Id="rId4" Type="http://schemas.openxmlformats.org/officeDocument/2006/relationships/image" Target="../media/image228.jpeg"/></Relationships>
</file>

<file path=ppt/slides/_rels/slide223.xml.rels><?xml version="1.0" encoding="UTF-8" standalone="yes"?>
<Relationships xmlns="http://schemas.openxmlformats.org/package/2006/relationships"><Relationship Id="rId8" Type="http://schemas.openxmlformats.org/officeDocument/2006/relationships/hyperlink" Target="https://gomockingbird.com/" TargetMode="External"/><Relationship Id="rId13" Type="http://schemas.openxmlformats.org/officeDocument/2006/relationships/hyperlink" Target="http://pencil.evolus.vn/en-US/Home.aspx" TargetMode="External"/><Relationship Id="rId3" Type="http://schemas.openxmlformats.org/officeDocument/2006/relationships/hyperlink" Target="http://www.balsamiq.com/" TargetMode="External"/><Relationship Id="rId7" Type="http://schemas.openxmlformats.org/officeDocument/2006/relationships/hyperlink" Target="http://www.protoshare.com/" TargetMode="External"/><Relationship Id="rId12" Type="http://schemas.openxmlformats.org/officeDocument/2006/relationships/hyperlink" Target="http://www.creately.com/" TargetMode="External"/><Relationship Id="rId2" Type="http://schemas.openxmlformats.org/officeDocument/2006/relationships/notesSlide" Target="../notesSlides/notesSlide122.xml"/><Relationship Id="rId16" Type="http://schemas.openxmlformats.org/officeDocument/2006/relationships/hyperlink" Target="https://www.gliffy.com/" TargetMode="External"/><Relationship Id="rId1" Type="http://schemas.openxmlformats.org/officeDocument/2006/relationships/slideLayout" Target="../slideLayouts/slideLayout6.xml"/><Relationship Id="rId6" Type="http://schemas.openxmlformats.org/officeDocument/2006/relationships/hyperlink" Target="http://pidoco.com/" TargetMode="External"/><Relationship Id="rId11" Type="http://schemas.openxmlformats.org/officeDocument/2006/relationships/hyperlink" Target="https://cacoo.com/" TargetMode="External"/><Relationship Id="rId5" Type="http://schemas.openxmlformats.org/officeDocument/2006/relationships/hyperlink" Target="http://www.flairbuilder.com/" TargetMode="External"/><Relationship Id="rId15" Type="http://schemas.openxmlformats.org/officeDocument/2006/relationships/hyperlink" Target="http://framebox.org/" TargetMode="External"/><Relationship Id="rId10" Type="http://schemas.openxmlformats.org/officeDocument/2006/relationships/hyperlink" Target="http://www.mockflow.com/" TargetMode="External"/><Relationship Id="rId4" Type="http://schemas.openxmlformats.org/officeDocument/2006/relationships/hyperlink" Target="http://www.axure.com/Default.aspx" TargetMode="External"/><Relationship Id="rId9" Type="http://schemas.openxmlformats.org/officeDocument/2006/relationships/hyperlink" Target="http://blog.hotgloo.com/" TargetMode="External"/><Relationship Id="rId14" Type="http://schemas.openxmlformats.org/officeDocument/2006/relationships/hyperlink" Target="http://dub.washington.edu:2007/denim/" TargetMode="External"/></Relationships>
</file>

<file path=ppt/slides/_rels/slide224.xml.rels><?xml version="1.0" encoding="UTF-8" standalone="yes"?>
<Relationships xmlns="http://schemas.openxmlformats.org/package/2006/relationships"><Relationship Id="rId3" Type="http://schemas.openxmlformats.org/officeDocument/2006/relationships/hyperlink" Target="http://pencil.evolus.vn/" TargetMode="External"/><Relationship Id="rId2" Type="http://schemas.openxmlformats.org/officeDocument/2006/relationships/image" Target="../media/image230.png"/><Relationship Id="rId1" Type="http://schemas.openxmlformats.org/officeDocument/2006/relationships/slideLayout" Target="../slideLayouts/slideLayout6.xml"/><Relationship Id="rId4" Type="http://schemas.openxmlformats.org/officeDocument/2006/relationships/image" Target="../media/image231.png"/></Relationships>
</file>

<file path=ppt/slides/_rels/slide225.xml.rels><?xml version="1.0" encoding="UTF-8" standalone="yes"?>
<Relationships xmlns="http://schemas.openxmlformats.org/package/2006/relationships"><Relationship Id="rId3" Type="http://schemas.openxmlformats.org/officeDocument/2006/relationships/hyperlink" Target="https://www.axure.com/" TargetMode="External"/><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hyperlink" Target="https://www.adobe.com/es/products/xd.html" TargetMode="External"/><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3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www.cooper.com/prototyping-tools" TargetMode="External"/><Relationship Id="rId1" Type="http://schemas.openxmlformats.org/officeDocument/2006/relationships/slideLayout" Target="../slideLayouts/slideLayout6.xml"/><Relationship Id="rId5" Type="http://schemas.openxmlformats.org/officeDocument/2006/relationships/image" Target="../media/image239.png"/><Relationship Id="rId4" Type="http://schemas.openxmlformats.org/officeDocument/2006/relationships/image" Target="../media/image238.png"/></Relationships>
</file>

<file path=ppt/slides/_rels/slide23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6.xml"/><Relationship Id="rId4" Type="http://schemas.openxmlformats.org/officeDocument/2006/relationships/hyperlink" Target="https://www.optimalworkshop.com/a/fqk1170s/dashboard" TargetMode="External"/></Relationships>
</file>

<file path=ppt/slides/_rels/slide235.xml.rels><?xml version="1.0" encoding="UTF-8" standalone="yes"?>
<Relationships xmlns="http://schemas.openxmlformats.org/package/2006/relationships"><Relationship Id="rId3" Type="http://schemas.openxmlformats.org/officeDocument/2006/relationships/hyperlink" Target="https://fivesecondtest.com/" TargetMode="External"/><Relationship Id="rId2" Type="http://schemas.openxmlformats.org/officeDocument/2006/relationships/image" Target="../media/image242.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6.xml"/><Relationship Id="rId1" Type="http://schemas.openxmlformats.org/officeDocument/2006/relationships/slideLayout" Target="../slideLayouts/slideLayout6.xml"/><Relationship Id="rId5" Type="http://schemas.openxmlformats.org/officeDocument/2006/relationships/image" Target="../media/image243.png"/><Relationship Id="rId4" Type="http://schemas.openxmlformats.org/officeDocument/2006/relationships/hyperlink" Target="https://www.axure.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6.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23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6.xml"/><Relationship Id="rId4" Type="http://schemas.openxmlformats.org/officeDocument/2006/relationships/image" Target="../media/image253.png"/></Relationships>
</file>

<file path=ppt/slides/_rels/slide24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notesSlide" Target="../notesSlides/notesSlide127.xml"/><Relationship Id="rId1" Type="http://schemas.openxmlformats.org/officeDocument/2006/relationships/slideLayout" Target="../slideLayouts/slideLayout6.xml"/><Relationship Id="rId5" Type="http://schemas.openxmlformats.org/officeDocument/2006/relationships/image" Target="../media/image259.png"/><Relationship Id="rId4" Type="http://schemas.openxmlformats.org/officeDocument/2006/relationships/image" Target="../media/image258.png"/></Relationships>
</file>

<file path=ppt/slides/_rels/slide244.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60.png"/><Relationship Id="rId7" Type="http://schemas.openxmlformats.org/officeDocument/2006/relationships/image" Target="../media/image261.png"/><Relationship Id="rId2" Type="http://schemas.openxmlformats.org/officeDocument/2006/relationships/notesSlide" Target="../notesSlides/notesSlide128.xml"/><Relationship Id="rId1" Type="http://schemas.openxmlformats.org/officeDocument/2006/relationships/slideLayout" Target="../slideLayouts/slideLayout6.xml"/><Relationship Id="rId6" Type="http://schemas.openxmlformats.org/officeDocument/2006/relationships/hyperlink" Target="bluetrip.org" TargetMode="External"/><Relationship Id="rId5" Type="http://schemas.openxmlformats.org/officeDocument/2006/relationships/hyperlink" Target="http://www.blueprintcss.org/" TargetMode="External"/><Relationship Id="rId4" Type="http://schemas.openxmlformats.org/officeDocument/2006/relationships/hyperlink" Target="http://960.gs/" TargetMode="External"/><Relationship Id="rId9" Type="http://schemas.openxmlformats.org/officeDocument/2006/relationships/comments" Target="../comments/comment50.xml"/></Relationships>
</file>

<file path=ppt/slides/_rels/slide24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6.xml"/><Relationship Id="rId4" Type="http://schemas.openxmlformats.org/officeDocument/2006/relationships/image" Target="../media/image265.png"/></Relationships>
</file>

<file path=ppt/slides/_rels/slide24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6.xml"/><Relationship Id="rId5" Type="http://schemas.openxmlformats.org/officeDocument/2006/relationships/image" Target="../media/image269.png"/><Relationship Id="rId4" Type="http://schemas.openxmlformats.org/officeDocument/2006/relationships/image" Target="../media/image268.png"/></Relationships>
</file>

<file path=ppt/slides/_rels/slide24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6.xml"/><Relationship Id="rId4" Type="http://schemas.openxmlformats.org/officeDocument/2006/relationships/image" Target="../media/image274.png"/></Relationships>
</file>

<file path=ppt/slides/_rels/slide24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www.bnbwebsites.com/websites-.htm" TargetMode="Externa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6.xml"/><Relationship Id="rId5" Type="http://schemas.openxmlformats.org/officeDocument/2006/relationships/image" Target="../media/image284.png"/><Relationship Id="rId4" Type="http://schemas.openxmlformats.org/officeDocument/2006/relationships/image" Target="../media/image283.png"/></Relationships>
</file>

<file path=ppt/slides/_rels/slide25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6.xml"/><Relationship Id="rId4" Type="http://schemas.openxmlformats.org/officeDocument/2006/relationships/image" Target="../media/image287.png"/></Relationships>
</file>

<file path=ppt/slides/_rels/slide25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3" Type="http://schemas.openxmlformats.org/officeDocument/2006/relationships/hyperlink" Target="https://www.adobe.com/es/products/xd.html" TargetMode="External"/><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hyperlink" Target="http://www.conmasfuturo.es/el-acceso-a-las-nuevas-tecnologias-para-personas-con-diversidad-funcional/" TargetMode="External"/><Relationship Id="rId2" Type="http://schemas.openxmlformats.org/officeDocument/2006/relationships/image" Target="../media/image290.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292.png"/></Relationships>
</file>

<file path=ppt/slides/_rels/slide263.xml.rels><?xml version="1.0" encoding="UTF-8" standalone="yes"?>
<Relationships xmlns="http://schemas.openxmlformats.org/package/2006/relationships"><Relationship Id="rId3" Type="http://schemas.openxmlformats.org/officeDocument/2006/relationships/hyperlink" Target="https://www.w3.org/WAI/" TargetMode="External"/><Relationship Id="rId2" Type="http://schemas.openxmlformats.org/officeDocument/2006/relationships/image" Target="../media/image293.pn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3" Type="http://schemas.openxmlformats.org/officeDocument/2006/relationships/comments" Target="../comments/comment51.xml"/><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27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35.xml"/><Relationship Id="rId1" Type="http://schemas.openxmlformats.org/officeDocument/2006/relationships/slideLayout" Target="../slideLayouts/slideLayout6.xml"/><Relationship Id="rId6" Type="http://schemas.openxmlformats.org/officeDocument/2006/relationships/image" Target="../media/image296.png"/><Relationship Id="rId5" Type="http://schemas.openxmlformats.org/officeDocument/2006/relationships/hyperlink" Target="https://www.nvaccess.org/" TargetMode="External"/><Relationship Id="rId4" Type="http://schemas.openxmlformats.org/officeDocument/2006/relationships/hyperlink" Target="https://www.freedomscientific.com/Products/Blindness/JAWS" TargetMode="Externa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hyperlink" Target="https://www.w3.org/TR/1999/WAI-WEBCONTENT-19990505/" TargetMode="Externa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3" Type="http://schemas.openxmlformats.org/officeDocument/2006/relationships/comments" Target="../comments/comment52.xml"/><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3" Type="http://schemas.openxmlformats.org/officeDocument/2006/relationships/comments" Target="../comments/comment53.xml"/><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comments" Target="../comments/comment54.xml"/><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comments" Target="../comments/comment55.xml"/><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comments" Target="../comments/comment56.xml"/><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41.xml"/><Relationship Id="rId1" Type="http://schemas.openxmlformats.org/officeDocument/2006/relationships/slideLayout" Target="../slideLayouts/slideLayout6.xml"/><Relationship Id="rId6" Type="http://schemas.openxmlformats.org/officeDocument/2006/relationships/hyperlink" Target="https://contrast-ratio.com/#rgb%2825%2C0%2C10%29-on-white" TargetMode="External"/><Relationship Id="rId5" Type="http://schemas.openxmlformats.org/officeDocument/2006/relationships/image" Target="../media/image298.png"/><Relationship Id="rId4" Type="http://schemas.openxmlformats.org/officeDocument/2006/relationships/hyperlink" Target="https://snook.ca/technical/colour_contrast/colour.html" TargetMode="External"/></Relationships>
</file>

<file path=ppt/slides/_rels/slide284.xml.rels><?xml version="1.0" encoding="UTF-8" standalone="yes"?>
<Relationships xmlns="http://schemas.openxmlformats.org/package/2006/relationships"><Relationship Id="rId3" Type="http://schemas.openxmlformats.org/officeDocument/2006/relationships/comments" Target="../comments/comment57.xml"/><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openxmlformats.org/officeDocument/2006/relationships/comments" Target="../comments/comment58.xml"/><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3" Type="http://schemas.openxmlformats.org/officeDocument/2006/relationships/comments" Target="../comments/comment59.xml"/><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3" Type="http://schemas.openxmlformats.org/officeDocument/2006/relationships/comments" Target="../comments/comment60.xml"/><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3" Type="http://schemas.openxmlformats.org/officeDocument/2006/relationships/comments" Target="../comments/comment61.xml"/><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3" Type="http://schemas.openxmlformats.org/officeDocument/2006/relationships/comments" Target="../comments/comment62.xml"/><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290.xml.rels><?xml version="1.0" encoding="UTF-8" standalone="yes"?>
<Relationships xmlns="http://schemas.openxmlformats.org/package/2006/relationships"><Relationship Id="rId3" Type="http://schemas.openxmlformats.org/officeDocument/2006/relationships/comments" Target="../comments/comment63.xml"/><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comments" Target="../comments/comment64.xml"/><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3" Type="http://schemas.openxmlformats.org/officeDocument/2006/relationships/comments" Target="../comments/comment65.xml"/><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3" Type="http://schemas.openxmlformats.org/officeDocument/2006/relationships/comments" Target="../comments/comment66.xml"/><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comments" Target="../comments/comment67.xml"/><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3" Type="http://schemas.openxmlformats.org/officeDocument/2006/relationships/hyperlink" Target="https://www.w3.org/WAI/wcag-curric/oversam.htm" TargetMode="External"/><Relationship Id="rId2" Type="http://schemas.openxmlformats.org/officeDocument/2006/relationships/image" Target="../media/image300.pn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53.xml"/><Relationship Id="rId1" Type="http://schemas.openxmlformats.org/officeDocument/2006/relationships/slideLayout" Target="../slideLayouts/slideLayout6.xml"/><Relationship Id="rId5" Type="http://schemas.openxmlformats.org/officeDocument/2006/relationships/comments" Target="../comments/comment68.xml"/><Relationship Id="rId4" Type="http://schemas.openxmlformats.org/officeDocument/2006/relationships/hyperlink" Target="https://www.aenor.es/aenor/avisos/avisos/accesibilidad.asp" TargetMode="External"/></Relationships>
</file>

<file path=ppt/slides/_rels/slide298.xml.rels><?xml version="1.0" encoding="UTF-8" standalone="yes"?>
<Relationships xmlns="http://schemas.openxmlformats.org/package/2006/relationships"><Relationship Id="rId3" Type="http://schemas.openxmlformats.org/officeDocument/2006/relationships/hyperlink" Target="http://www.w3.org/WAI/intro/aria.php" TargetMode="External"/><Relationship Id="rId2" Type="http://schemas.openxmlformats.org/officeDocument/2006/relationships/notesSlide" Target="../notesSlides/notesSlide154.xml"/><Relationship Id="rId1" Type="http://schemas.openxmlformats.org/officeDocument/2006/relationships/slideLayout" Target="../slideLayouts/slideLayout6.xml"/><Relationship Id="rId4" Type="http://schemas.openxmlformats.org/officeDocument/2006/relationships/image" Target="../media/image302.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hyperlink" Target="http://www.sidar.org/hera/" TargetMode="External"/><Relationship Id="rId2" Type="http://schemas.openxmlformats.org/officeDocument/2006/relationships/hyperlink" Target="http://www.tawdis.net/" TargetMode="External"/><Relationship Id="rId1" Type="http://schemas.openxmlformats.org/officeDocument/2006/relationships/slideLayout" Target="../slideLayouts/slideLayout6.xml"/><Relationship Id="rId4" Type="http://schemas.openxmlformats.org/officeDocument/2006/relationships/image" Target="../media/image305.png"/></Relationships>
</file>

<file path=ppt/slides/_rels/slide314.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3" Type="http://schemas.openxmlformats.org/officeDocument/2006/relationships/hyperlink" Target="http://wave.webaim.org/" TargetMode="External"/><Relationship Id="rId2" Type="http://schemas.openxmlformats.org/officeDocument/2006/relationships/image" Target="../media/image309.png"/><Relationship Id="rId1" Type="http://schemas.openxmlformats.org/officeDocument/2006/relationships/slideLayout" Target="../slideLayouts/slideLayout6.xml"/><Relationship Id="rId5" Type="http://schemas.openxmlformats.org/officeDocument/2006/relationships/hyperlink" Target="https://achecker.ca/checker/" TargetMode="External"/><Relationship Id="rId4" Type="http://schemas.openxmlformats.org/officeDocument/2006/relationships/image" Target="../media/image310.png"/></Relationships>
</file>

<file path=ppt/slides/_rels/slide318.xml.rels><?xml version="1.0" encoding="UTF-8" standalone="yes"?>
<Relationships xmlns="http://schemas.openxmlformats.org/package/2006/relationships"><Relationship Id="rId3" Type="http://schemas.openxmlformats.org/officeDocument/2006/relationships/hyperlink" Target="http://examinator.ws/" TargetMode="External"/><Relationship Id="rId2" Type="http://schemas.openxmlformats.org/officeDocument/2006/relationships/image" Target="../media/image311.png"/><Relationship Id="rId1" Type="http://schemas.openxmlformats.org/officeDocument/2006/relationships/slideLayout" Target="../slideLayouts/slideLayout6.xml"/><Relationship Id="rId5" Type="http://schemas.openxmlformats.org/officeDocument/2006/relationships/hyperlink" Target="http://www.catedrafundacionvodafone.uned.es/revisores-y-validadores-de-codigo/" TargetMode="External"/><Relationship Id="rId4" Type="http://schemas.openxmlformats.org/officeDocument/2006/relationships/image" Target="../media/image312.png"/></Relationships>
</file>

<file path=ppt/slides/_rels/slide31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hyperlink" Target="https://www.w3.org/WAI/"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comments" Target="../comments/comment6.xml"/></Relationships>
</file>

<file path=ppt/slides/_rels/slide32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hyperlink" Target="https://webaim.org/" TargetMode="External"/><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hyperlink" Target="http://www.oneguidelineaday.com/" TargetMode="External"/><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administracionelectronica.gob.es/pae_Home/pae_Estrategias/pae_Accesibilidad/pae_documentacion/pae_eInclusion_Guias_Practicas.html#.XE19VFz0m70" TargetMode="External"/><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hyperlink" Target="http://www.sidar.org/" TargetMode="Externa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hyperlink" Target="http://accesibilidadweb.dlsi.ua.es/" TargetMode="Externa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hyperlink" Target="https://www.discapnet.es/areas-tematicas/tecnologia-inclusiva/observatorio-de-accesibilidad-tic/la-accesibilidad-web" TargetMode="External"/><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3" Type="http://schemas.openxmlformats.org/officeDocument/2006/relationships/image" Target="../media/image320.jpe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3" Type="http://schemas.openxmlformats.org/officeDocument/2006/relationships/image" Target="../media/image322.jpg"/><Relationship Id="rId7" Type="http://schemas.openxmlformats.org/officeDocument/2006/relationships/image" Target="../media/image325.jpg"/><Relationship Id="rId2" Type="http://schemas.openxmlformats.org/officeDocument/2006/relationships/image" Target="../media/image321.jpg"/><Relationship Id="rId1" Type="http://schemas.openxmlformats.org/officeDocument/2006/relationships/slideLayout" Target="../slideLayouts/slideLayout6.xml"/><Relationship Id="rId6" Type="http://schemas.openxmlformats.org/officeDocument/2006/relationships/image" Target="../media/image324.jpg"/><Relationship Id="rId5" Type="http://schemas.openxmlformats.org/officeDocument/2006/relationships/image" Target="../media/image323.jpg"/><Relationship Id="rId4" Type="http://schemas.openxmlformats.org/officeDocument/2006/relationships/image" Target="../media/image46.jp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image" Target="../media/image326.emf"/><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328.emf"/><Relationship Id="rId2" Type="http://schemas.openxmlformats.org/officeDocument/2006/relationships/image" Target="../media/image327.emf"/><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hyperlink" Target="http://www.sherpawebstudios.com/" TargetMode="External"/><Relationship Id="rId3" Type="http://schemas.openxmlformats.org/officeDocument/2006/relationships/hyperlink" Target="http://www.byrongronseth.com/" TargetMode="External"/><Relationship Id="rId7" Type="http://schemas.openxmlformats.org/officeDocument/2006/relationships/hyperlink" Target="http://www.mattheisig.com/" TargetMode="External"/><Relationship Id="rId12" Type="http://schemas.openxmlformats.org/officeDocument/2006/relationships/image" Target="../media/image333.png"/><Relationship Id="rId2" Type="http://schemas.openxmlformats.org/officeDocument/2006/relationships/notesSlide" Target="../notesSlides/notesSlide162.xml"/><Relationship Id="rId1" Type="http://schemas.openxmlformats.org/officeDocument/2006/relationships/slideLayout" Target="../slideLayouts/slideLayout6.xml"/><Relationship Id="rId6" Type="http://schemas.openxmlformats.org/officeDocument/2006/relationships/image" Target="../media/image330.png"/><Relationship Id="rId11" Type="http://schemas.openxmlformats.org/officeDocument/2006/relationships/hyperlink" Target="http://www.jasongraphix.com/" TargetMode="External"/><Relationship Id="rId5" Type="http://schemas.openxmlformats.org/officeDocument/2006/relationships/hyperlink" Target="http://www.onwired.com/" TargetMode="External"/><Relationship Id="rId10" Type="http://schemas.openxmlformats.org/officeDocument/2006/relationships/image" Target="../media/image332.png"/><Relationship Id="rId4" Type="http://schemas.openxmlformats.org/officeDocument/2006/relationships/image" Target="../media/image329.png"/><Relationship Id="rId9" Type="http://schemas.openxmlformats.org/officeDocument/2006/relationships/hyperlink" Target="http://www.goincase.com/" TargetMode="External"/><Relationship Id="rId14" Type="http://schemas.openxmlformats.org/officeDocument/2006/relationships/image" Target="../media/image334.png"/></Relationships>
</file>

<file path=ppt/slides/_rels/slide339.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notesSlide" Target="../notesSlides/notesSlide163.xml"/><Relationship Id="rId1" Type="http://schemas.openxmlformats.org/officeDocument/2006/relationships/slideLayout" Target="../slideLayouts/slideLayout6.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comments" Target="../comments/comment7.xml"/></Relationships>
</file>

<file path=ppt/slides/_rels/slide340.xml.rels><?xml version="1.0" encoding="UTF-8" standalone="yes"?>
<Relationships xmlns="http://schemas.openxmlformats.org/package/2006/relationships"><Relationship Id="rId3" Type="http://schemas.openxmlformats.org/officeDocument/2006/relationships/hyperlink" Target="http://paginas-web-fuengirola.com/blog/principios-del-diseno-plano/" TargetMode="External"/><Relationship Id="rId2" Type="http://schemas.openxmlformats.org/officeDocument/2006/relationships/notesSlide" Target="../notesSlides/notesSlide164.xml"/><Relationship Id="rId1" Type="http://schemas.openxmlformats.org/officeDocument/2006/relationships/slideLayout" Target="../slideLayouts/slideLayout6.xml"/><Relationship Id="rId6" Type="http://schemas.openxmlformats.org/officeDocument/2006/relationships/image" Target="../media/image342.jpeg"/><Relationship Id="rId5" Type="http://schemas.openxmlformats.org/officeDocument/2006/relationships/hyperlink" Target="http://pelayomaojo.com/diseno-web-minimalista-principios-conceptos-y-ejemplos/" TargetMode="External"/><Relationship Id="rId4" Type="http://schemas.openxmlformats.org/officeDocument/2006/relationships/image" Target="../media/image341.png"/></Relationships>
</file>

<file path=ppt/slides/_rels/slide341.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image" Target="../media/image344.emf"/><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358.jpeg"/><Relationship Id="rId2" Type="http://schemas.openxmlformats.org/officeDocument/2006/relationships/image" Target="../media/image35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3" Type="http://schemas.openxmlformats.org/officeDocument/2006/relationships/hyperlink" Target="https://www.siteinspire.com/" TargetMode="External"/><Relationship Id="rId2" Type="http://schemas.openxmlformats.org/officeDocument/2006/relationships/image" Target="../media/image365.pn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3" Type="http://schemas.openxmlformats.org/officeDocument/2006/relationships/hyperlink" Target="https://www.awwwards.com/websites/" TargetMode="External"/><Relationship Id="rId2" Type="http://schemas.openxmlformats.org/officeDocument/2006/relationships/image" Target="../media/image366.png"/><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3" Type="http://schemas.openxmlformats.org/officeDocument/2006/relationships/hyperlink" Target="https://www.webdesign-inspiration.com/" TargetMode="External"/><Relationship Id="rId2" Type="http://schemas.openxmlformats.org/officeDocument/2006/relationships/image" Target="../media/image367.png"/><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3" Type="http://schemas.openxmlformats.org/officeDocument/2006/relationships/hyperlink" Target="https://onepagelove.com/" TargetMode="External"/><Relationship Id="rId2" Type="http://schemas.openxmlformats.org/officeDocument/2006/relationships/image" Target="../media/image368.png"/><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color.adobe.com/" TargetMode="External"/><Relationship Id="rId2" Type="http://schemas.openxmlformats.org/officeDocument/2006/relationships/notesSlide" Target="../notesSlides/notesSlide165.xml"/><Relationship Id="rId1" Type="http://schemas.openxmlformats.org/officeDocument/2006/relationships/slideLayout" Target="../slideLayouts/slideLayout6.xml"/><Relationship Id="rId6" Type="http://schemas.openxmlformats.org/officeDocument/2006/relationships/hyperlink" Target="https://coolors.co/" TargetMode="External"/><Relationship Id="rId5" Type="http://schemas.openxmlformats.org/officeDocument/2006/relationships/image" Target="../media/image370.png"/><Relationship Id="rId4" Type="http://schemas.openxmlformats.org/officeDocument/2006/relationships/image" Target="../media/image369.png"/></Relationships>
</file>

<file path=ppt/slides/_rels/slide35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6.xml"/><Relationship Id="rId5" Type="http://schemas.openxmlformats.org/officeDocument/2006/relationships/hyperlink" Target="http://colours.neilorangepeel.com/" TargetMode="External"/><Relationship Id="rId4" Type="http://schemas.openxmlformats.org/officeDocument/2006/relationships/hyperlink" Target="https://randoma11y.com/" TargetMode="Externa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3" Type="http://schemas.openxmlformats.org/officeDocument/2006/relationships/hyperlink" Target="https://www.fontsquirrel.com/" TargetMode="External"/><Relationship Id="rId2" Type="http://schemas.openxmlformats.org/officeDocument/2006/relationships/image" Target="../media/image373.png"/><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image" Target="../media/image374.png"/><Relationship Id="rId1" Type="http://schemas.openxmlformats.org/officeDocument/2006/relationships/slideLayout" Target="../slideLayouts/slideLayout6.xml"/><Relationship Id="rId5" Type="http://schemas.openxmlformats.org/officeDocument/2006/relationships/hyperlink" Target="https://fonts.adobe.com/fonts" TargetMode="External"/><Relationship Id="rId4" Type="http://schemas.openxmlformats.org/officeDocument/2006/relationships/image" Target="../media/image375.png"/></Relationships>
</file>

<file path=ppt/slides/_rels/slide362.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image" Target="../media/image376.png"/><Relationship Id="rId1" Type="http://schemas.openxmlformats.org/officeDocument/2006/relationships/slideLayout" Target="../slideLayouts/slideLayout6.xml"/><Relationship Id="rId5" Type="http://schemas.openxmlformats.org/officeDocument/2006/relationships/hyperlink" Target="https://www.flaticon.com/" TargetMode="External"/><Relationship Id="rId4" Type="http://schemas.openxmlformats.org/officeDocument/2006/relationships/image" Target="../media/image377.png"/></Relationships>
</file>

<file path=ppt/slides/_rels/slide363.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6.xml"/><Relationship Id="rId4" Type="http://schemas.openxmlformats.org/officeDocument/2006/relationships/hyperlink" Target="https://icomoon.io/"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bg.siteorigin.com/" TargetMode="External"/><Relationship Id="rId2" Type="http://schemas.openxmlformats.org/officeDocument/2006/relationships/image" Target="../media/image380.png"/><Relationship Id="rId1" Type="http://schemas.openxmlformats.org/officeDocument/2006/relationships/slideLayout" Target="../slideLayouts/slideLayout6.xml"/><Relationship Id="rId5" Type="http://schemas.openxmlformats.org/officeDocument/2006/relationships/hyperlink" Target="https://patternizer.com/tvwo" TargetMode="External"/><Relationship Id="rId4" Type="http://schemas.openxmlformats.org/officeDocument/2006/relationships/image" Target="../media/image381.png"/></Relationships>
</file>

<file path=ppt/slides/_rels/slide365.xml.rels><?xml version="1.0" encoding="UTF-8" standalone="yes"?>
<Relationships xmlns="http://schemas.openxmlformats.org/package/2006/relationships"><Relationship Id="rId8" Type="http://schemas.openxmlformats.org/officeDocument/2006/relationships/hyperlink" Target="https://pixabay.com/" TargetMode="External"/><Relationship Id="rId3" Type="http://schemas.openxmlformats.org/officeDocument/2006/relationships/image" Target="../media/image382.png"/><Relationship Id="rId7" Type="http://schemas.openxmlformats.org/officeDocument/2006/relationships/image" Target="../media/image384.png"/><Relationship Id="rId2" Type="http://schemas.openxmlformats.org/officeDocument/2006/relationships/notesSlide" Target="../notesSlides/notesSlide166.xml"/><Relationship Id="rId1" Type="http://schemas.openxmlformats.org/officeDocument/2006/relationships/slideLayout" Target="../slideLayouts/slideLayout6.xml"/><Relationship Id="rId6" Type="http://schemas.openxmlformats.org/officeDocument/2006/relationships/hyperlink" Target="https://www.lifeofpix.com/" TargetMode="External"/><Relationship Id="rId5" Type="http://schemas.openxmlformats.org/officeDocument/2006/relationships/image" Target="../media/image383.png"/><Relationship Id="rId4" Type="http://schemas.openxmlformats.org/officeDocument/2006/relationships/hyperlink" Target="https://unsplash.com/"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magdeleine.co/browse/" TargetMode="External"/><Relationship Id="rId7" Type="http://schemas.openxmlformats.org/officeDocument/2006/relationships/hyperlink" Target="https://morguefile.com/" TargetMode="External"/><Relationship Id="rId2" Type="http://schemas.openxmlformats.org/officeDocument/2006/relationships/hyperlink" Target="https://gratisography.com/" TargetMode="External"/><Relationship Id="rId1" Type="http://schemas.openxmlformats.org/officeDocument/2006/relationships/slideLayout" Target="../slideLayouts/slideLayout6.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comments" Target="../comments/comment9.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hyperlink" Target="http://www.nytimes.com/" TargetMode="External"/><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3" Type="http://schemas.openxmlformats.org/officeDocument/2006/relationships/hyperlink" Target="http://www.moma.org/" TargetMode="External"/><Relationship Id="rId2" Type="http://schemas.openxmlformats.org/officeDocument/2006/relationships/notesSlide" Target="../notesSlides/notesSlide167.xml"/><Relationship Id="rId1" Type="http://schemas.openxmlformats.org/officeDocument/2006/relationships/slideLayout" Target="../slideLayouts/slideLayout6.xml"/><Relationship Id="rId4" Type="http://schemas.openxmlformats.org/officeDocument/2006/relationships/image" Target="../media/image389.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3" Type="http://schemas.openxmlformats.org/officeDocument/2006/relationships/image" Target="../media/image390.jpe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171.xml"/><Relationship Id="rId1" Type="http://schemas.openxmlformats.org/officeDocument/2006/relationships/slideLayout" Target="../slideLayouts/slideLayout6.xml"/><Relationship Id="rId5" Type="http://schemas.openxmlformats.org/officeDocument/2006/relationships/image" Target="../media/image393.png"/><Relationship Id="rId4" Type="http://schemas.openxmlformats.org/officeDocument/2006/relationships/image" Target="../media/image392.gif"/></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382.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3" Type="http://schemas.openxmlformats.org/officeDocument/2006/relationships/hyperlink" Target="http://pbskids.org/" TargetMode="External"/><Relationship Id="rId2" Type="http://schemas.openxmlformats.org/officeDocument/2006/relationships/notesSlide" Target="../notesSlides/notesSlide173.xml"/><Relationship Id="rId1" Type="http://schemas.openxmlformats.org/officeDocument/2006/relationships/slideLayout" Target="../slideLayouts/slideLayout6.xml"/><Relationship Id="rId4" Type="http://schemas.openxmlformats.org/officeDocument/2006/relationships/image" Target="../media/image394.png"/></Relationships>
</file>

<file path=ppt/slides/_rels/slide384.xml.rels><?xml version="1.0" encoding="UTF-8" standalone="yes"?>
<Relationships xmlns="http://schemas.openxmlformats.org/package/2006/relationships"><Relationship Id="rId2" Type="http://schemas.openxmlformats.org/officeDocument/2006/relationships/image" Target="../media/image395.emf"/><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image" Target="../media/image398.emf"/><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emf"/><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3" Type="http://schemas.openxmlformats.org/officeDocument/2006/relationships/image" Target="../media/image403.emf"/><Relationship Id="rId2" Type="http://schemas.openxmlformats.org/officeDocument/2006/relationships/image" Target="../media/image402.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www.csszengarden.com/" TargetMode="External"/><Relationship Id="rId7"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image" Target="../media/image45.jpeg"/><Relationship Id="rId4" Type="http://schemas.openxmlformats.org/officeDocument/2006/relationships/image" Target="../media/image44.png"/></Relationships>
</file>

<file path=ppt/slides/_rels/slide390.xml.rels><?xml version="1.0" encoding="UTF-8" standalone="yes"?>
<Relationships xmlns="http://schemas.openxmlformats.org/package/2006/relationships"><Relationship Id="rId2" Type="http://schemas.openxmlformats.org/officeDocument/2006/relationships/image" Target="../media/image404.emf"/><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3" Type="http://schemas.openxmlformats.org/officeDocument/2006/relationships/image" Target="../media/image406.emf"/><Relationship Id="rId2" Type="http://schemas.openxmlformats.org/officeDocument/2006/relationships/image" Target="../media/image405.emf"/><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image" Target="../media/image407.emf"/><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hyperlink" Target="https://material.io/" TargetMode="External"/><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6.xml"/><Relationship Id="rId5" Type="http://schemas.openxmlformats.org/officeDocument/2006/relationships/image" Target="../media/image418.png"/><Relationship Id="rId4" Type="http://schemas.openxmlformats.org/officeDocument/2006/relationships/image" Target="../media/image417.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6.xml"/><Relationship Id="rId6" Type="http://schemas.openxmlformats.org/officeDocument/2006/relationships/hyperlink" Target="https://materializecss.com/" TargetMode="External"/><Relationship Id="rId5" Type="http://schemas.openxmlformats.org/officeDocument/2006/relationships/image" Target="../media/image421.png"/><Relationship Id="rId4" Type="http://schemas.openxmlformats.org/officeDocument/2006/relationships/hyperlink" Target="https://getmdl.io/" TargetMode="External"/></Relationships>
</file>

<file path=ppt/slides/_rels/slide405.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6.xml"/><Relationship Id="rId4" Type="http://schemas.openxmlformats.org/officeDocument/2006/relationships/hyperlink" Target="http://getbootstrap.com/" TargetMode="Externa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8.xml.rels><?xml version="1.0" encoding="UTF-8" standalone="yes"?>
<Relationships xmlns="http://schemas.openxmlformats.org/package/2006/relationships"><Relationship Id="rId3" Type="http://schemas.openxmlformats.org/officeDocument/2006/relationships/hyperlink" Target="http://www.moma.org/" TargetMode="External"/><Relationship Id="rId2" Type="http://schemas.openxmlformats.org/officeDocument/2006/relationships/notesSlide" Target="../notesSlides/notesSlide174.xml"/><Relationship Id="rId1" Type="http://schemas.openxmlformats.org/officeDocument/2006/relationships/slideLayout" Target="../slideLayouts/slideLayout6.xml"/><Relationship Id="rId6" Type="http://schemas.openxmlformats.org/officeDocument/2006/relationships/image" Target="../media/image388.png"/><Relationship Id="rId5" Type="http://schemas.openxmlformats.org/officeDocument/2006/relationships/hyperlink" Target="http://www.nytimes.com/" TargetMode="External"/><Relationship Id="rId4" Type="http://schemas.openxmlformats.org/officeDocument/2006/relationships/image" Target="../media/image389.png"/></Relationships>
</file>

<file path=ppt/slides/_rels/slide409.xml.rels><?xml version="1.0" encoding="UTF-8" standalone="yes"?>
<Relationships xmlns="http://schemas.openxmlformats.org/package/2006/relationships"><Relationship Id="rId3" Type="http://schemas.openxmlformats.org/officeDocument/2006/relationships/hyperlink" Target="http://www.webstyleguide.com/" TargetMode="External"/><Relationship Id="rId2" Type="http://schemas.openxmlformats.org/officeDocument/2006/relationships/notesSlide" Target="../notesSlides/notesSlide175.xml"/><Relationship Id="rId1" Type="http://schemas.openxmlformats.org/officeDocument/2006/relationships/slideLayout" Target="../slideLayouts/slideLayout6.xml"/><Relationship Id="rId4" Type="http://schemas.openxmlformats.org/officeDocument/2006/relationships/image" Target="../media/image424.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10.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6.xml"/><Relationship Id="rId4" Type="http://schemas.openxmlformats.org/officeDocument/2006/relationships/image" Target="../media/image427.png"/></Relationships>
</file>

<file path=ppt/slides/_rels/slide41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76.xml"/><Relationship Id="rId1" Type="http://schemas.openxmlformats.org/officeDocument/2006/relationships/slideLayout" Target="../slideLayouts/slideLayout6.xml"/><Relationship Id="rId4" Type="http://schemas.openxmlformats.org/officeDocument/2006/relationships/image" Target="../media/image429.png"/></Relationships>
</file>

<file path=ppt/slides/_rels/slide412.xml.rels><?xml version="1.0" encoding="UTF-8" standalone="yes"?>
<Relationships xmlns="http://schemas.openxmlformats.org/package/2006/relationships"><Relationship Id="rId3" Type="http://schemas.openxmlformats.org/officeDocument/2006/relationships/hyperlink" Target="http://dev.w3.org/html5/markup/table.html" TargetMode="External"/><Relationship Id="rId2" Type="http://schemas.openxmlformats.org/officeDocument/2006/relationships/notesSlide" Target="../notesSlides/notesSlide177.xml"/><Relationship Id="rId1" Type="http://schemas.openxmlformats.org/officeDocument/2006/relationships/slideLayout" Target="../slideLayouts/slideLayout6.xml"/><Relationship Id="rId5" Type="http://schemas.openxmlformats.org/officeDocument/2006/relationships/image" Target="../media/image430.jpeg"/><Relationship Id="rId4" Type="http://schemas.openxmlformats.org/officeDocument/2006/relationships/hyperlink" Target="http://www.w3schools.com/html/html_layout.asp" TargetMode="External"/></Relationships>
</file>

<file path=ppt/slides/_rels/slide413.xml.rels><?xml version="1.0" encoding="UTF-8" standalone="yes"?>
<Relationships xmlns="http://schemas.openxmlformats.org/package/2006/relationships"><Relationship Id="rId3" Type="http://schemas.openxmlformats.org/officeDocument/2006/relationships/image" Target="../media/image432.jpeg"/><Relationship Id="rId2" Type="http://schemas.openxmlformats.org/officeDocument/2006/relationships/image" Target="../media/image431.jpe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180.xml"/><Relationship Id="rId1" Type="http://schemas.openxmlformats.org/officeDocument/2006/relationships/slideLayout" Target="../slideLayouts/slideLayout6.xml"/><Relationship Id="rId4" Type="http://schemas.openxmlformats.org/officeDocument/2006/relationships/image" Target="../media/image435.png"/></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420.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85.xml"/><Relationship Id="rId1" Type="http://schemas.openxmlformats.org/officeDocument/2006/relationships/slideLayout" Target="../slideLayouts/slideLayout6.xml"/><Relationship Id="rId4" Type="http://schemas.openxmlformats.org/officeDocument/2006/relationships/slide" Target="slide423.xml"/></Relationships>
</file>

<file path=ppt/slides/_rels/slide42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87.xml"/><Relationship Id="rId1" Type="http://schemas.openxmlformats.org/officeDocument/2006/relationships/slideLayout" Target="../slideLayouts/slideLayout6.xml"/><Relationship Id="rId5" Type="http://schemas.openxmlformats.org/officeDocument/2006/relationships/slide" Target="slide421.xml"/><Relationship Id="rId4" Type="http://schemas.openxmlformats.org/officeDocument/2006/relationships/slide" Target="slide424.xml"/></Relationships>
</file>

<file path=ppt/slides/_rels/slide424.xml.rels><?xml version="1.0" encoding="UTF-8" standalone="yes"?>
<Relationships xmlns="http://schemas.openxmlformats.org/package/2006/relationships"><Relationship Id="rId3" Type="http://schemas.openxmlformats.org/officeDocument/2006/relationships/slide" Target="slide436.xml"/><Relationship Id="rId2" Type="http://schemas.openxmlformats.org/officeDocument/2006/relationships/notesSlide" Target="../notesSlides/notesSlide188.xml"/><Relationship Id="rId1" Type="http://schemas.openxmlformats.org/officeDocument/2006/relationships/slideLayout" Target="../slideLayouts/slideLayout6.xml"/><Relationship Id="rId5" Type="http://schemas.openxmlformats.org/officeDocument/2006/relationships/image" Target="../media/image439.png"/><Relationship Id="rId4" Type="http://schemas.openxmlformats.org/officeDocument/2006/relationships/slide" Target="slide423.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91.xml"/><Relationship Id="rId1" Type="http://schemas.openxmlformats.org/officeDocument/2006/relationships/slideLayout" Target="../slideLayouts/slideLayout6.xml"/><Relationship Id="rId5" Type="http://schemas.openxmlformats.org/officeDocument/2006/relationships/comments" Target="../comments/comment69.xml"/><Relationship Id="rId4" Type="http://schemas.openxmlformats.org/officeDocument/2006/relationships/image" Target="../media/image441.png"/></Relationships>
</file>

<file path=ppt/slides/_rels/slide428.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192.xml"/><Relationship Id="rId1" Type="http://schemas.openxmlformats.org/officeDocument/2006/relationships/slideLayout" Target="../slideLayouts/slideLayout6.xml"/><Relationship Id="rId4" Type="http://schemas.openxmlformats.org/officeDocument/2006/relationships/comments" Target="../comments/comment70.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430.xml.rels><?xml version="1.0" encoding="UTF-8" standalone="yes"?>
<Relationships xmlns="http://schemas.openxmlformats.org/package/2006/relationships"><Relationship Id="rId3" Type="http://schemas.openxmlformats.org/officeDocument/2006/relationships/image" Target="../media/image445.jpeg"/><Relationship Id="rId2" Type="http://schemas.openxmlformats.org/officeDocument/2006/relationships/image" Target="../media/image444.jpeg"/><Relationship Id="rId1" Type="http://schemas.openxmlformats.org/officeDocument/2006/relationships/slideLayout" Target="../slideLayouts/slideLayout6.xml"/><Relationship Id="rId5" Type="http://schemas.openxmlformats.org/officeDocument/2006/relationships/image" Target="../media/image447.png"/><Relationship Id="rId4" Type="http://schemas.openxmlformats.org/officeDocument/2006/relationships/image" Target="../media/image446.png"/></Relationships>
</file>

<file path=ppt/slides/_rels/slide431.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notesSlide" Target="../notesSlides/notesSlide193.xml"/><Relationship Id="rId1" Type="http://schemas.openxmlformats.org/officeDocument/2006/relationships/slideLayout" Target="../slideLayouts/slideLayout6.xml"/><Relationship Id="rId5" Type="http://schemas.openxmlformats.org/officeDocument/2006/relationships/image" Target="../media/image259.png"/><Relationship Id="rId4" Type="http://schemas.openxmlformats.org/officeDocument/2006/relationships/image" Target="../media/image258.png"/></Relationships>
</file>

<file path=ppt/slides/_rels/slide432.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60.png"/><Relationship Id="rId7" Type="http://schemas.openxmlformats.org/officeDocument/2006/relationships/image" Target="../media/image261.png"/><Relationship Id="rId2" Type="http://schemas.openxmlformats.org/officeDocument/2006/relationships/notesSlide" Target="../notesSlides/notesSlide194.xml"/><Relationship Id="rId1" Type="http://schemas.openxmlformats.org/officeDocument/2006/relationships/slideLayout" Target="../slideLayouts/slideLayout6.xml"/><Relationship Id="rId6" Type="http://schemas.openxmlformats.org/officeDocument/2006/relationships/hyperlink" Target="bluetrip.org" TargetMode="External"/><Relationship Id="rId5" Type="http://schemas.openxmlformats.org/officeDocument/2006/relationships/hyperlink" Target="http://www.blueprintcss.org/" TargetMode="External"/><Relationship Id="rId4" Type="http://schemas.openxmlformats.org/officeDocument/2006/relationships/hyperlink" Target="http://960.gs/" TargetMode="External"/><Relationship Id="rId9" Type="http://schemas.openxmlformats.org/officeDocument/2006/relationships/comments" Target="../comments/comment71.xml"/></Relationships>
</file>

<file path=ppt/slides/_rels/slide433.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195.xml"/><Relationship Id="rId1" Type="http://schemas.openxmlformats.org/officeDocument/2006/relationships/slideLayout" Target="../slideLayouts/slideLayout6.xml"/><Relationship Id="rId5" Type="http://schemas.openxmlformats.org/officeDocument/2006/relationships/comments" Target="../comments/comment72.xml"/><Relationship Id="rId4" Type="http://schemas.openxmlformats.org/officeDocument/2006/relationships/image" Target="../media/image449.png"/></Relationships>
</file>

<file path=ppt/slides/_rels/slide43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27.png"/><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3" Type="http://schemas.openxmlformats.org/officeDocument/2006/relationships/slide" Target="slide441.xml"/><Relationship Id="rId2" Type="http://schemas.openxmlformats.org/officeDocument/2006/relationships/notesSlide" Target="../notesSlides/notesSlide196.xml"/><Relationship Id="rId1" Type="http://schemas.openxmlformats.org/officeDocument/2006/relationships/slideLayout" Target="../slideLayouts/slideLayout6.xml"/><Relationship Id="rId6" Type="http://schemas.openxmlformats.org/officeDocument/2006/relationships/image" Target="../media/image453.png"/><Relationship Id="rId5" Type="http://schemas.openxmlformats.org/officeDocument/2006/relationships/image" Target="../media/image450.png"/><Relationship Id="rId4" Type="http://schemas.openxmlformats.org/officeDocument/2006/relationships/slide" Target="slide424.xml"/></Relationships>
</file>

<file path=ppt/slides/_rels/slide437.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197.xml"/><Relationship Id="rId1" Type="http://schemas.openxmlformats.org/officeDocument/2006/relationships/slideLayout" Target="../slideLayouts/slideLayout6.xml"/><Relationship Id="rId4" Type="http://schemas.openxmlformats.org/officeDocument/2006/relationships/comments" Target="../comments/comment73.xml"/></Relationships>
</file>

<file path=ppt/slides/_rels/slide438.xml.rels><?xml version="1.0" encoding="UTF-8" standalone="yes"?>
<Relationships xmlns="http://schemas.openxmlformats.org/package/2006/relationships"><Relationship Id="rId2" Type="http://schemas.openxmlformats.org/officeDocument/2006/relationships/image" Target="../media/image455.jpeg"/><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456.png"/><Relationship Id="rId1" Type="http://schemas.openxmlformats.org/officeDocument/2006/relationships/slideLayout" Target="../slideLayouts/slideLayout6.xml"/><Relationship Id="rId4" Type="http://schemas.openxmlformats.org/officeDocument/2006/relationships/comments" Target="../comments/comment7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3" Type="http://schemas.openxmlformats.org/officeDocument/2006/relationships/slide" Target="slide454.xml"/><Relationship Id="rId2" Type="http://schemas.openxmlformats.org/officeDocument/2006/relationships/slide" Target="slide128.xml"/><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9.png"/><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comments" Target="../comments/comment75.xml"/><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3" Type="http://schemas.openxmlformats.org/officeDocument/2006/relationships/comments" Target="../comments/comment76.xml"/><Relationship Id="rId2" Type="http://schemas.openxmlformats.org/officeDocument/2006/relationships/image" Target="../media/image456.png"/><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3" Type="http://schemas.openxmlformats.org/officeDocument/2006/relationships/hyperlink" Target="http://mediaqueri.es/" TargetMode="External"/><Relationship Id="rId2" Type="http://schemas.openxmlformats.org/officeDocument/2006/relationships/image" Target="../media/image460.png"/><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3" Type="http://schemas.openxmlformats.org/officeDocument/2006/relationships/comments" Target="../comments/comment77.xml"/><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44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01.xml"/><Relationship Id="rId1" Type="http://schemas.openxmlformats.org/officeDocument/2006/relationships/slideLayout" Target="../slideLayouts/slideLayout6.xml"/><Relationship Id="rId4" Type="http://schemas.openxmlformats.org/officeDocument/2006/relationships/image" Target="../media/image46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8" Type="http://schemas.openxmlformats.org/officeDocument/2006/relationships/hyperlink" Target="http://ipadpeek.com/" TargetMode="External"/><Relationship Id="rId3" Type="http://schemas.openxmlformats.org/officeDocument/2006/relationships/hyperlink" Target="http://iphone4simulator.com/" TargetMode="External"/><Relationship Id="rId7" Type="http://schemas.openxmlformats.org/officeDocument/2006/relationships/hyperlink" Target="http://iphone5csimulator.com/" TargetMode="External"/><Relationship Id="rId2" Type="http://schemas.openxmlformats.org/officeDocument/2006/relationships/notesSlide" Target="../notesSlides/notesSlide205.xml"/><Relationship Id="rId1" Type="http://schemas.openxmlformats.org/officeDocument/2006/relationships/slideLayout" Target="../slideLayouts/slideLayout6.xml"/><Relationship Id="rId6" Type="http://schemas.openxmlformats.org/officeDocument/2006/relationships/hyperlink" Target="http://www.testiphone.com/" TargetMode="External"/><Relationship Id="rId5" Type="http://schemas.openxmlformats.org/officeDocument/2006/relationships/hyperlink" Target="http://transmog.net/iphone-simulator/" TargetMode="External"/><Relationship Id="rId10" Type="http://schemas.openxmlformats.org/officeDocument/2006/relationships/hyperlink" Target="http://www.mobilephoneemulator.com/" TargetMode="External"/><Relationship Id="rId4" Type="http://schemas.openxmlformats.org/officeDocument/2006/relationships/hyperlink" Target="http://mobiletest.me/" TargetMode="External"/><Relationship Id="rId9" Type="http://schemas.openxmlformats.org/officeDocument/2006/relationships/image" Target="../media/image463.png"/></Relationships>
</file>

<file path=ppt/slides/_rels/slide454.xml.rels><?xml version="1.0" encoding="UTF-8" standalone="yes"?>
<Relationships xmlns="http://schemas.openxmlformats.org/package/2006/relationships"><Relationship Id="rId3" Type="http://schemas.openxmlformats.org/officeDocument/2006/relationships/slide" Target="slide440.xml"/><Relationship Id="rId2" Type="http://schemas.openxmlformats.org/officeDocument/2006/relationships/notesSlide" Target="../notesSlides/notesSlide206.xml"/><Relationship Id="rId1" Type="http://schemas.openxmlformats.org/officeDocument/2006/relationships/slideLayout" Target="../slideLayouts/slideLayout6.xml"/><Relationship Id="rId4" Type="http://schemas.openxmlformats.org/officeDocument/2006/relationships/slide" Target="slide457.xml"/></Relationships>
</file>

<file path=ppt/slides/_rels/slide455.xml.rels><?xml version="1.0" encoding="UTF-8" standalone="yes"?>
<Relationships xmlns="http://schemas.openxmlformats.org/package/2006/relationships"><Relationship Id="rId3" Type="http://schemas.openxmlformats.org/officeDocument/2006/relationships/hyperlink" Target="http://vimeo.com/62146014" TargetMode="External"/><Relationship Id="rId2" Type="http://schemas.openxmlformats.org/officeDocument/2006/relationships/notesSlide" Target="../notesSlides/notesSlide207.xml"/><Relationship Id="rId1" Type="http://schemas.openxmlformats.org/officeDocument/2006/relationships/slideLayout" Target="../slideLayouts/slideLayout6.xml"/><Relationship Id="rId4" Type="http://schemas.openxmlformats.org/officeDocument/2006/relationships/image" Target="../media/image464.png"/></Relationships>
</file>

<file path=ppt/slides/_rels/slide456.xml.rels><?xml version="1.0" encoding="UTF-8" standalone="yes"?>
<Relationships xmlns="http://schemas.openxmlformats.org/package/2006/relationships"><Relationship Id="rId3" Type="http://schemas.openxmlformats.org/officeDocument/2006/relationships/hyperlink" Target="http://bradfrostweb.com/blog/web/complex-navigation-patterns-for-responsive-design/" TargetMode="External"/><Relationship Id="rId2" Type="http://schemas.openxmlformats.org/officeDocument/2006/relationships/hyperlink" Target="http://bradfrostweb.com/blog/web/responsive-nav-patterns/" TargetMode="External"/><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3" Type="http://schemas.openxmlformats.org/officeDocument/2006/relationships/slide" Target="slide454.xml"/><Relationship Id="rId2" Type="http://schemas.openxmlformats.org/officeDocument/2006/relationships/notesSlide" Target="../notesSlides/notesSlide208.xml"/><Relationship Id="rId1" Type="http://schemas.openxmlformats.org/officeDocument/2006/relationships/slideLayout" Target="../slideLayouts/slideLayout6.xml"/><Relationship Id="rId4" Type="http://schemas.openxmlformats.org/officeDocument/2006/relationships/slide" Target="slide127.xml"/></Relationships>
</file>

<file path=ppt/slides/_rels/slide458.xml.rels><?xml version="1.0" encoding="UTF-8" standalone="yes"?>
<Relationships xmlns="http://schemas.openxmlformats.org/package/2006/relationships"><Relationship Id="rId3" Type="http://schemas.openxmlformats.org/officeDocument/2006/relationships/image" Target="../media/image465.jpeg"/><Relationship Id="rId2" Type="http://schemas.openxmlformats.org/officeDocument/2006/relationships/notesSlide" Target="../notesSlides/notesSlide209.xml"/><Relationship Id="rId1" Type="http://schemas.openxmlformats.org/officeDocument/2006/relationships/slideLayout" Target="../slideLayouts/slideLayout6.xml"/><Relationship Id="rId4" Type="http://schemas.openxmlformats.org/officeDocument/2006/relationships/image" Target="../media/image466.jpeg"/></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0.xml.rels><?xml version="1.0" encoding="UTF-8" standalone="yes"?>
<Relationships xmlns="http://schemas.openxmlformats.org/package/2006/relationships"><Relationship Id="rId8" Type="http://schemas.openxmlformats.org/officeDocument/2006/relationships/image" Target="../media/image469.png"/><Relationship Id="rId3" Type="http://schemas.openxmlformats.org/officeDocument/2006/relationships/hyperlink" Target="http://getbootstrap.com/" TargetMode="External"/><Relationship Id="rId7" Type="http://schemas.openxmlformats.org/officeDocument/2006/relationships/hyperlink" Target="http://www.getskeleton.com/" TargetMode="External"/><Relationship Id="rId2" Type="http://schemas.openxmlformats.org/officeDocument/2006/relationships/notesSlide" Target="../notesSlides/notesSlide211.xml"/><Relationship Id="rId1" Type="http://schemas.openxmlformats.org/officeDocument/2006/relationships/slideLayout" Target="../slideLayouts/slideLayout6.xml"/><Relationship Id="rId6" Type="http://schemas.openxmlformats.org/officeDocument/2006/relationships/image" Target="../media/image468.png"/><Relationship Id="rId5" Type="http://schemas.openxmlformats.org/officeDocument/2006/relationships/hyperlink" Target="http://yuilibrary.com/" TargetMode="External"/><Relationship Id="rId4" Type="http://schemas.openxmlformats.org/officeDocument/2006/relationships/image" Target="../media/image467.png"/><Relationship Id="rId9" Type="http://schemas.openxmlformats.org/officeDocument/2006/relationships/comments" Target="../comments/comment78.xml"/></Relationships>
</file>

<file path=ppt/slides/_rels/slide46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hyperlink" Target="http://www.stevesouders.com/blog/2010/05/07/wpo-web-performance-optimization/" TargetMode="External"/><Relationship Id="rId1" Type="http://schemas.openxmlformats.org/officeDocument/2006/relationships/slideLayout" Target="../slideLayouts/slideLayout6.xml"/><Relationship Id="rId5" Type="http://schemas.openxmlformats.org/officeDocument/2006/relationships/image" Target="../media/image472.jpeg"/><Relationship Id="rId4" Type="http://schemas.openxmlformats.org/officeDocument/2006/relationships/image" Target="../media/image471.png"/></Relationships>
</file>

<file path=ppt/slides/_rels/slide462.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473.png"/><Relationship Id="rId1" Type="http://schemas.openxmlformats.org/officeDocument/2006/relationships/slideLayout" Target="../slideLayouts/slideLayout6.xml"/></Relationships>
</file>

<file path=ppt/slides/_rels/slide463.xml.rels><?xml version="1.0" encoding="UTF-8" standalone="yes"?>
<Relationships xmlns="http://schemas.openxmlformats.org/package/2006/relationships"><Relationship Id="rId3" Type="http://schemas.openxmlformats.org/officeDocument/2006/relationships/hyperlink" Target="http://es.slideshare.net/bonoseo/web-performance-optimization-wpo" TargetMode="External"/><Relationship Id="rId2" Type="http://schemas.openxmlformats.org/officeDocument/2006/relationships/image" Target="../media/image475.png"/><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2" Type="http://schemas.openxmlformats.org/officeDocument/2006/relationships/image" Target="../media/image478.emf"/><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137.png"/></Relationships>
</file>

<file path=ppt/slides/_rels/slide469.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notesSlide" Target="../notesSlides/notesSlide212.xml"/><Relationship Id="rId1" Type="http://schemas.openxmlformats.org/officeDocument/2006/relationships/slideLayout" Target="../slideLayouts/slideLayout6.xml"/><Relationship Id="rId6" Type="http://schemas.openxmlformats.org/officeDocument/2006/relationships/image" Target="../media/image482.png"/><Relationship Id="rId5" Type="http://schemas.openxmlformats.org/officeDocument/2006/relationships/image" Target="../media/image481.png"/><Relationship Id="rId4" Type="http://schemas.openxmlformats.org/officeDocument/2006/relationships/image" Target="../media/image480.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70.xml.rels><?xml version="1.0" encoding="UTF-8" standalone="yes"?>
<Relationships xmlns="http://schemas.openxmlformats.org/package/2006/relationships"><Relationship Id="rId3" Type="http://schemas.openxmlformats.org/officeDocument/2006/relationships/hyperlink" Target="http://www.webpagetest.org/" TargetMode="External"/><Relationship Id="rId2" Type="http://schemas.openxmlformats.org/officeDocument/2006/relationships/image" Target="../media/image483.png"/><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6.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7.xml.rels><?xml version="1.0" encoding="UTF-8" standalone="yes"?>
<Relationships xmlns="http://schemas.openxmlformats.org/package/2006/relationships"><Relationship Id="rId8" Type="http://schemas.openxmlformats.org/officeDocument/2006/relationships/hyperlink" Target="http://optipng.sourceforge.net/" TargetMode="External"/><Relationship Id="rId13" Type="http://schemas.openxmlformats.org/officeDocument/2006/relationships/hyperlink" Target="http://entropymine.com/jason/tweakpng/" TargetMode="External"/><Relationship Id="rId3" Type="http://schemas.openxmlformats.org/officeDocument/2006/relationships/hyperlink" Target="http://www.punypng.com/" TargetMode="External"/><Relationship Id="rId7" Type="http://schemas.openxmlformats.org/officeDocument/2006/relationships/hyperlink" Target="http://www.steelbytes.com/?mid=30" TargetMode="External"/><Relationship Id="rId12" Type="http://schemas.openxmlformats.org/officeDocument/2006/relationships/hyperlink" Target="http://toki-woki.net/p/Shrink-O-Matic/" TargetMode="External"/><Relationship Id="rId2" Type="http://schemas.openxmlformats.org/officeDocument/2006/relationships/hyperlink" Target="http://tools.dynamicdrive.com/imageoptimizer/" TargetMode="External"/><Relationship Id="rId1" Type="http://schemas.openxmlformats.org/officeDocument/2006/relationships/slideLayout" Target="../slideLayouts/slideLayout6.xml"/><Relationship Id="rId6" Type="http://schemas.openxmlformats.org/officeDocument/2006/relationships/hyperlink" Target="http://imageoptim.pornel.net/" TargetMode="External"/><Relationship Id="rId11" Type="http://schemas.openxmlformats.org/officeDocument/2006/relationships/hyperlink" Target="http://luci.criosweb.ro/riot/" TargetMode="External"/><Relationship Id="rId5" Type="http://schemas.openxmlformats.org/officeDocument/2006/relationships/hyperlink" Target="http://www.smushit.com/" TargetMode="External"/><Relationship Id="rId10" Type="http://schemas.openxmlformats.org/officeDocument/2006/relationships/hyperlink" Target="http://www.advsys.net/ken/util/pngout.htm" TargetMode="External"/><Relationship Id="rId4" Type="http://schemas.openxmlformats.org/officeDocument/2006/relationships/hyperlink" Target="http://sitereportcard.com/imagereducer.php" TargetMode="External"/><Relationship Id="rId9" Type="http://schemas.openxmlformats.org/officeDocument/2006/relationships/hyperlink" Target="http://benhollis.net/software/pnggauntlet/" TargetMode="Externa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0.xml.rels><?xml version="1.0" encoding="UTF-8" standalone="yes"?>
<Relationships xmlns="http://schemas.openxmlformats.org/package/2006/relationships"><Relationship Id="rId8" Type="http://schemas.openxmlformats.org/officeDocument/2006/relationships/hyperlink" Target="http://gtmetrix.com/" TargetMode="External"/><Relationship Id="rId3" Type="http://schemas.openxmlformats.org/officeDocument/2006/relationships/hyperlink" Target="http://developer.yahoo.com/yslow/" TargetMode="External"/><Relationship Id="rId7" Type="http://schemas.openxmlformats.org/officeDocument/2006/relationships/hyperlink" Target="http://www.ndm.net/apm/Compuware/gomez" TargetMode="External"/><Relationship Id="rId2" Type="http://schemas.openxmlformats.org/officeDocument/2006/relationships/notesSlide" Target="../notesSlides/notesSlide216.xml"/><Relationship Id="rId1" Type="http://schemas.openxmlformats.org/officeDocument/2006/relationships/slideLayout" Target="../slideLayouts/slideLayout6.xml"/><Relationship Id="rId6" Type="http://schemas.openxmlformats.org/officeDocument/2006/relationships/hyperlink" Target="http://www.catchpoint.com/" TargetMode="External"/><Relationship Id="rId5" Type="http://schemas.openxmlformats.org/officeDocument/2006/relationships/hyperlink" Target="http://www.webpagetest.org/" TargetMode="External"/><Relationship Id="rId10" Type="http://schemas.openxmlformats.org/officeDocument/2006/relationships/hyperlink" Target="http://developers.google.com/speed/pagespeed/insights/" TargetMode="External"/><Relationship Id="rId4" Type="http://schemas.openxmlformats.org/officeDocument/2006/relationships/hyperlink" Target="https://developer.chrome.com/devtools" TargetMode="External"/><Relationship Id="rId9" Type="http://schemas.openxmlformats.org/officeDocument/2006/relationships/hyperlink" Target="http://tools.pingdom.com/fpt/" TargetMode="Externa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2.xml.rels><?xml version="1.0" encoding="UTF-8" standalone="yes"?>
<Relationships xmlns="http://schemas.openxmlformats.org/package/2006/relationships"><Relationship Id="rId3" Type="http://schemas.openxmlformats.org/officeDocument/2006/relationships/image" Target="../media/image486.png"/><Relationship Id="rId7" Type="http://schemas.openxmlformats.org/officeDocument/2006/relationships/slide" Target="slide130.xml"/><Relationship Id="rId2" Type="http://schemas.openxmlformats.org/officeDocument/2006/relationships/image" Target="../media/image485.png"/><Relationship Id="rId1" Type="http://schemas.openxmlformats.org/officeDocument/2006/relationships/slideLayout" Target="../slideLayouts/slideLayout9.xml"/><Relationship Id="rId6" Type="http://schemas.openxmlformats.org/officeDocument/2006/relationships/slide" Target="slide7.xml"/><Relationship Id="rId5" Type="http://schemas.openxmlformats.org/officeDocument/2006/relationships/slide" Target="slide1.xml"/><Relationship Id="rId4" Type="http://schemas.openxmlformats.org/officeDocument/2006/relationships/image" Target="../media/image487.png"/></Relationships>
</file>

<file path=ppt/slides/_rels/slide483.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slide" Target="slide117.xml"/><Relationship Id="rId3" Type="http://schemas.openxmlformats.org/officeDocument/2006/relationships/image" Target="../media/image489.png"/><Relationship Id="rId7" Type="http://schemas.openxmlformats.org/officeDocument/2006/relationships/slide" Target="slide24.xml"/><Relationship Id="rId12" Type="http://schemas.openxmlformats.org/officeDocument/2006/relationships/image" Target="../media/image492.png"/><Relationship Id="rId2" Type="http://schemas.openxmlformats.org/officeDocument/2006/relationships/image" Target="../media/image488.png"/><Relationship Id="rId1" Type="http://schemas.openxmlformats.org/officeDocument/2006/relationships/slideLayout" Target="../slideLayouts/slideLayout9.xml"/><Relationship Id="rId6" Type="http://schemas.openxmlformats.org/officeDocument/2006/relationships/image" Target="../media/image490.png"/><Relationship Id="rId11" Type="http://schemas.openxmlformats.org/officeDocument/2006/relationships/image" Target="../media/image1210.png"/><Relationship Id="rId5" Type="http://schemas.openxmlformats.org/officeDocument/2006/relationships/slide" Target="slide7.xml"/><Relationship Id="rId10" Type="http://schemas.openxmlformats.org/officeDocument/2006/relationships/slide" Target="slide73.xml"/><Relationship Id="rId4" Type="http://schemas.openxmlformats.org/officeDocument/2006/relationships/slide" Target="slide1.xml"/><Relationship Id="rId9" Type="http://schemas.openxmlformats.org/officeDocument/2006/relationships/image" Target="../media/image491.png"/><Relationship Id="rId14" Type="http://schemas.openxmlformats.org/officeDocument/2006/relationships/image" Target="../media/image1310.png"/></Relationships>
</file>

<file path=ppt/slides/_rels/slide484.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slide" Target="slide153.xml"/><Relationship Id="rId18" Type="http://schemas.openxmlformats.org/officeDocument/2006/relationships/image" Target="../media/image498.png"/><Relationship Id="rId3" Type="http://schemas.openxmlformats.org/officeDocument/2006/relationships/image" Target="../media/image493.png"/><Relationship Id="rId21" Type="http://schemas.openxmlformats.org/officeDocument/2006/relationships/image" Target="../media/image499.png"/><Relationship Id="rId7" Type="http://schemas.openxmlformats.org/officeDocument/2006/relationships/slide" Target="slide132.xml"/><Relationship Id="rId12" Type="http://schemas.openxmlformats.org/officeDocument/2006/relationships/image" Target="../media/image496.png"/><Relationship Id="rId17" Type="http://schemas.openxmlformats.org/officeDocument/2006/relationships/image" Target="../media/image1700.png"/><Relationship Id="rId2" Type="http://schemas.openxmlformats.org/officeDocument/2006/relationships/image" Target="../media/image488.png"/><Relationship Id="rId16" Type="http://schemas.openxmlformats.org/officeDocument/2006/relationships/slide" Target="slide195.xml"/><Relationship Id="rId20" Type="http://schemas.openxmlformats.org/officeDocument/2006/relationships/image" Target="../media/image1820.png"/><Relationship Id="rId1" Type="http://schemas.openxmlformats.org/officeDocument/2006/relationships/slideLayout" Target="../slideLayouts/slideLayout9.xml"/><Relationship Id="rId6" Type="http://schemas.openxmlformats.org/officeDocument/2006/relationships/image" Target="../media/image494.png"/><Relationship Id="rId11" Type="http://schemas.openxmlformats.org/officeDocument/2006/relationships/image" Target="../media/image1510.png"/><Relationship Id="rId5" Type="http://schemas.openxmlformats.org/officeDocument/2006/relationships/slide" Target="slide130.xml"/><Relationship Id="rId15" Type="http://schemas.openxmlformats.org/officeDocument/2006/relationships/image" Target="../media/image497.png"/><Relationship Id="rId23" Type="http://schemas.openxmlformats.org/officeDocument/2006/relationships/image" Target="../media/image1900.png"/><Relationship Id="rId10" Type="http://schemas.openxmlformats.org/officeDocument/2006/relationships/slide" Target="slide1220.xml"/><Relationship Id="rId19" Type="http://schemas.openxmlformats.org/officeDocument/2006/relationships/slide" Target="slide199.xml"/><Relationship Id="rId4" Type="http://schemas.openxmlformats.org/officeDocument/2006/relationships/slide" Target="slide1.xml"/><Relationship Id="rId9" Type="http://schemas.openxmlformats.org/officeDocument/2006/relationships/image" Target="../media/image495.png"/><Relationship Id="rId14" Type="http://schemas.openxmlformats.org/officeDocument/2006/relationships/image" Target="../media/image1600.png"/><Relationship Id="rId22" Type="http://schemas.openxmlformats.org/officeDocument/2006/relationships/slide" Target="slide213.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reactjs.org/" TargetMode="External"/><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hyperlink" Target="https://angular.io/" TargetMode="External"/><Relationship Id="rId5" Type="http://schemas.openxmlformats.org/officeDocument/2006/relationships/hyperlink" Target="http://backbonejs.org/" TargetMode="External"/><Relationship Id="rId4" Type="http://schemas.openxmlformats.org/officeDocument/2006/relationships/hyperlink" Target="http://emberjs.com/" TargetMode="External"/><Relationship Id="rId9"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hyperlink" Target="http://todomvc.com/" TargetMode="External"/><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hyperlink" Target="https://www.polymer-project.org/" TargetMode="External"/><Relationship Id="rId4" Type="http://schemas.openxmlformats.org/officeDocument/2006/relationships/hyperlink" Target="http://webcomponents.or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hyperlink" Target="https://material.io/" TargetMode="External"/><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s://semanticstudios.com/user_experience_design/" TargetMode="External"/><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63.xml.rels><?xml version="1.0" encoding="UTF-8" standalone="yes"?>
<Relationships xmlns="http://schemas.openxmlformats.org/package/2006/relationships"><Relationship Id="rId3" Type="http://schemas.openxmlformats.org/officeDocument/2006/relationships/image" Target="../media/image73.gif"/><Relationship Id="rId7" Type="http://schemas.openxmlformats.org/officeDocument/2006/relationships/image" Target="../media/image77.gif"/><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gif"/><Relationship Id="rId5" Type="http://schemas.openxmlformats.org/officeDocument/2006/relationships/image" Target="../media/image75.gif"/><Relationship Id="rId4" Type="http://schemas.openxmlformats.org/officeDocument/2006/relationships/image" Target="../media/image74.gif"/></Relationships>
</file>

<file path=ppt/slides/_rels/slide64.xml.rels><?xml version="1.0" encoding="UTF-8" standalone="yes"?>
<Relationships xmlns="http://schemas.openxmlformats.org/package/2006/relationships"><Relationship Id="rId3" Type="http://schemas.openxmlformats.org/officeDocument/2006/relationships/image" Target="../media/image73.gif"/><Relationship Id="rId7" Type="http://schemas.openxmlformats.org/officeDocument/2006/relationships/image" Target="../media/image77.gif"/><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76.gif"/><Relationship Id="rId5" Type="http://schemas.openxmlformats.org/officeDocument/2006/relationships/image" Target="../media/image75.gif"/><Relationship Id="rId4" Type="http://schemas.openxmlformats.org/officeDocument/2006/relationships/image" Target="../media/image74.gif"/></Relationships>
</file>

<file path=ppt/slides/_rels/slide6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3.jpeg"/></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s://www.nngroup.com/" TargetMode="External"/><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hyperlink" Target="http://www.nngroup.com/articles/f-shaped-pattern-reading-web-content/"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92.jpeg"/></Relationships>
</file>

<file path=ppt/slides/_rels/slide9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6.xml"/><Relationship Id="rId4" Type="http://schemas.openxmlformats.org/officeDocument/2006/relationships/image" Target="../media/image93.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5" Type="http://schemas.openxmlformats.org/officeDocument/2006/relationships/hyperlink" Target="https://www.iperceptions.com/" TargetMode="External"/><Relationship Id="rId4" Type="http://schemas.openxmlformats.org/officeDocument/2006/relationships/hyperlink" Target="https://userecho.com/"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49275" y="4470167"/>
            <a:ext cx="5881688" cy="1700212"/>
          </a:xfrm>
        </p:spPr>
        <p:txBody>
          <a:bodyPr/>
          <a:lstStyle/>
          <a:p>
            <a:pPr>
              <a:defRPr/>
            </a:pPr>
            <a:r>
              <a:rPr lang="es-ES" dirty="0"/>
              <a:t>Usabilidad y accesibilidad web</a:t>
            </a:r>
          </a:p>
        </p:txBody>
      </p:sp>
      <p:sp>
        <p:nvSpPr>
          <p:cNvPr id="6148" name="Marcador de texto 6"/>
          <p:cNvSpPr>
            <a:spLocks noGrp="1"/>
          </p:cNvSpPr>
          <p:nvPr>
            <p:ph type="body" sz="quarter" idx="10"/>
          </p:nvPr>
        </p:nvSpPr>
        <p:spPr>
          <a:xfrm>
            <a:off x="561975" y="5498118"/>
            <a:ext cx="5881688" cy="312737"/>
          </a:xfrm>
        </p:spPr>
        <p:txBody>
          <a:bodyPr/>
          <a:lstStyle/>
          <a:p>
            <a:r>
              <a:rPr lang="es-ES" dirty="0">
                <a:latin typeface="Arial" pitchFamily="34" charset="0"/>
                <a:ea typeface="ＭＳ Ｐゴシック" pitchFamily="34" charset="-128"/>
                <a:cs typeface="Arial" pitchFamily="34" charset="0"/>
              </a:rPr>
              <a:t>28, 29 y 30 de Enero de 2019</a:t>
            </a:r>
          </a:p>
        </p:txBody>
      </p:sp>
      <p:sp>
        <p:nvSpPr>
          <p:cNvPr id="14" name="31 CuadroTexto"/>
          <p:cNvSpPr txBox="1"/>
          <p:nvPr/>
        </p:nvSpPr>
        <p:spPr bwMode="auto">
          <a:xfrm>
            <a:off x="3563888" y="3853718"/>
            <a:ext cx="2286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_tradnl" sz="1100" b="1" i="0" u="none" strike="noStrike" kern="1200" cap="none" spc="0" normalizeH="0" baseline="0" noProof="0" dirty="0">
                <a:ln>
                  <a:noFill/>
                </a:ln>
                <a:solidFill>
                  <a:srgbClr val="00B0CA"/>
                </a:solidFill>
                <a:effectLst/>
                <a:uLnTx/>
                <a:uFillTx/>
                <a:latin typeface="Arial" pitchFamily="34" charset="0"/>
                <a:ea typeface="ＭＳ Ｐゴシック" pitchFamily="34" charset="-128"/>
                <a:cs typeface="+mn-cs"/>
              </a:rPr>
              <a:t>ESCUELA:</a:t>
            </a:r>
            <a:br>
              <a:rPr kumimoji="0" lang="es-ES_tradnl" sz="1100" b="1" i="0" u="none" strike="noStrike" kern="1200" cap="none" spc="0" normalizeH="0" baseline="0" noProof="0" dirty="0">
                <a:ln>
                  <a:noFill/>
                </a:ln>
                <a:solidFill>
                  <a:srgbClr val="00B0CA"/>
                </a:solidFill>
                <a:effectLst/>
                <a:uLnTx/>
                <a:uFillTx/>
                <a:latin typeface="Arial" pitchFamily="34" charset="0"/>
                <a:ea typeface="ＭＳ Ｐゴシック" pitchFamily="34" charset="-128"/>
                <a:cs typeface="+mn-cs"/>
              </a:rPr>
            </a:br>
            <a:r>
              <a:rPr kumimoji="0" lang="es-ES_tradnl" sz="1100" b="0" i="0" u="none" strike="noStrike" kern="1200" cap="none" spc="0" normalizeH="0" baseline="0" noProof="0" dirty="0">
                <a:ln>
                  <a:noFill/>
                </a:ln>
                <a:solidFill>
                  <a:srgbClr val="00B0CA"/>
                </a:solidFill>
                <a:effectLst/>
                <a:uLnTx/>
                <a:uFillTx/>
                <a:latin typeface="Arial" pitchFamily="34" charset="0"/>
                <a:ea typeface="ＭＳ Ｐゴシック" pitchFamily="34" charset="-128"/>
                <a:cs typeface="+mn-cs"/>
              </a:rPr>
              <a:t>TECNOLOGÍA</a:t>
            </a:r>
          </a:p>
        </p:txBody>
      </p:sp>
      <p:pic>
        <p:nvPicPr>
          <p:cNvPr id="15"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136" y="3841755"/>
            <a:ext cx="936104" cy="702078"/>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300" y="5798548"/>
            <a:ext cx="1235075" cy="723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18AF67-CFFA-43E4-AD4F-30E9605821E8}"/>
              </a:ext>
            </a:extLst>
          </p:cNvPr>
          <p:cNvSpPr>
            <a:spLocks noGrp="1"/>
          </p:cNvSpPr>
          <p:nvPr>
            <p:ph type="title"/>
          </p:nvPr>
        </p:nvSpPr>
        <p:spPr/>
        <p:txBody>
          <a:bodyPr/>
          <a:lstStyle/>
          <a:p>
            <a:r>
              <a:rPr lang="es-ES" dirty="0"/>
              <a:t>Elementos de UX / UI</a:t>
            </a:r>
          </a:p>
        </p:txBody>
      </p:sp>
      <p:sp>
        <p:nvSpPr>
          <p:cNvPr id="5" name="Rectángulo 4">
            <a:extLst>
              <a:ext uri="{FF2B5EF4-FFF2-40B4-BE49-F238E27FC236}">
                <a16:creationId xmlns:a16="http://schemas.microsoft.com/office/drawing/2014/main" id="{87C6289E-31DE-47E9-9E5E-AFD004455A5E}"/>
              </a:ext>
            </a:extLst>
          </p:cNvPr>
          <p:cNvSpPr/>
          <p:nvPr/>
        </p:nvSpPr>
        <p:spPr>
          <a:xfrm>
            <a:off x="1755058" y="1701573"/>
            <a:ext cx="1843548" cy="1938992"/>
          </a:xfrm>
          <a:prstGeom prst="rect">
            <a:avLst/>
          </a:prstGeom>
        </p:spPr>
        <p:txBody>
          <a:bodyPr wrap="square">
            <a:spAutoFit/>
          </a:bodyPr>
          <a:lstStyle/>
          <a:p>
            <a:r>
              <a:rPr lang="es-ES" sz="2400" dirty="0">
                <a:solidFill>
                  <a:srgbClr val="939598"/>
                </a:solidFill>
                <a:latin typeface="Tahoma" panose="020B0604030504040204" pitchFamily="34" charset="0"/>
              </a:rPr>
              <a:t>DISEÑO</a:t>
            </a:r>
          </a:p>
          <a:p>
            <a:r>
              <a:rPr lang="es-ES" sz="9600" dirty="0">
                <a:solidFill>
                  <a:srgbClr val="9A467F"/>
                </a:solidFill>
                <a:latin typeface="Tahoma" panose="020B0604030504040204" pitchFamily="34" charset="0"/>
              </a:rPr>
              <a:t>UX</a:t>
            </a:r>
          </a:p>
        </p:txBody>
      </p:sp>
      <p:sp>
        <p:nvSpPr>
          <p:cNvPr id="6" name="Rectángulo 5">
            <a:extLst>
              <a:ext uri="{FF2B5EF4-FFF2-40B4-BE49-F238E27FC236}">
                <a16:creationId xmlns:a16="http://schemas.microsoft.com/office/drawing/2014/main" id="{D7804DF1-5AF7-41FB-BEBF-933722B6D9FA}"/>
              </a:ext>
            </a:extLst>
          </p:cNvPr>
          <p:cNvSpPr/>
          <p:nvPr/>
        </p:nvSpPr>
        <p:spPr>
          <a:xfrm>
            <a:off x="5265176" y="1701573"/>
            <a:ext cx="1991032" cy="1938992"/>
          </a:xfrm>
          <a:prstGeom prst="rect">
            <a:avLst/>
          </a:prstGeom>
        </p:spPr>
        <p:txBody>
          <a:bodyPr wrap="square">
            <a:spAutoFit/>
          </a:bodyPr>
          <a:lstStyle/>
          <a:p>
            <a:r>
              <a:rPr lang="es-ES" sz="2400" dirty="0">
                <a:solidFill>
                  <a:srgbClr val="939598"/>
                </a:solidFill>
                <a:latin typeface="Tahoma" panose="020B0604030504040204" pitchFamily="34" charset="0"/>
              </a:rPr>
              <a:t>DISEÑO</a:t>
            </a:r>
          </a:p>
          <a:p>
            <a:r>
              <a:rPr lang="es-ES" sz="9600" dirty="0">
                <a:solidFill>
                  <a:srgbClr val="5F9E00"/>
                </a:solidFill>
                <a:latin typeface="Tahoma" panose="020B0604030504040204" pitchFamily="34" charset="0"/>
              </a:rPr>
              <a:t>UI</a:t>
            </a:r>
          </a:p>
        </p:txBody>
      </p:sp>
      <p:sp>
        <p:nvSpPr>
          <p:cNvPr id="3" name="Rectángulo 2">
            <a:extLst>
              <a:ext uri="{FF2B5EF4-FFF2-40B4-BE49-F238E27FC236}">
                <a16:creationId xmlns:a16="http://schemas.microsoft.com/office/drawing/2014/main" id="{0E78442B-B11C-44D2-88C1-CE8D15D193F5}"/>
              </a:ext>
            </a:extLst>
          </p:cNvPr>
          <p:cNvSpPr/>
          <p:nvPr/>
        </p:nvSpPr>
        <p:spPr>
          <a:xfrm>
            <a:off x="390832" y="4047187"/>
            <a:ext cx="4572000" cy="1477328"/>
          </a:xfrm>
          <a:prstGeom prst="rect">
            <a:avLst/>
          </a:prstGeom>
        </p:spPr>
        <p:txBody>
          <a:bodyPr>
            <a:spAutoFit/>
          </a:bodyPr>
          <a:lstStyle/>
          <a:p>
            <a:pPr algn="ctr"/>
            <a:r>
              <a:rPr lang="es-ES" dirty="0">
                <a:solidFill>
                  <a:srgbClr val="9A467E"/>
                </a:solidFill>
                <a:latin typeface="Roboto Light"/>
              </a:rPr>
              <a:t>INVESTIGAR </a:t>
            </a:r>
          </a:p>
          <a:p>
            <a:pPr algn="ctr"/>
            <a:r>
              <a:rPr lang="es-ES" dirty="0">
                <a:solidFill>
                  <a:srgbClr val="9A467E"/>
                </a:solidFill>
                <a:latin typeface="Roboto Light"/>
              </a:rPr>
              <a:t>HABLAR CON EL CLIENTE </a:t>
            </a:r>
          </a:p>
          <a:p>
            <a:pPr algn="ctr"/>
            <a:r>
              <a:rPr lang="es-ES" dirty="0">
                <a:solidFill>
                  <a:srgbClr val="9A467E"/>
                </a:solidFill>
                <a:latin typeface="Roboto Light"/>
              </a:rPr>
              <a:t>REALIZAR PRUEBAS </a:t>
            </a:r>
          </a:p>
          <a:p>
            <a:pPr algn="ctr"/>
            <a:r>
              <a:rPr lang="es-ES" dirty="0">
                <a:solidFill>
                  <a:srgbClr val="9A467E"/>
                </a:solidFill>
                <a:latin typeface="Roboto Light"/>
              </a:rPr>
              <a:t>ANALIZAR </a:t>
            </a:r>
          </a:p>
          <a:p>
            <a:pPr algn="ctr"/>
            <a:r>
              <a:rPr lang="es-ES" dirty="0">
                <a:solidFill>
                  <a:srgbClr val="9A467E"/>
                </a:solidFill>
                <a:latin typeface="Roboto Light"/>
              </a:rPr>
              <a:t>DETECTAR </a:t>
            </a:r>
            <a:endParaRPr lang="es-ES" dirty="0"/>
          </a:p>
        </p:txBody>
      </p:sp>
      <p:sp>
        <p:nvSpPr>
          <p:cNvPr id="4" name="Rectángulo 3">
            <a:extLst>
              <a:ext uri="{FF2B5EF4-FFF2-40B4-BE49-F238E27FC236}">
                <a16:creationId xmlns:a16="http://schemas.microsoft.com/office/drawing/2014/main" id="{90758462-4BC6-470C-9B58-C7D9AD9E6A88}"/>
              </a:ext>
            </a:extLst>
          </p:cNvPr>
          <p:cNvSpPr/>
          <p:nvPr/>
        </p:nvSpPr>
        <p:spPr>
          <a:xfrm>
            <a:off x="5139813" y="4156351"/>
            <a:ext cx="2249129" cy="923330"/>
          </a:xfrm>
          <a:prstGeom prst="rect">
            <a:avLst/>
          </a:prstGeom>
        </p:spPr>
        <p:txBody>
          <a:bodyPr wrap="square">
            <a:spAutoFit/>
          </a:bodyPr>
          <a:lstStyle/>
          <a:p>
            <a:r>
              <a:rPr lang="es-ES" dirty="0">
                <a:solidFill>
                  <a:srgbClr val="5F9E00"/>
                </a:solidFill>
                <a:latin typeface="Roboto Light"/>
              </a:rPr>
              <a:t>IMPLEMENTARÁ</a:t>
            </a:r>
            <a:br>
              <a:rPr lang="es-ES" dirty="0">
                <a:solidFill>
                  <a:srgbClr val="5F9E00"/>
                </a:solidFill>
                <a:latin typeface="Roboto Light"/>
              </a:rPr>
            </a:br>
            <a:r>
              <a:rPr lang="es-ES" dirty="0">
                <a:solidFill>
                  <a:srgbClr val="5F9E00"/>
                </a:solidFill>
                <a:latin typeface="Roboto Light"/>
              </a:rPr>
              <a:t>LO ESTABLECIDO</a:t>
            </a:r>
            <a:br>
              <a:rPr lang="es-ES" dirty="0">
                <a:solidFill>
                  <a:srgbClr val="5F9E00"/>
                </a:solidFill>
                <a:latin typeface="Roboto Light"/>
              </a:rPr>
            </a:br>
            <a:r>
              <a:rPr lang="es-ES" dirty="0">
                <a:solidFill>
                  <a:srgbClr val="5F9E00"/>
                </a:solidFill>
                <a:latin typeface="Roboto Light"/>
              </a:rPr>
              <a:t>POR EL UX </a:t>
            </a:r>
            <a:endParaRPr lang="es-ES" dirty="0"/>
          </a:p>
        </p:txBody>
      </p:sp>
    </p:spTree>
    <p:extLst>
      <p:ext uri="{BB962C8B-B14F-4D97-AF65-F5344CB8AC3E}">
        <p14:creationId xmlns:p14="http://schemas.microsoft.com/office/powerpoint/2010/main" val="39768278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36FE8-8102-4F17-9AD4-37327F39445A}"/>
              </a:ext>
            </a:extLst>
          </p:cNvPr>
          <p:cNvSpPr>
            <a:spLocks noGrp="1"/>
          </p:cNvSpPr>
          <p:nvPr>
            <p:ph type="title"/>
          </p:nvPr>
        </p:nvSpPr>
        <p:spPr/>
        <p:txBody>
          <a:bodyPr/>
          <a:lstStyle/>
          <a:p>
            <a:r>
              <a:rPr lang="es-ES" dirty="0"/>
              <a:t>Test A/B: Herramientas</a:t>
            </a:r>
          </a:p>
        </p:txBody>
      </p:sp>
      <p:pic>
        <p:nvPicPr>
          <p:cNvPr id="3" name="Imagen 2">
            <a:extLst>
              <a:ext uri="{FF2B5EF4-FFF2-40B4-BE49-F238E27FC236}">
                <a16:creationId xmlns:a16="http://schemas.microsoft.com/office/drawing/2014/main" id="{C0354284-C6E6-4AD1-B662-E89588F34189}"/>
              </a:ext>
            </a:extLst>
          </p:cNvPr>
          <p:cNvPicPr>
            <a:picLocks noChangeAspect="1"/>
          </p:cNvPicPr>
          <p:nvPr/>
        </p:nvPicPr>
        <p:blipFill>
          <a:blip r:embed="rId2"/>
          <a:stretch>
            <a:fillRect/>
          </a:stretch>
        </p:blipFill>
        <p:spPr>
          <a:xfrm>
            <a:off x="628650" y="1391783"/>
            <a:ext cx="7915326" cy="4001410"/>
          </a:xfrm>
          <a:prstGeom prst="rect">
            <a:avLst/>
          </a:prstGeom>
        </p:spPr>
      </p:pic>
      <p:sp>
        <p:nvSpPr>
          <p:cNvPr id="4" name="Rectángulo 3">
            <a:extLst>
              <a:ext uri="{FF2B5EF4-FFF2-40B4-BE49-F238E27FC236}">
                <a16:creationId xmlns:a16="http://schemas.microsoft.com/office/drawing/2014/main" id="{F6DD6C1C-8A5F-4C7B-9F30-B6522D8D18D3}"/>
              </a:ext>
            </a:extLst>
          </p:cNvPr>
          <p:cNvSpPr/>
          <p:nvPr/>
        </p:nvSpPr>
        <p:spPr>
          <a:xfrm>
            <a:off x="5540782" y="5781675"/>
            <a:ext cx="3003194" cy="369332"/>
          </a:xfrm>
          <a:prstGeom prst="rect">
            <a:avLst/>
          </a:prstGeom>
        </p:spPr>
        <p:txBody>
          <a:bodyPr wrap="none">
            <a:spAutoFit/>
          </a:bodyPr>
          <a:lstStyle/>
          <a:p>
            <a:r>
              <a:rPr lang="es-ES" dirty="0">
                <a:hlinkClick r:id="rId3"/>
              </a:rPr>
              <a:t>https://www.optimizely.com/</a:t>
            </a:r>
            <a:endParaRPr lang="es-ES" dirty="0"/>
          </a:p>
        </p:txBody>
      </p:sp>
    </p:spTree>
    <p:extLst>
      <p:ext uri="{BB962C8B-B14F-4D97-AF65-F5344CB8AC3E}">
        <p14:creationId xmlns:p14="http://schemas.microsoft.com/office/powerpoint/2010/main" val="30552118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79FCAD-2B50-4496-9E58-FF3BCAE6CFF0}"/>
              </a:ext>
            </a:extLst>
          </p:cNvPr>
          <p:cNvSpPr>
            <a:spLocks noGrp="1"/>
          </p:cNvSpPr>
          <p:nvPr>
            <p:ph type="title"/>
          </p:nvPr>
        </p:nvSpPr>
        <p:spPr/>
        <p:txBody>
          <a:bodyPr/>
          <a:lstStyle/>
          <a:p>
            <a:r>
              <a:rPr lang="es-ES" dirty="0" err="1"/>
              <a:t>Eye</a:t>
            </a:r>
            <a:r>
              <a:rPr lang="es-ES" dirty="0"/>
              <a:t> tracking</a:t>
            </a:r>
          </a:p>
        </p:txBody>
      </p:sp>
      <p:pic>
        <p:nvPicPr>
          <p:cNvPr id="6146" name="Picture 2" descr="alt text">
            <a:extLst>
              <a:ext uri="{FF2B5EF4-FFF2-40B4-BE49-F238E27FC236}">
                <a16:creationId xmlns:a16="http://schemas.microsoft.com/office/drawing/2014/main" id="{17EBA971-CDB6-4DA9-A41F-5F9EBCDF9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94310"/>
            <a:ext cx="4001728" cy="24010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lt text">
            <a:extLst>
              <a:ext uri="{FF2B5EF4-FFF2-40B4-BE49-F238E27FC236}">
                <a16:creationId xmlns:a16="http://schemas.microsoft.com/office/drawing/2014/main" id="{775C48ED-1B1F-4F44-BC34-7768E64B2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59" y="3429000"/>
            <a:ext cx="4001727" cy="240103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E38652AE-080F-49EA-8B57-ABD34DD741FC}"/>
              </a:ext>
            </a:extLst>
          </p:cNvPr>
          <p:cNvSpPr/>
          <p:nvPr/>
        </p:nvSpPr>
        <p:spPr>
          <a:xfrm>
            <a:off x="5159450" y="4311606"/>
            <a:ext cx="3082413" cy="1508105"/>
          </a:xfrm>
          <a:prstGeom prst="rect">
            <a:avLst/>
          </a:prstGeom>
        </p:spPr>
        <p:txBody>
          <a:bodyPr wrap="square">
            <a:spAutoFit/>
          </a:bodyPr>
          <a:lstStyle/>
          <a:p>
            <a:r>
              <a:rPr lang="es-ES" dirty="0"/>
              <a:t>También muchas de estas </a:t>
            </a:r>
            <a:r>
              <a:rPr lang="es-ES" sz="2000" dirty="0"/>
              <a:t>herramientas</a:t>
            </a:r>
            <a:r>
              <a:rPr lang="es-ES" dirty="0"/>
              <a:t> ofrecen la posibilidad de grabar videos de dicha monitorización, exportar estadísticas, etc.</a:t>
            </a:r>
          </a:p>
        </p:txBody>
      </p:sp>
      <p:sp>
        <p:nvSpPr>
          <p:cNvPr id="4" name="Rectángulo 3">
            <a:extLst>
              <a:ext uri="{FF2B5EF4-FFF2-40B4-BE49-F238E27FC236}">
                <a16:creationId xmlns:a16="http://schemas.microsoft.com/office/drawing/2014/main" id="{DDF72C5F-DDA9-4C37-8E68-D350BF18DBA0}"/>
              </a:ext>
            </a:extLst>
          </p:cNvPr>
          <p:cNvSpPr/>
          <p:nvPr/>
        </p:nvSpPr>
        <p:spPr>
          <a:xfrm>
            <a:off x="825859" y="1637662"/>
            <a:ext cx="3185702" cy="1323439"/>
          </a:xfrm>
          <a:prstGeom prst="rect">
            <a:avLst/>
          </a:prstGeom>
        </p:spPr>
        <p:txBody>
          <a:bodyPr wrap="square">
            <a:spAutoFit/>
          </a:bodyPr>
          <a:lstStyle/>
          <a:p>
            <a:r>
              <a:rPr lang="es-ES" sz="2000" dirty="0"/>
              <a:t>Monitorización de los movimientos del ojo del usuario frente a la interfaz de usuario propuesta </a:t>
            </a:r>
          </a:p>
        </p:txBody>
      </p:sp>
    </p:spTree>
    <p:extLst>
      <p:ext uri="{BB962C8B-B14F-4D97-AF65-F5344CB8AC3E}">
        <p14:creationId xmlns:p14="http://schemas.microsoft.com/office/powerpoint/2010/main" val="11989170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13E814-D2F4-4DD2-A1B8-D917A93502B1}"/>
              </a:ext>
            </a:extLst>
          </p:cNvPr>
          <p:cNvSpPr>
            <a:spLocks noGrp="1"/>
          </p:cNvSpPr>
          <p:nvPr>
            <p:ph type="title"/>
          </p:nvPr>
        </p:nvSpPr>
        <p:spPr/>
        <p:txBody>
          <a:bodyPr/>
          <a:lstStyle/>
          <a:p>
            <a:r>
              <a:rPr lang="es-ES" dirty="0" err="1"/>
              <a:t>Eye</a:t>
            </a:r>
            <a:r>
              <a:rPr lang="es-ES" dirty="0"/>
              <a:t> tracking: herramientas</a:t>
            </a:r>
          </a:p>
        </p:txBody>
      </p:sp>
      <p:pic>
        <p:nvPicPr>
          <p:cNvPr id="3" name="Imagen 2">
            <a:extLst>
              <a:ext uri="{FF2B5EF4-FFF2-40B4-BE49-F238E27FC236}">
                <a16:creationId xmlns:a16="http://schemas.microsoft.com/office/drawing/2014/main" id="{9601E47C-76A1-4541-B1FF-F02B608395B9}"/>
              </a:ext>
            </a:extLst>
          </p:cNvPr>
          <p:cNvPicPr>
            <a:picLocks noChangeAspect="1"/>
          </p:cNvPicPr>
          <p:nvPr/>
        </p:nvPicPr>
        <p:blipFill>
          <a:blip r:embed="rId2"/>
          <a:stretch>
            <a:fillRect/>
          </a:stretch>
        </p:blipFill>
        <p:spPr>
          <a:xfrm>
            <a:off x="640918" y="3159511"/>
            <a:ext cx="5843009" cy="3209114"/>
          </a:xfrm>
          <a:prstGeom prst="rect">
            <a:avLst/>
          </a:prstGeom>
        </p:spPr>
      </p:pic>
      <p:pic>
        <p:nvPicPr>
          <p:cNvPr id="4" name="Imagen 3">
            <a:extLst>
              <a:ext uri="{FF2B5EF4-FFF2-40B4-BE49-F238E27FC236}">
                <a16:creationId xmlns:a16="http://schemas.microsoft.com/office/drawing/2014/main" id="{BA986C3D-2DE6-43C0-8221-234CD7E1667C}"/>
              </a:ext>
            </a:extLst>
          </p:cNvPr>
          <p:cNvPicPr>
            <a:picLocks noChangeAspect="1"/>
          </p:cNvPicPr>
          <p:nvPr/>
        </p:nvPicPr>
        <p:blipFill>
          <a:blip r:embed="rId3"/>
          <a:stretch>
            <a:fillRect/>
          </a:stretch>
        </p:blipFill>
        <p:spPr>
          <a:xfrm>
            <a:off x="2660073" y="1275242"/>
            <a:ext cx="5843009" cy="3221644"/>
          </a:xfrm>
          <a:prstGeom prst="rect">
            <a:avLst/>
          </a:prstGeom>
        </p:spPr>
      </p:pic>
      <p:sp>
        <p:nvSpPr>
          <p:cNvPr id="5" name="Rectángulo 4">
            <a:extLst>
              <a:ext uri="{FF2B5EF4-FFF2-40B4-BE49-F238E27FC236}">
                <a16:creationId xmlns:a16="http://schemas.microsoft.com/office/drawing/2014/main" id="{E610BB27-AC62-4602-AAD4-520B966FCC82}"/>
              </a:ext>
            </a:extLst>
          </p:cNvPr>
          <p:cNvSpPr/>
          <p:nvPr/>
        </p:nvSpPr>
        <p:spPr>
          <a:xfrm>
            <a:off x="628650" y="2041611"/>
            <a:ext cx="2918114" cy="369332"/>
          </a:xfrm>
          <a:prstGeom prst="rect">
            <a:avLst/>
          </a:prstGeom>
        </p:spPr>
        <p:txBody>
          <a:bodyPr wrap="square">
            <a:spAutoFit/>
          </a:bodyPr>
          <a:lstStyle/>
          <a:p>
            <a:r>
              <a:rPr lang="es-ES" dirty="0">
                <a:hlinkClick r:id="rId4"/>
              </a:rPr>
              <a:t>https://www.crazyegg.com/</a:t>
            </a:r>
            <a:endParaRPr lang="es-ES" dirty="0"/>
          </a:p>
        </p:txBody>
      </p:sp>
    </p:spTree>
    <p:extLst>
      <p:ext uri="{BB962C8B-B14F-4D97-AF65-F5344CB8AC3E}">
        <p14:creationId xmlns:p14="http://schemas.microsoft.com/office/powerpoint/2010/main" val="9180859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C3D73-F7BC-49D1-822A-08A6358C83F1}"/>
              </a:ext>
            </a:extLst>
          </p:cNvPr>
          <p:cNvSpPr>
            <a:spLocks noGrp="1"/>
          </p:cNvSpPr>
          <p:nvPr>
            <p:ph type="title"/>
          </p:nvPr>
        </p:nvSpPr>
        <p:spPr/>
        <p:txBody>
          <a:bodyPr/>
          <a:lstStyle/>
          <a:p>
            <a:r>
              <a:rPr lang="es-ES" dirty="0"/>
              <a:t>Mouse tracking: herramientas</a:t>
            </a:r>
          </a:p>
        </p:txBody>
      </p:sp>
      <p:pic>
        <p:nvPicPr>
          <p:cNvPr id="3" name="Imagen 2">
            <a:extLst>
              <a:ext uri="{FF2B5EF4-FFF2-40B4-BE49-F238E27FC236}">
                <a16:creationId xmlns:a16="http://schemas.microsoft.com/office/drawing/2014/main" id="{5442AC44-427C-4111-AA87-90ABE28AC67D}"/>
              </a:ext>
            </a:extLst>
          </p:cNvPr>
          <p:cNvPicPr>
            <a:picLocks noChangeAspect="1"/>
          </p:cNvPicPr>
          <p:nvPr/>
        </p:nvPicPr>
        <p:blipFill>
          <a:blip r:embed="rId2"/>
          <a:stretch>
            <a:fillRect/>
          </a:stretch>
        </p:blipFill>
        <p:spPr>
          <a:xfrm>
            <a:off x="628650" y="1472783"/>
            <a:ext cx="7710469" cy="3912434"/>
          </a:xfrm>
          <a:prstGeom prst="rect">
            <a:avLst/>
          </a:prstGeom>
        </p:spPr>
      </p:pic>
      <p:sp>
        <p:nvSpPr>
          <p:cNvPr id="4" name="Rectángulo 3">
            <a:extLst>
              <a:ext uri="{FF2B5EF4-FFF2-40B4-BE49-F238E27FC236}">
                <a16:creationId xmlns:a16="http://schemas.microsoft.com/office/drawing/2014/main" id="{960BC896-BF7E-44D0-8625-EC42E204C079}"/>
              </a:ext>
            </a:extLst>
          </p:cNvPr>
          <p:cNvSpPr/>
          <p:nvPr/>
        </p:nvSpPr>
        <p:spPr>
          <a:xfrm>
            <a:off x="3324909" y="5670033"/>
            <a:ext cx="5014210" cy="369332"/>
          </a:xfrm>
          <a:prstGeom prst="rect">
            <a:avLst/>
          </a:prstGeom>
        </p:spPr>
        <p:txBody>
          <a:bodyPr wrap="square">
            <a:spAutoFit/>
          </a:bodyPr>
          <a:lstStyle/>
          <a:p>
            <a:r>
              <a:rPr lang="es-ES" dirty="0">
                <a:hlinkClick r:id="rId3"/>
              </a:rPr>
              <a:t>https://www.dugwood.com/clickheat/index.html</a:t>
            </a:r>
            <a:endParaRPr lang="es-ES" dirty="0"/>
          </a:p>
        </p:txBody>
      </p:sp>
    </p:spTree>
    <p:extLst>
      <p:ext uri="{BB962C8B-B14F-4D97-AF65-F5344CB8AC3E}">
        <p14:creationId xmlns:p14="http://schemas.microsoft.com/office/powerpoint/2010/main" val="39355285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9E5E9-102D-43A4-844D-A5C1E33514F0}"/>
              </a:ext>
            </a:extLst>
          </p:cNvPr>
          <p:cNvSpPr>
            <a:spLocks noGrp="1"/>
          </p:cNvSpPr>
          <p:nvPr>
            <p:ph type="title"/>
          </p:nvPr>
        </p:nvSpPr>
        <p:spPr/>
        <p:txBody>
          <a:bodyPr/>
          <a:lstStyle/>
          <a:p>
            <a:r>
              <a:rPr lang="es-ES" dirty="0"/>
              <a:t>Test de evaluación Heurística</a:t>
            </a:r>
          </a:p>
        </p:txBody>
      </p:sp>
      <p:sp>
        <p:nvSpPr>
          <p:cNvPr id="3" name="Rectángulo 2">
            <a:extLst>
              <a:ext uri="{FF2B5EF4-FFF2-40B4-BE49-F238E27FC236}">
                <a16:creationId xmlns:a16="http://schemas.microsoft.com/office/drawing/2014/main" id="{B2DB92FB-563C-4A1C-BCBD-D6A8C03F9699}"/>
              </a:ext>
            </a:extLst>
          </p:cNvPr>
          <p:cNvSpPr/>
          <p:nvPr/>
        </p:nvSpPr>
        <p:spPr>
          <a:xfrm>
            <a:off x="752167" y="1582340"/>
            <a:ext cx="7595419" cy="3785652"/>
          </a:xfrm>
          <a:prstGeom prst="rect">
            <a:avLst/>
          </a:prstGeom>
        </p:spPr>
        <p:txBody>
          <a:bodyPr wrap="square">
            <a:spAutoFit/>
          </a:bodyPr>
          <a:lstStyle/>
          <a:p>
            <a:r>
              <a:rPr lang="es-ES" sz="2000" dirty="0"/>
              <a:t>El test de evaluación Heurística consiste en una </a:t>
            </a:r>
            <a:r>
              <a:rPr lang="es-ES" sz="2000" b="1" dirty="0"/>
              <a:t>medición manual </a:t>
            </a:r>
            <a:r>
              <a:rPr lang="es-ES" sz="2000" dirty="0"/>
              <a:t>del nivel de usabilidad del producto digital por parte del </a:t>
            </a:r>
            <a:r>
              <a:rPr lang="es-ES" sz="2000" b="1" i="1" u="sng" dirty="0"/>
              <a:t>consultar de usabilidad.</a:t>
            </a:r>
          </a:p>
          <a:p>
            <a:endParaRPr lang="es-ES" sz="2000" dirty="0"/>
          </a:p>
          <a:p>
            <a:r>
              <a:rPr lang="es-ES" sz="2000" dirty="0"/>
              <a:t>Esta medición manual se realiza respondiendo a un número determinado de </a:t>
            </a:r>
            <a:r>
              <a:rPr lang="es-ES" sz="2000" b="1" dirty="0"/>
              <a:t>preguntas</a:t>
            </a:r>
            <a:r>
              <a:rPr lang="es-ES" sz="2000" dirty="0"/>
              <a:t> agrupados por bloques relacionados con diferentes aspectos de la relación usuario - interfaz.</a:t>
            </a:r>
          </a:p>
          <a:p>
            <a:endParaRPr lang="es-ES" sz="2000" dirty="0"/>
          </a:p>
          <a:p>
            <a:r>
              <a:rPr lang="es-ES" sz="2000" dirty="0"/>
              <a:t>Existen diferentes modelos de test para evaluar la heurística de una interfaz.  Un ejemplo se muestra en la </a:t>
            </a:r>
            <a:r>
              <a:rPr lang="es-ES" sz="2000" b="1" dirty="0"/>
              <a:t>Guía de Evaluación </a:t>
            </a:r>
            <a:r>
              <a:rPr lang="es-ES" sz="2000" b="1" dirty="0" err="1"/>
              <a:t>Heuristica</a:t>
            </a:r>
            <a:r>
              <a:rPr lang="es-ES" sz="2000" b="1" dirty="0"/>
              <a:t> de Sitios Web </a:t>
            </a:r>
            <a:r>
              <a:rPr lang="es-ES" sz="2000" dirty="0"/>
              <a:t>de </a:t>
            </a:r>
            <a:r>
              <a:rPr lang="es-ES" sz="2000" dirty="0" err="1"/>
              <a:t>nosolousabilidad</a:t>
            </a:r>
            <a:r>
              <a:rPr lang="es-ES" sz="2000" dirty="0"/>
              <a:t> (</a:t>
            </a:r>
            <a:r>
              <a:rPr lang="es-ES" sz="2000" dirty="0">
                <a:hlinkClick r:id="rId2"/>
              </a:rPr>
              <a:t>http://www.nosolousabilidad.com/articulos/heuristica.htm</a:t>
            </a:r>
            <a:r>
              <a:rPr lang="es-ES" sz="2000" dirty="0"/>
              <a:t>).</a:t>
            </a:r>
          </a:p>
        </p:txBody>
      </p:sp>
    </p:spTree>
    <p:extLst>
      <p:ext uri="{BB962C8B-B14F-4D97-AF65-F5344CB8AC3E}">
        <p14:creationId xmlns:p14="http://schemas.microsoft.com/office/powerpoint/2010/main" val="4814629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3505F7-4786-4114-AB40-B988FA5DDCCD}"/>
              </a:ext>
            </a:extLst>
          </p:cNvPr>
          <p:cNvSpPr>
            <a:spLocks noGrp="1"/>
          </p:cNvSpPr>
          <p:nvPr>
            <p:ph type="title"/>
          </p:nvPr>
        </p:nvSpPr>
        <p:spPr/>
        <p:txBody>
          <a:bodyPr/>
          <a:lstStyle/>
          <a:p>
            <a:r>
              <a:rPr lang="es-ES" dirty="0"/>
              <a:t>Cuestiones heurísticas</a:t>
            </a:r>
          </a:p>
        </p:txBody>
      </p:sp>
      <p:sp>
        <p:nvSpPr>
          <p:cNvPr id="3" name="Rectángulo 2">
            <a:extLst>
              <a:ext uri="{FF2B5EF4-FFF2-40B4-BE49-F238E27FC236}">
                <a16:creationId xmlns:a16="http://schemas.microsoft.com/office/drawing/2014/main" id="{CC672176-5F4F-4413-BF4D-BBBAD211025E}"/>
              </a:ext>
            </a:extLst>
          </p:cNvPr>
          <p:cNvSpPr/>
          <p:nvPr/>
        </p:nvSpPr>
        <p:spPr>
          <a:xfrm>
            <a:off x="2356055" y="1690062"/>
            <a:ext cx="4431890" cy="3477875"/>
          </a:xfrm>
          <a:prstGeom prst="rect">
            <a:avLst/>
          </a:prstGeom>
        </p:spPr>
        <p:txBody>
          <a:bodyPr wrap="square">
            <a:spAutoFit/>
          </a:bodyPr>
          <a:lstStyle/>
          <a:p>
            <a:pPr marL="285750" indent="-285750">
              <a:buFont typeface="Arial" panose="020B0604020202020204" pitchFamily="34" charset="0"/>
              <a:buChar char="•"/>
            </a:pPr>
            <a:r>
              <a:rPr lang="es-ES" sz="2000" dirty="0"/>
              <a:t>GENERALES</a:t>
            </a:r>
          </a:p>
          <a:p>
            <a:pPr marL="285750" indent="-285750">
              <a:buFont typeface="Arial" panose="020B0604020202020204" pitchFamily="34" charset="0"/>
              <a:buChar char="•"/>
            </a:pPr>
            <a:r>
              <a:rPr lang="es-ES" sz="2000" dirty="0"/>
              <a:t>IDENTIDAD E INFORMACIÓN</a:t>
            </a:r>
          </a:p>
          <a:p>
            <a:pPr marL="285750" indent="-285750">
              <a:buFont typeface="Arial" panose="020B0604020202020204" pitchFamily="34" charset="0"/>
              <a:buChar char="•"/>
            </a:pPr>
            <a:r>
              <a:rPr lang="es-ES" sz="2000" dirty="0"/>
              <a:t>LENGUAJE Y REDACCIÓN</a:t>
            </a:r>
          </a:p>
          <a:p>
            <a:pPr marL="285750" indent="-285750">
              <a:buFont typeface="Arial" panose="020B0604020202020204" pitchFamily="34" charset="0"/>
              <a:buChar char="•"/>
            </a:pPr>
            <a:r>
              <a:rPr lang="es-ES" sz="2000" dirty="0"/>
              <a:t>ROTULADO</a:t>
            </a:r>
          </a:p>
          <a:p>
            <a:pPr marL="285750" indent="-285750">
              <a:buFont typeface="Arial" panose="020B0604020202020204" pitchFamily="34" charset="0"/>
              <a:buChar char="•"/>
            </a:pPr>
            <a:r>
              <a:rPr lang="es-ES" sz="2000" dirty="0"/>
              <a:t>ESTRUCTURA Y NAVEGACIÓN</a:t>
            </a:r>
          </a:p>
          <a:p>
            <a:pPr marL="285750" indent="-285750">
              <a:buFont typeface="Arial" panose="020B0604020202020204" pitchFamily="34" charset="0"/>
              <a:buChar char="•"/>
            </a:pPr>
            <a:r>
              <a:rPr lang="es-ES" sz="2000" dirty="0"/>
              <a:t>LAY-OUT DE LA PÁGINA</a:t>
            </a:r>
          </a:p>
          <a:p>
            <a:pPr marL="285750" indent="-285750">
              <a:buFont typeface="Arial" panose="020B0604020202020204" pitchFamily="34" charset="0"/>
              <a:buChar char="•"/>
            </a:pPr>
            <a:r>
              <a:rPr lang="es-ES" sz="2000" dirty="0"/>
              <a:t>BÚSQUEDA</a:t>
            </a:r>
          </a:p>
          <a:p>
            <a:pPr marL="285750" indent="-285750">
              <a:buFont typeface="Arial" panose="020B0604020202020204" pitchFamily="34" charset="0"/>
              <a:buChar char="•"/>
            </a:pPr>
            <a:r>
              <a:rPr lang="es-ES" sz="2000" dirty="0"/>
              <a:t>ELEMENTOS MULTIMEDIA</a:t>
            </a:r>
          </a:p>
          <a:p>
            <a:pPr marL="285750" indent="-285750">
              <a:buFont typeface="Arial" panose="020B0604020202020204" pitchFamily="34" charset="0"/>
              <a:buChar char="•"/>
            </a:pPr>
            <a:r>
              <a:rPr lang="es-ES" sz="2000" dirty="0"/>
              <a:t>AYUDA</a:t>
            </a:r>
          </a:p>
          <a:p>
            <a:pPr marL="285750" indent="-285750">
              <a:buFont typeface="Arial" panose="020B0604020202020204" pitchFamily="34" charset="0"/>
              <a:buChar char="•"/>
            </a:pPr>
            <a:r>
              <a:rPr lang="es-ES" sz="2000" dirty="0"/>
              <a:t>ACCESIBILIDAD</a:t>
            </a:r>
          </a:p>
          <a:p>
            <a:pPr marL="285750" indent="-285750">
              <a:buFont typeface="Arial" panose="020B0604020202020204" pitchFamily="34" charset="0"/>
              <a:buChar char="•"/>
            </a:pPr>
            <a:r>
              <a:rPr lang="es-ES" sz="2000" dirty="0"/>
              <a:t>CONTROL y RETROALIMENTACIÓN</a:t>
            </a:r>
          </a:p>
        </p:txBody>
      </p:sp>
    </p:spTree>
    <p:extLst>
      <p:ext uri="{BB962C8B-B14F-4D97-AF65-F5344CB8AC3E}">
        <p14:creationId xmlns:p14="http://schemas.microsoft.com/office/powerpoint/2010/main" val="21424018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0CD289-0E42-4E69-A45F-EE2EB314213F}"/>
              </a:ext>
            </a:extLst>
          </p:cNvPr>
          <p:cNvSpPr>
            <a:spLocks noGrp="1"/>
          </p:cNvSpPr>
          <p:nvPr>
            <p:ph type="title"/>
          </p:nvPr>
        </p:nvSpPr>
        <p:spPr/>
        <p:txBody>
          <a:bodyPr/>
          <a:lstStyle/>
          <a:p>
            <a:r>
              <a:rPr lang="es-ES" dirty="0"/>
              <a:t>Heurísticas de usabilidad</a:t>
            </a:r>
          </a:p>
        </p:txBody>
      </p:sp>
      <p:sp>
        <p:nvSpPr>
          <p:cNvPr id="3" name="Rectángulo 2">
            <a:extLst>
              <a:ext uri="{FF2B5EF4-FFF2-40B4-BE49-F238E27FC236}">
                <a16:creationId xmlns:a16="http://schemas.microsoft.com/office/drawing/2014/main" id="{8B1822FE-576B-468C-8D47-3C741851C029}"/>
              </a:ext>
            </a:extLst>
          </p:cNvPr>
          <p:cNvSpPr/>
          <p:nvPr/>
        </p:nvSpPr>
        <p:spPr>
          <a:xfrm>
            <a:off x="1008062" y="1249326"/>
            <a:ext cx="6948487" cy="646331"/>
          </a:xfrm>
          <a:prstGeom prst="rect">
            <a:avLst/>
          </a:prstGeom>
        </p:spPr>
        <p:txBody>
          <a:bodyPr wrap="square">
            <a:spAutoFit/>
          </a:bodyPr>
          <a:lstStyle/>
          <a:p>
            <a:r>
              <a:rPr lang="es-ES" dirty="0"/>
              <a:t>Heurísticas de usabilidad (Jakob Nielsen)</a:t>
            </a:r>
          </a:p>
          <a:p>
            <a:r>
              <a:rPr lang="es-ES" dirty="0">
                <a:hlinkClick r:id="rId2"/>
              </a:rPr>
              <a:t>https://www.nngroup.com/articles/ten-usability-heuristics/</a:t>
            </a:r>
            <a:endParaRPr lang="es-ES" dirty="0"/>
          </a:p>
        </p:txBody>
      </p:sp>
      <p:pic>
        <p:nvPicPr>
          <p:cNvPr id="4" name="Imagen 3">
            <a:extLst>
              <a:ext uri="{FF2B5EF4-FFF2-40B4-BE49-F238E27FC236}">
                <a16:creationId xmlns:a16="http://schemas.microsoft.com/office/drawing/2014/main" id="{FA272A3B-8F5B-47C4-B378-45F0D45A5B91}"/>
              </a:ext>
            </a:extLst>
          </p:cNvPr>
          <p:cNvPicPr>
            <a:picLocks noChangeAspect="1"/>
          </p:cNvPicPr>
          <p:nvPr/>
        </p:nvPicPr>
        <p:blipFill>
          <a:blip r:embed="rId3"/>
          <a:stretch>
            <a:fillRect/>
          </a:stretch>
        </p:blipFill>
        <p:spPr>
          <a:xfrm>
            <a:off x="585787" y="2141682"/>
            <a:ext cx="7928859" cy="4079009"/>
          </a:xfrm>
          <a:prstGeom prst="rect">
            <a:avLst/>
          </a:prstGeom>
        </p:spPr>
      </p:pic>
    </p:spTree>
    <p:extLst>
      <p:ext uri="{BB962C8B-B14F-4D97-AF65-F5344CB8AC3E}">
        <p14:creationId xmlns:p14="http://schemas.microsoft.com/office/powerpoint/2010/main" val="17346074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BF75E-B29E-4FE2-AD31-ACEDBF699659}"/>
              </a:ext>
            </a:extLst>
          </p:cNvPr>
          <p:cNvSpPr>
            <a:spLocks noGrp="1"/>
          </p:cNvSpPr>
          <p:nvPr>
            <p:ph type="title"/>
          </p:nvPr>
        </p:nvSpPr>
        <p:spPr/>
        <p:txBody>
          <a:bodyPr/>
          <a:lstStyle/>
          <a:p>
            <a:r>
              <a:rPr lang="es-ES" dirty="0"/>
              <a:t>Usability.gov</a:t>
            </a:r>
          </a:p>
        </p:txBody>
      </p:sp>
      <p:sp>
        <p:nvSpPr>
          <p:cNvPr id="3" name="Rectángulo 2">
            <a:extLst>
              <a:ext uri="{FF2B5EF4-FFF2-40B4-BE49-F238E27FC236}">
                <a16:creationId xmlns:a16="http://schemas.microsoft.com/office/drawing/2014/main" id="{7395AFB5-7257-4D34-B455-8F72CA0554BA}"/>
              </a:ext>
            </a:extLst>
          </p:cNvPr>
          <p:cNvSpPr/>
          <p:nvPr/>
        </p:nvSpPr>
        <p:spPr>
          <a:xfrm>
            <a:off x="895125" y="1152298"/>
            <a:ext cx="2751522" cy="369332"/>
          </a:xfrm>
          <a:prstGeom prst="rect">
            <a:avLst/>
          </a:prstGeom>
        </p:spPr>
        <p:txBody>
          <a:bodyPr wrap="none">
            <a:spAutoFit/>
          </a:bodyPr>
          <a:lstStyle/>
          <a:p>
            <a:r>
              <a:rPr lang="es-ES" dirty="0">
                <a:hlinkClick r:id="rId2"/>
              </a:rPr>
              <a:t>https://www.usability.gov/</a:t>
            </a:r>
            <a:endParaRPr lang="es-ES" dirty="0"/>
          </a:p>
        </p:txBody>
      </p:sp>
      <p:pic>
        <p:nvPicPr>
          <p:cNvPr id="4" name="Imagen 3">
            <a:extLst>
              <a:ext uri="{FF2B5EF4-FFF2-40B4-BE49-F238E27FC236}">
                <a16:creationId xmlns:a16="http://schemas.microsoft.com/office/drawing/2014/main" id="{63F46ABF-825B-45EF-ABFE-536BFA7785EC}"/>
              </a:ext>
            </a:extLst>
          </p:cNvPr>
          <p:cNvPicPr>
            <a:picLocks noChangeAspect="1"/>
          </p:cNvPicPr>
          <p:nvPr/>
        </p:nvPicPr>
        <p:blipFill>
          <a:blip r:embed="rId3"/>
          <a:stretch>
            <a:fillRect/>
          </a:stretch>
        </p:blipFill>
        <p:spPr>
          <a:xfrm>
            <a:off x="628650" y="1861380"/>
            <a:ext cx="7934778" cy="4082220"/>
          </a:xfrm>
          <a:prstGeom prst="rect">
            <a:avLst/>
          </a:prstGeom>
        </p:spPr>
      </p:pic>
    </p:spTree>
    <p:extLst>
      <p:ext uri="{BB962C8B-B14F-4D97-AF65-F5344CB8AC3E}">
        <p14:creationId xmlns:p14="http://schemas.microsoft.com/office/powerpoint/2010/main" val="3401095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4A5A3-61A2-4578-9806-A29FC8CD4AB6}"/>
              </a:ext>
            </a:extLst>
          </p:cNvPr>
          <p:cNvSpPr>
            <a:spLocks noGrp="1"/>
          </p:cNvSpPr>
          <p:nvPr>
            <p:ph type="title"/>
          </p:nvPr>
        </p:nvSpPr>
        <p:spPr/>
        <p:txBody>
          <a:bodyPr/>
          <a:lstStyle/>
          <a:p>
            <a:r>
              <a:rPr lang="es-ES" dirty="0" err="1"/>
              <a:t>Usability</a:t>
            </a:r>
            <a:r>
              <a:rPr lang="es-ES" dirty="0"/>
              <a:t> </a:t>
            </a:r>
            <a:r>
              <a:rPr lang="es-ES" dirty="0" err="1"/>
              <a:t>first</a:t>
            </a:r>
            <a:endParaRPr lang="es-ES" dirty="0"/>
          </a:p>
        </p:txBody>
      </p:sp>
      <p:sp>
        <p:nvSpPr>
          <p:cNvPr id="3" name="Rectángulo 2">
            <a:extLst>
              <a:ext uri="{FF2B5EF4-FFF2-40B4-BE49-F238E27FC236}">
                <a16:creationId xmlns:a16="http://schemas.microsoft.com/office/drawing/2014/main" id="{67D82165-FA1B-4E00-AE7D-FB438E8C4775}"/>
              </a:ext>
            </a:extLst>
          </p:cNvPr>
          <p:cNvSpPr/>
          <p:nvPr/>
        </p:nvSpPr>
        <p:spPr>
          <a:xfrm>
            <a:off x="1008063" y="1166244"/>
            <a:ext cx="6847464" cy="923330"/>
          </a:xfrm>
          <a:prstGeom prst="rect">
            <a:avLst/>
          </a:prstGeom>
        </p:spPr>
        <p:txBody>
          <a:bodyPr wrap="square">
            <a:spAutoFit/>
          </a:bodyPr>
          <a:lstStyle/>
          <a:p>
            <a:r>
              <a:rPr lang="es-ES" dirty="0" err="1"/>
              <a:t>Introduction</a:t>
            </a:r>
            <a:r>
              <a:rPr lang="es-ES" dirty="0"/>
              <a:t> </a:t>
            </a:r>
            <a:r>
              <a:rPr lang="es-ES" dirty="0" err="1"/>
              <a:t>to</a:t>
            </a:r>
            <a:r>
              <a:rPr lang="es-ES" dirty="0"/>
              <a:t> </a:t>
            </a:r>
            <a:r>
              <a:rPr lang="es-ES" dirty="0" err="1"/>
              <a:t>User-Centered</a:t>
            </a:r>
            <a:r>
              <a:rPr lang="es-ES" dirty="0"/>
              <a:t> </a:t>
            </a:r>
            <a:r>
              <a:rPr lang="es-ES" dirty="0" err="1"/>
              <a:t>Design</a:t>
            </a:r>
            <a:endParaRPr lang="es-ES" dirty="0"/>
          </a:p>
          <a:p>
            <a:r>
              <a:rPr lang="es-ES" dirty="0">
                <a:hlinkClick r:id="rId2"/>
              </a:rPr>
              <a:t>http://www.usabilityfirst.com/about-usability/introduction-to-user-centered-design/</a:t>
            </a:r>
            <a:r>
              <a:rPr lang="es-ES" dirty="0"/>
              <a:t> </a:t>
            </a:r>
          </a:p>
        </p:txBody>
      </p:sp>
      <p:pic>
        <p:nvPicPr>
          <p:cNvPr id="4" name="Imagen 3">
            <a:extLst>
              <a:ext uri="{FF2B5EF4-FFF2-40B4-BE49-F238E27FC236}">
                <a16:creationId xmlns:a16="http://schemas.microsoft.com/office/drawing/2014/main" id="{CEDD3FA2-820F-494B-B865-0D23D425D9EF}"/>
              </a:ext>
            </a:extLst>
          </p:cNvPr>
          <p:cNvPicPr>
            <a:picLocks noChangeAspect="1"/>
          </p:cNvPicPr>
          <p:nvPr/>
        </p:nvPicPr>
        <p:blipFill>
          <a:blip r:embed="rId3"/>
          <a:stretch>
            <a:fillRect/>
          </a:stretch>
        </p:blipFill>
        <p:spPr>
          <a:xfrm>
            <a:off x="801904" y="2252517"/>
            <a:ext cx="7540192" cy="3865506"/>
          </a:xfrm>
          <a:prstGeom prst="rect">
            <a:avLst/>
          </a:prstGeom>
        </p:spPr>
      </p:pic>
    </p:spTree>
    <p:extLst>
      <p:ext uri="{BB962C8B-B14F-4D97-AF65-F5344CB8AC3E}">
        <p14:creationId xmlns:p14="http://schemas.microsoft.com/office/powerpoint/2010/main" val="8290446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Diseño centrado en el usuario</a:t>
            </a:r>
          </a:p>
        </p:txBody>
      </p:sp>
      <p:sp>
        <p:nvSpPr>
          <p:cNvPr id="6" name="CuadroTexto 5"/>
          <p:cNvSpPr txBox="1"/>
          <p:nvPr/>
        </p:nvSpPr>
        <p:spPr>
          <a:xfrm>
            <a:off x="863601" y="2693753"/>
            <a:ext cx="4291382" cy="646331"/>
          </a:xfrm>
          <a:prstGeom prst="rect">
            <a:avLst/>
          </a:prstGeom>
          <a:noFill/>
        </p:spPr>
        <p:txBody>
          <a:bodyPr wrap="square" rtlCol="0">
            <a:spAutoFit/>
          </a:bodyPr>
          <a:lstStyle/>
          <a:p>
            <a:r>
              <a:rPr lang="es-ES" dirty="0"/>
              <a:t>En la práctica se hace muy difícil diferencias usabilidad y </a:t>
            </a:r>
            <a:r>
              <a:rPr lang="es-ES" noProof="1"/>
              <a:t>eXperiencia de Usuario</a:t>
            </a:r>
            <a:r>
              <a:rPr lang="es-ES" dirty="0"/>
              <a:t> (UX)</a:t>
            </a:r>
          </a:p>
        </p:txBody>
      </p:sp>
      <p:sp>
        <p:nvSpPr>
          <p:cNvPr id="7" name="Rectángulo 6"/>
          <p:cNvSpPr/>
          <p:nvPr/>
        </p:nvSpPr>
        <p:spPr>
          <a:xfrm>
            <a:off x="5154982" y="1472325"/>
            <a:ext cx="3101605" cy="923330"/>
          </a:xfrm>
          <a:prstGeom prst="rect">
            <a:avLst/>
          </a:prstGeom>
        </p:spPr>
        <p:txBody>
          <a:bodyPr wrap="square">
            <a:spAutoFit/>
          </a:bodyPr>
          <a:lstStyle/>
          <a:p>
            <a:r>
              <a:rPr lang="es-ES" dirty="0"/>
              <a:t>Es el diseño que tiene como objetivo conseguir la mejor </a:t>
            </a:r>
            <a:r>
              <a:rPr lang="es-ES" b="1" dirty="0"/>
              <a:t>experiencia de usuario </a:t>
            </a:r>
            <a:r>
              <a:rPr lang="es-ES" dirty="0"/>
              <a:t>posible</a:t>
            </a:r>
          </a:p>
        </p:txBody>
      </p:sp>
      <p:sp>
        <p:nvSpPr>
          <p:cNvPr id="8" name="Rectángulo 7"/>
          <p:cNvSpPr/>
          <p:nvPr/>
        </p:nvSpPr>
        <p:spPr>
          <a:xfrm>
            <a:off x="628650" y="1585428"/>
            <a:ext cx="3694473" cy="369332"/>
          </a:xfrm>
          <a:prstGeom prst="rect">
            <a:avLst/>
          </a:prstGeom>
        </p:spPr>
        <p:txBody>
          <a:bodyPr wrap="none">
            <a:spAutoFit/>
          </a:bodyPr>
          <a:lstStyle/>
          <a:p>
            <a:r>
              <a:rPr lang="es-ES" b="1" dirty="0"/>
              <a:t>Diseño Centrado en el Usuario (DCU)</a:t>
            </a:r>
          </a:p>
        </p:txBody>
      </p:sp>
      <p:sp>
        <p:nvSpPr>
          <p:cNvPr id="15" name="Rectángulo 14"/>
          <p:cNvSpPr/>
          <p:nvPr/>
        </p:nvSpPr>
        <p:spPr>
          <a:xfrm>
            <a:off x="1054471" y="1883526"/>
            <a:ext cx="2842830" cy="369332"/>
          </a:xfrm>
          <a:prstGeom prst="rect">
            <a:avLst/>
          </a:prstGeom>
        </p:spPr>
        <p:txBody>
          <a:bodyPr wrap="none">
            <a:spAutoFit/>
          </a:bodyPr>
          <a:lstStyle/>
          <a:p>
            <a:r>
              <a:rPr lang="en-US" i="1" dirty="0"/>
              <a:t>User-Centered Design (UCD)</a:t>
            </a:r>
          </a:p>
        </p:txBody>
      </p:sp>
      <p:sp>
        <p:nvSpPr>
          <p:cNvPr id="16" name="CuadroTexto 15"/>
          <p:cNvSpPr txBox="1"/>
          <p:nvPr/>
        </p:nvSpPr>
        <p:spPr>
          <a:xfrm>
            <a:off x="6010004" y="2693752"/>
            <a:ext cx="2391046" cy="646331"/>
          </a:xfrm>
          <a:prstGeom prst="rect">
            <a:avLst/>
          </a:prstGeom>
          <a:noFill/>
        </p:spPr>
        <p:txBody>
          <a:bodyPr wrap="square" rtlCol="0">
            <a:spAutoFit/>
          </a:bodyPr>
          <a:lstStyle/>
          <a:p>
            <a:r>
              <a:rPr lang="es-ES" dirty="0"/>
              <a:t>DCU ligado al</a:t>
            </a:r>
            <a:br>
              <a:rPr lang="es-ES" dirty="0"/>
            </a:br>
            <a:r>
              <a:rPr lang="es-ES" dirty="0"/>
              <a:t>concepto de </a:t>
            </a:r>
            <a:r>
              <a:rPr lang="es-ES" b="1" dirty="0"/>
              <a:t>usabilidad</a:t>
            </a:r>
          </a:p>
        </p:txBody>
      </p:sp>
      <p:cxnSp>
        <p:nvCxnSpPr>
          <p:cNvPr id="18" name="Conector recto de flecha 17"/>
          <p:cNvCxnSpPr>
            <a:stCxn id="6" idx="3"/>
            <a:endCxn id="16" idx="1"/>
          </p:cNvCxnSpPr>
          <p:nvPr/>
        </p:nvCxnSpPr>
        <p:spPr>
          <a:xfrm flipV="1">
            <a:off x="5154983" y="3016918"/>
            <a:ext cx="8550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3829050" y="3943309"/>
            <a:ext cx="4572000" cy="1477328"/>
          </a:xfrm>
          <a:prstGeom prst="rect">
            <a:avLst/>
          </a:prstGeom>
        </p:spPr>
        <p:txBody>
          <a:bodyPr>
            <a:spAutoFit/>
          </a:bodyPr>
          <a:lstStyle/>
          <a:p>
            <a:r>
              <a:rPr lang="es-ES" dirty="0"/>
              <a:t>Tiene por objetivo la creación de productos que resuelvan necesidades concretas de sus usuarios finales, consiguiendo la mayor satisfacción y mejor experiencia de uso posible con el mínimo esfuerzo de su parte.</a:t>
            </a:r>
          </a:p>
        </p:txBody>
      </p:sp>
      <p:pic>
        <p:nvPicPr>
          <p:cNvPr id="13314" name="Picture 2" descr="http://entertecno.com/wp-content/uploads/2013/01/wikipedia-261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3943309"/>
            <a:ext cx="1256692" cy="144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8673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80999E-84C0-4B03-9FD5-BB5EC7351107}"/>
              </a:ext>
            </a:extLst>
          </p:cNvPr>
          <p:cNvSpPr>
            <a:spLocks noGrp="1"/>
          </p:cNvSpPr>
          <p:nvPr>
            <p:ph type="title"/>
          </p:nvPr>
        </p:nvSpPr>
        <p:spPr/>
        <p:txBody>
          <a:bodyPr/>
          <a:lstStyle/>
          <a:p>
            <a:r>
              <a:rPr lang="es-ES" dirty="0"/>
              <a:t>Convergencia UX / UI</a:t>
            </a:r>
          </a:p>
        </p:txBody>
      </p:sp>
      <p:sp>
        <p:nvSpPr>
          <p:cNvPr id="3" name="Rectángulo 2">
            <a:extLst>
              <a:ext uri="{FF2B5EF4-FFF2-40B4-BE49-F238E27FC236}">
                <a16:creationId xmlns:a16="http://schemas.microsoft.com/office/drawing/2014/main" id="{80B354D1-D13C-4EE1-AD7F-F0BF5A031DE5}"/>
              </a:ext>
            </a:extLst>
          </p:cNvPr>
          <p:cNvSpPr/>
          <p:nvPr/>
        </p:nvSpPr>
        <p:spPr>
          <a:xfrm>
            <a:off x="3679722" y="4843979"/>
            <a:ext cx="1784555" cy="851515"/>
          </a:xfrm>
          <a:prstGeom prst="rect">
            <a:avLst/>
          </a:prstGeom>
        </p:spPr>
        <p:txBody>
          <a:bodyPr wrap="square">
            <a:spAutoFit/>
          </a:bodyPr>
          <a:lstStyle/>
          <a:p>
            <a:r>
              <a:rPr lang="es-ES" sz="800" baseline="30000" dirty="0">
                <a:latin typeface="Times New Roman" panose="02020603050405020304" pitchFamily="18" charset="0"/>
              </a:rPr>
              <a:t> 	</a:t>
            </a:r>
          </a:p>
          <a:p>
            <a:r>
              <a:rPr lang="es-ES" dirty="0">
                <a:solidFill>
                  <a:srgbClr val="9A467F"/>
                </a:solidFill>
                <a:latin typeface="Tahoma" panose="020B0604030504040204" pitchFamily="34" charset="0"/>
              </a:rPr>
              <a:t>DISEÑO DE INTERACCIÓN</a:t>
            </a:r>
          </a:p>
          <a:p>
            <a:endParaRPr lang="es-ES" sz="800" dirty="0">
              <a:latin typeface="Tahoma" panose="020B0604030504040204" pitchFamily="34" charset="0"/>
            </a:endParaRPr>
          </a:p>
        </p:txBody>
      </p:sp>
      <p:pic>
        <p:nvPicPr>
          <p:cNvPr id="6" name="Imagen 5">
            <a:extLst>
              <a:ext uri="{FF2B5EF4-FFF2-40B4-BE49-F238E27FC236}">
                <a16:creationId xmlns:a16="http://schemas.microsoft.com/office/drawing/2014/main" id="{BDE5F03A-ACC5-49B6-A173-2B3A695D7FBC}"/>
              </a:ext>
            </a:extLst>
          </p:cNvPr>
          <p:cNvPicPr>
            <a:picLocks noChangeAspect="1"/>
          </p:cNvPicPr>
          <p:nvPr/>
        </p:nvPicPr>
        <p:blipFill>
          <a:blip r:embed="rId3">
            <a:clrChange>
              <a:clrFrom>
                <a:srgbClr val="FFFFFF"/>
              </a:clrFrom>
              <a:clrTo>
                <a:srgbClr val="FFFFFF">
                  <a:alpha val="0"/>
                </a:srgbClr>
              </a:clrTo>
            </a:clrChange>
            <a:alphaModFix/>
          </a:blip>
          <a:stretch>
            <a:fillRect/>
          </a:stretch>
        </p:blipFill>
        <p:spPr>
          <a:xfrm>
            <a:off x="1865646" y="1408793"/>
            <a:ext cx="5088241" cy="3096000"/>
          </a:xfrm>
          <a:prstGeom prst="rect">
            <a:avLst/>
          </a:prstGeom>
        </p:spPr>
      </p:pic>
      <p:sp>
        <p:nvSpPr>
          <p:cNvPr id="7" name="Rectángulo 6">
            <a:extLst>
              <a:ext uri="{FF2B5EF4-FFF2-40B4-BE49-F238E27FC236}">
                <a16:creationId xmlns:a16="http://schemas.microsoft.com/office/drawing/2014/main" id="{EE28DDF1-C99A-410A-85B2-54026B7DCD7B}"/>
              </a:ext>
            </a:extLst>
          </p:cNvPr>
          <p:cNvSpPr/>
          <p:nvPr/>
        </p:nvSpPr>
        <p:spPr>
          <a:xfrm>
            <a:off x="1293790" y="5079875"/>
            <a:ext cx="1143711" cy="369332"/>
          </a:xfrm>
          <a:prstGeom prst="rect">
            <a:avLst/>
          </a:prstGeom>
        </p:spPr>
        <p:txBody>
          <a:bodyPr wrap="none">
            <a:spAutoFit/>
          </a:bodyPr>
          <a:lstStyle/>
          <a:p>
            <a:r>
              <a:rPr lang="es-ES" dirty="0">
                <a:solidFill>
                  <a:srgbClr val="9A467F"/>
                </a:solidFill>
                <a:latin typeface="Tahoma" panose="020B0604030504040204" pitchFamily="34" charset="0"/>
              </a:rPr>
              <a:t>USUARIO</a:t>
            </a:r>
          </a:p>
        </p:txBody>
      </p:sp>
      <p:sp>
        <p:nvSpPr>
          <p:cNvPr id="8" name="Rectángulo 7">
            <a:extLst>
              <a:ext uri="{FF2B5EF4-FFF2-40B4-BE49-F238E27FC236}">
                <a16:creationId xmlns:a16="http://schemas.microsoft.com/office/drawing/2014/main" id="{BCBF9BF9-3131-425C-B2A1-4F972C7B1099}"/>
              </a:ext>
            </a:extLst>
          </p:cNvPr>
          <p:cNvSpPr/>
          <p:nvPr/>
        </p:nvSpPr>
        <p:spPr>
          <a:xfrm>
            <a:off x="6626344" y="5079875"/>
            <a:ext cx="1584088" cy="369332"/>
          </a:xfrm>
          <a:prstGeom prst="rect">
            <a:avLst/>
          </a:prstGeom>
        </p:spPr>
        <p:txBody>
          <a:bodyPr wrap="none">
            <a:spAutoFit/>
          </a:bodyPr>
          <a:lstStyle/>
          <a:p>
            <a:r>
              <a:rPr lang="es-ES" dirty="0">
                <a:solidFill>
                  <a:srgbClr val="5F9E00"/>
                </a:solidFill>
                <a:latin typeface="Tahoma" panose="020B0604030504040204" pitchFamily="34" charset="0"/>
              </a:rPr>
              <a:t>DISPOSITIVO</a:t>
            </a:r>
          </a:p>
        </p:txBody>
      </p:sp>
    </p:spTree>
    <p:extLst>
      <p:ext uri="{BB962C8B-B14F-4D97-AF65-F5344CB8AC3E}">
        <p14:creationId xmlns:p14="http://schemas.microsoft.com/office/powerpoint/2010/main" val="3785386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http://academic.evergreen.edu/s/stilsonr/Predicting%20Obsolescence/PsychofEveryd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4081" y="3975279"/>
            <a:ext cx="1500491" cy="229177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d.gr-assets.com/books/1166761452l/168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00" y="3850390"/>
            <a:ext cx="1524636" cy="229177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28650" y="365127"/>
            <a:ext cx="7886700" cy="923330"/>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centrado en el usuario: perspectiva académica</a:t>
            </a:r>
          </a:p>
        </p:txBody>
      </p:sp>
      <p:sp>
        <p:nvSpPr>
          <p:cNvPr id="3" name="Rectángulo 2"/>
          <p:cNvSpPr/>
          <p:nvPr/>
        </p:nvSpPr>
        <p:spPr>
          <a:xfrm>
            <a:off x="518160" y="1601862"/>
            <a:ext cx="4128008" cy="646331"/>
          </a:xfrm>
          <a:prstGeom prst="rect">
            <a:avLst/>
          </a:prstGeom>
        </p:spPr>
        <p:txBody>
          <a:bodyPr wrap="square">
            <a:spAutoFit/>
          </a:bodyPr>
          <a:lstStyle/>
          <a:p>
            <a:r>
              <a:rPr lang="es-ES" dirty="0"/>
              <a:t>El término UCD aparece en los 80's , en el contexto de la Psicología Cognitiva</a:t>
            </a:r>
          </a:p>
        </p:txBody>
      </p:sp>
      <p:sp>
        <p:nvSpPr>
          <p:cNvPr id="5" name="Rectángulo 4"/>
          <p:cNvSpPr/>
          <p:nvPr/>
        </p:nvSpPr>
        <p:spPr>
          <a:xfrm>
            <a:off x="2067560" y="2373082"/>
            <a:ext cx="2578608" cy="923330"/>
          </a:xfrm>
          <a:prstGeom prst="rect">
            <a:avLst/>
          </a:prstGeom>
        </p:spPr>
        <p:txBody>
          <a:bodyPr wrap="square">
            <a:spAutoFit/>
          </a:bodyPr>
          <a:lstStyle/>
          <a:p>
            <a:r>
              <a:rPr lang="es-ES" b="1" dirty="0"/>
              <a:t>Donald Norman</a:t>
            </a:r>
          </a:p>
          <a:p>
            <a:r>
              <a:rPr lang="es-ES" dirty="0"/>
              <a:t>Universidad de California San Diego (UCSD)</a:t>
            </a:r>
          </a:p>
        </p:txBody>
      </p:sp>
      <p:sp>
        <p:nvSpPr>
          <p:cNvPr id="6" name="Rectángulo 5"/>
          <p:cNvSpPr/>
          <p:nvPr/>
        </p:nvSpPr>
        <p:spPr>
          <a:xfrm>
            <a:off x="2422413" y="3975279"/>
            <a:ext cx="399364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User-Centered System Design: New Perspectives on Human-Computer Interaction (Norman &amp; Draper, 1986).</a:t>
            </a:r>
          </a:p>
        </p:txBody>
      </p:sp>
      <p:sp>
        <p:nvSpPr>
          <p:cNvPr id="7" name="Rectángulo 6"/>
          <p:cNvSpPr/>
          <p:nvPr/>
        </p:nvSpPr>
        <p:spPr>
          <a:xfrm>
            <a:off x="3820879" y="5349623"/>
            <a:ext cx="3133202"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chemeClr val="dk1"/>
                </a:solidFill>
              </a:rPr>
              <a:t>The Psychology Of Everyday Things</a:t>
            </a:r>
            <a:r>
              <a:rPr lang="es-ES" dirty="0">
                <a:solidFill>
                  <a:schemeClr val="dk1"/>
                </a:solidFill>
              </a:rPr>
              <a:t>, o POET (Norman, 1988)</a:t>
            </a:r>
          </a:p>
        </p:txBody>
      </p:sp>
      <p:pic>
        <p:nvPicPr>
          <p:cNvPr id="14338" name="Picture 2" descr="http://www.dissenysostenible.com/files/dnorma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784" y="1601862"/>
            <a:ext cx="2576543" cy="171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925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044573"/>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Bases psicológicas del</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diseño centrado en el usuario</a:t>
            </a:r>
          </a:p>
        </p:txBody>
      </p:sp>
      <p:sp>
        <p:nvSpPr>
          <p:cNvPr id="9" name="Rectángulo 8"/>
          <p:cNvSpPr/>
          <p:nvPr/>
        </p:nvSpPr>
        <p:spPr>
          <a:xfrm>
            <a:off x="539750" y="1947590"/>
            <a:ext cx="4845050" cy="3416320"/>
          </a:xfrm>
          <a:prstGeom prst="rect">
            <a:avLst/>
          </a:prstGeom>
        </p:spPr>
        <p:txBody>
          <a:bodyPr wrap="square">
            <a:spAutoFit/>
          </a:bodyPr>
          <a:lstStyle/>
          <a:p>
            <a:pPr marL="342900" indent="-342900">
              <a:buFont typeface="+mj-lt"/>
              <a:buAutoNum type="arabicPeriod"/>
            </a:pPr>
            <a:r>
              <a:rPr lang="es-ES" dirty="0"/>
              <a:t>Hacer fácil de determinar qué acciones son posibles en cualquier momento.</a:t>
            </a:r>
          </a:p>
          <a:p>
            <a:pPr marL="342900" indent="-342900">
              <a:buFont typeface="+mj-lt"/>
              <a:buAutoNum type="arabicPeriod"/>
            </a:pPr>
            <a:r>
              <a:rPr lang="es-ES" dirty="0"/>
              <a:t>Hacer los elementos del sistema visibles, incluyendo el modelo conceptual del sistema, las acciones alternativas y sus resultados.</a:t>
            </a:r>
          </a:p>
          <a:p>
            <a:pPr marL="342900" indent="-342900">
              <a:buFont typeface="+mj-lt"/>
              <a:buAutoNum type="arabicPeriod"/>
            </a:pPr>
            <a:r>
              <a:rPr lang="es-ES" dirty="0"/>
              <a:t>Hacer fácil de evaluar el estado actual del sistema.</a:t>
            </a:r>
          </a:p>
          <a:p>
            <a:pPr marL="342900" indent="-342900">
              <a:buFont typeface="+mj-lt"/>
              <a:buAutoNum type="arabicPeriod"/>
            </a:pPr>
            <a:r>
              <a:rPr lang="es-ES" dirty="0"/>
              <a:t>Seguir asignaciones naturales entre las intenciones y las acciones requeridas; entre las acciones y el efecto resultante y entre la información que es visible y la interpretación del estado del sistema.</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1947590"/>
            <a:ext cx="2800350" cy="3986721"/>
          </a:xfrm>
          <a:prstGeom prst="rect">
            <a:avLst/>
          </a:prstGeom>
        </p:spPr>
      </p:pic>
      <p:sp>
        <p:nvSpPr>
          <p:cNvPr id="10" name="Rectángulo 9"/>
          <p:cNvSpPr/>
          <p:nvPr/>
        </p:nvSpPr>
        <p:spPr>
          <a:xfrm>
            <a:off x="2476500" y="5578635"/>
            <a:ext cx="38227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La psicología de los objetos cotidianos. Donald A. Norman. Nerea, 1990.</a:t>
            </a:r>
          </a:p>
        </p:txBody>
      </p:sp>
    </p:spTree>
    <p:extLst>
      <p:ext uri="{BB962C8B-B14F-4D97-AF65-F5344CB8AC3E}">
        <p14:creationId xmlns:p14="http://schemas.microsoft.com/office/powerpoint/2010/main" val="1412026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20108" y="2872103"/>
            <a:ext cx="7647710" cy="3600986"/>
          </a:xfrm>
          <a:prstGeom prst="rect">
            <a:avLst/>
          </a:prstGeom>
        </p:spPr>
        <p:txBody>
          <a:bodyPr wrap="square">
            <a:spAutoFit/>
          </a:bodyPr>
          <a:lstStyle/>
          <a:p>
            <a:endParaRPr lang="es-ES" dirty="0"/>
          </a:p>
          <a:p>
            <a:pPr marL="285750" indent="-285750">
              <a:buFont typeface="Arial" panose="020B0604020202020204" pitchFamily="34" charset="0"/>
              <a:buChar char="•"/>
            </a:pPr>
            <a:r>
              <a:rPr lang="es-ES" dirty="0"/>
              <a:t>Se aplica durante todas las fases del desarrollo, desde las primeras etapas:</a:t>
            </a:r>
          </a:p>
          <a:p>
            <a:pPr marL="742950" lvl="1" indent="-285750">
              <a:buFont typeface="Arial" panose="020B0604020202020204" pitchFamily="34" charset="0"/>
              <a:buChar char="•"/>
            </a:pPr>
            <a:r>
              <a:rPr lang="es-ES" dirty="0"/>
              <a:t>planificación</a:t>
            </a:r>
          </a:p>
          <a:p>
            <a:pPr marL="742950" lvl="1" indent="-285750">
              <a:buFont typeface="Arial" panose="020B0604020202020204" pitchFamily="34" charset="0"/>
              <a:buChar char="•"/>
            </a:pPr>
            <a:r>
              <a:rPr lang="es-ES" dirty="0"/>
              <a:t>diseño</a:t>
            </a:r>
          </a:p>
          <a:p>
            <a:pPr marL="742950" lvl="1" indent="-285750">
              <a:buFont typeface="Arial" panose="020B0604020202020204" pitchFamily="34" charset="0"/>
              <a:buChar char="•"/>
            </a:pPr>
            <a:r>
              <a:rPr lang="es-ES" dirty="0"/>
              <a:t>desarrollo, </a:t>
            </a:r>
          </a:p>
          <a:p>
            <a:pPr marL="742950" lvl="1" indent="-285750">
              <a:buFont typeface="Arial" panose="020B0604020202020204" pitchFamily="34" charset="0"/>
              <a:buChar char="•"/>
            </a:pPr>
            <a:r>
              <a:rPr lang="es-ES" dirty="0"/>
              <a:t>evaluación</a:t>
            </a:r>
          </a:p>
          <a:p>
            <a:endParaRPr lang="es-ES" sz="1000" dirty="0"/>
          </a:p>
          <a:p>
            <a:pPr marL="285750" indent="-285750" defTabSz="914400">
              <a:buFont typeface="Arial" panose="020B0604020202020204" pitchFamily="34" charset="0"/>
              <a:buChar char="•"/>
              <a:defRPr/>
            </a:pPr>
            <a:r>
              <a:rPr lang="es-ES" dirty="0"/>
              <a:t>Los usuarios participan</a:t>
            </a:r>
            <a:br>
              <a:rPr lang="es-ES" dirty="0"/>
            </a:br>
            <a:r>
              <a:rPr lang="es-ES" dirty="0"/>
              <a:t>durante todo el proceso.</a:t>
            </a:r>
          </a:p>
          <a:p>
            <a:endParaRPr lang="es-ES" sz="1000" dirty="0"/>
          </a:p>
          <a:p>
            <a:pPr marL="285750" indent="-285750">
              <a:buFont typeface="Arial" panose="020B0604020202020204" pitchFamily="34" charset="0"/>
              <a:buChar char="•"/>
            </a:pPr>
            <a:r>
              <a:rPr lang="es-ES" dirty="0"/>
              <a:t>Es iterativo.</a:t>
            </a:r>
          </a:p>
          <a:p>
            <a:endParaRPr lang="es-ES" sz="1000" dirty="0"/>
          </a:p>
          <a:p>
            <a:pPr marL="285750" indent="-285750">
              <a:buFont typeface="Arial" panose="020B0604020202020204" pitchFamily="34" charset="0"/>
              <a:buChar char="•"/>
            </a:pPr>
            <a:r>
              <a:rPr lang="es-ES" dirty="0"/>
              <a:t>Es multidisciplinar.</a:t>
            </a:r>
          </a:p>
          <a:p>
            <a:endParaRPr lang="es-ES" dirty="0"/>
          </a:p>
        </p:txBody>
      </p:sp>
      <p:sp>
        <p:nvSpPr>
          <p:cNvPr id="2" name="Título 1"/>
          <p:cNvSpPr>
            <a:spLocks noGrp="1"/>
          </p:cNvSpPr>
          <p:nvPr>
            <p:ph type="title"/>
          </p:nvPr>
        </p:nvSpPr>
        <p:spPr/>
        <p:txBody>
          <a:bodyPr>
            <a:normAutofit/>
          </a:bodyPr>
          <a:lstStyle/>
          <a:p>
            <a:r>
              <a:rPr lang="es-ES" sz="3600" dirty="0"/>
              <a:t>Diseño Web Centrado en el Usuario</a:t>
            </a:r>
            <a:endParaRPr lang="es-ES" dirty="0"/>
          </a:p>
        </p:txBody>
      </p:sp>
      <p:pic>
        <p:nvPicPr>
          <p:cNvPr id="3" name="Picture 2" descr="http://i.stack.imgur.com/aexha.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27739" y="3559566"/>
            <a:ext cx="41148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stretch>
            <a:fillRect/>
          </a:stretch>
        </p:blipFill>
        <p:spPr>
          <a:xfrm>
            <a:off x="3968204" y="1405804"/>
            <a:ext cx="4797743" cy="1541839"/>
          </a:xfrm>
          <a:prstGeom prst="rect">
            <a:avLst/>
          </a:prstGeom>
        </p:spPr>
      </p:pic>
      <p:sp>
        <p:nvSpPr>
          <p:cNvPr id="4" name="Rectángulo 3"/>
          <p:cNvSpPr/>
          <p:nvPr/>
        </p:nvSpPr>
        <p:spPr>
          <a:xfrm>
            <a:off x="806937" y="1510778"/>
            <a:ext cx="2949160" cy="1200329"/>
          </a:xfrm>
          <a:prstGeom prst="rect">
            <a:avLst/>
          </a:prstGeom>
        </p:spPr>
        <p:txBody>
          <a:bodyPr wrap="square">
            <a:spAutoFit/>
          </a:bodyPr>
          <a:lstStyle/>
          <a:p>
            <a:r>
              <a:rPr lang="es-ES" dirty="0"/>
              <a:t>Orientado a los usuarios del producto, para obtener productos usables y satisfactorios para ellos.</a:t>
            </a:r>
          </a:p>
        </p:txBody>
      </p:sp>
    </p:spTree>
    <p:extLst>
      <p:ext uri="{BB962C8B-B14F-4D97-AF65-F5344CB8AC3E}">
        <p14:creationId xmlns:p14="http://schemas.microsoft.com/office/powerpoint/2010/main" val="3696632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DCU Flujo de trabajo</a:t>
            </a:r>
          </a:p>
        </p:txBody>
      </p:sp>
      <p:pic>
        <p:nvPicPr>
          <p:cNvPr id="3" name="Content Placeholder 7" descr="DCU_flujo_de_trabajo.jpg"/>
          <p:cNvPicPr>
            <a:picLocks noGrp="1" noChangeAspect="1"/>
          </p:cNvPicPr>
          <p:nvPr/>
        </p:nvPicPr>
        <p:blipFill>
          <a:blip r:embed="rId2" cstate="print"/>
          <a:stretch>
            <a:fillRect/>
          </a:stretch>
        </p:blipFill>
        <p:spPr>
          <a:xfrm>
            <a:off x="457200" y="1292508"/>
            <a:ext cx="8229600" cy="2779662"/>
          </a:xfrm>
          <a:prstGeom prst="rect">
            <a:avLst/>
          </a:prstGeom>
        </p:spPr>
      </p:pic>
      <p:sp>
        <p:nvSpPr>
          <p:cNvPr id="4" name="Rectangle 1"/>
          <p:cNvSpPr>
            <a:spLocks noChangeArrowheads="1"/>
          </p:cNvSpPr>
          <p:nvPr/>
        </p:nvSpPr>
        <p:spPr bwMode="auto">
          <a:xfrm>
            <a:off x="863600" y="4361376"/>
            <a:ext cx="3363938"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R" dirty="0"/>
              <a:t>El desarrollo y la implicación de los usuarios son efectuados de una manera </a:t>
            </a:r>
            <a:r>
              <a:rPr lang="es-CR" b="1" dirty="0"/>
              <a:t>iterativa</a:t>
            </a:r>
            <a:r>
              <a:rPr lang="es-CR" dirty="0"/>
              <a:t>:</a:t>
            </a:r>
          </a:p>
          <a:p>
            <a:pPr lvl="1"/>
            <a:r>
              <a:rPr lang="es-CR" dirty="0"/>
              <a:t>el ciclo se repite hasta que los objetivos de usabilidad del proyecto hayan sido logrados. </a:t>
            </a:r>
          </a:p>
        </p:txBody>
      </p:sp>
      <p:sp>
        <p:nvSpPr>
          <p:cNvPr id="5" name="Rectángulo 4"/>
          <p:cNvSpPr/>
          <p:nvPr/>
        </p:nvSpPr>
        <p:spPr>
          <a:xfrm>
            <a:off x="5238750" y="4361376"/>
            <a:ext cx="3130550" cy="2031325"/>
          </a:xfrm>
          <a:prstGeom prst="rect">
            <a:avLst/>
          </a:prstGeom>
        </p:spPr>
        <p:txBody>
          <a:bodyPr wrap="square">
            <a:spAutoFit/>
          </a:bodyPr>
          <a:lstStyle/>
          <a:p>
            <a:pPr marL="342900" indent="-342900">
              <a:buAutoNum type="arabicParenR"/>
            </a:pPr>
            <a:r>
              <a:rPr lang="es-CR" i="1" dirty="0"/>
              <a:t>Concepto</a:t>
            </a:r>
          </a:p>
          <a:p>
            <a:pPr marL="342900" indent="-342900">
              <a:buAutoNum type="arabicParenR"/>
            </a:pPr>
            <a:r>
              <a:rPr lang="es-CR" i="1" dirty="0"/>
              <a:t>Investigación</a:t>
            </a:r>
          </a:p>
          <a:p>
            <a:pPr marL="342900" indent="-342900">
              <a:buAutoNum type="arabicParenR"/>
            </a:pPr>
            <a:r>
              <a:rPr lang="es-CR" i="1" dirty="0"/>
              <a:t>Prototipo</a:t>
            </a:r>
          </a:p>
          <a:p>
            <a:pPr marL="342900" indent="-342900">
              <a:buAutoNum type="arabicParenR"/>
            </a:pPr>
            <a:r>
              <a:rPr lang="es-CR" i="1" dirty="0"/>
              <a:t>Pruebas/Construcción</a:t>
            </a:r>
            <a:br>
              <a:rPr lang="es-CR" i="1" dirty="0"/>
            </a:br>
            <a:r>
              <a:rPr lang="es-CR" b="1" i="1" dirty="0"/>
              <a:t>hasta que  esté correcto</a:t>
            </a:r>
            <a:r>
              <a:rPr lang="es-CR" i="1" dirty="0"/>
              <a:t>,</a:t>
            </a:r>
          </a:p>
          <a:p>
            <a:pPr marL="342900" indent="-342900">
              <a:buAutoNum type="arabicParenR"/>
            </a:pPr>
            <a:r>
              <a:rPr lang="es-CR" i="1" dirty="0"/>
              <a:t>Lanzamiento, </a:t>
            </a:r>
          </a:p>
          <a:p>
            <a:pPr marL="342900" indent="-342900">
              <a:buAutoNum type="arabicParenR"/>
            </a:pPr>
            <a:r>
              <a:rPr lang="es-CR" i="1" dirty="0"/>
              <a:t>Pruebas Post Lanzamiento.</a:t>
            </a:r>
          </a:p>
        </p:txBody>
      </p:sp>
      <p:cxnSp>
        <p:nvCxnSpPr>
          <p:cNvPr id="7" name="Conector recto de flecha 6"/>
          <p:cNvCxnSpPr>
            <a:stCxn id="4" idx="3"/>
            <a:endCxn id="5" idx="1"/>
          </p:cNvCxnSpPr>
          <p:nvPr/>
        </p:nvCxnSpPr>
        <p:spPr>
          <a:xfrm>
            <a:off x="4227538" y="5377039"/>
            <a:ext cx="1011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954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2724150" cy="2170809"/>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Fases del diseño centrado en el usuario</a:t>
            </a:r>
          </a:p>
        </p:txBody>
      </p:sp>
      <p:sp>
        <p:nvSpPr>
          <p:cNvPr id="10" name="CuadroTexto 9"/>
          <p:cNvSpPr txBox="1"/>
          <p:nvPr/>
        </p:nvSpPr>
        <p:spPr>
          <a:xfrm>
            <a:off x="820674" y="2839542"/>
            <a:ext cx="2633726" cy="2031325"/>
          </a:xfrm>
          <a:prstGeom prst="rect">
            <a:avLst/>
          </a:prstGeom>
          <a:noFill/>
        </p:spPr>
        <p:txBody>
          <a:bodyPr wrap="square" rtlCol="0">
            <a:spAutoFit/>
          </a:bodyPr>
          <a:lstStyle/>
          <a:p>
            <a:r>
              <a:rPr lang="es-ES" i="1" u="sng" dirty="0"/>
              <a:t>Diseño Web Centrado en el Usuario: Usabilidad y Arquitectura de la Información.</a:t>
            </a:r>
          </a:p>
          <a:p>
            <a:endParaRPr lang="es-ES" dirty="0"/>
          </a:p>
          <a:p>
            <a:r>
              <a:rPr lang="es-ES" dirty="0">
                <a:hlinkClick r:id="rId3"/>
              </a:rPr>
              <a:t>Hipertext.net</a:t>
            </a:r>
            <a:r>
              <a:rPr lang="es-ES" dirty="0"/>
              <a:t> (2004)</a:t>
            </a:r>
          </a:p>
          <a:p>
            <a:r>
              <a:rPr lang="ca-ES" dirty="0"/>
              <a:t>Universitat Pompeu Fabra</a:t>
            </a:r>
          </a:p>
        </p:txBody>
      </p:sp>
      <p:pic>
        <p:nvPicPr>
          <p:cNvPr id="4" name="Imagen 3"/>
          <p:cNvPicPr>
            <a:picLocks noChangeAspect="1"/>
          </p:cNvPicPr>
          <p:nvPr/>
        </p:nvPicPr>
        <p:blipFill>
          <a:blip r:embed="rId4">
            <a:clrChange>
              <a:clrFrom>
                <a:srgbClr val="FFFFFF"/>
              </a:clrFrom>
              <a:clrTo>
                <a:srgbClr val="FFFFFF">
                  <a:alpha val="0"/>
                </a:srgbClr>
              </a:clrTo>
            </a:clrChange>
          </a:blip>
          <a:stretch>
            <a:fillRect/>
          </a:stretch>
        </p:blipFill>
        <p:spPr>
          <a:xfrm>
            <a:off x="3862324" y="96519"/>
            <a:ext cx="4841448" cy="6625139"/>
          </a:xfrm>
          <a:prstGeom prst="rect">
            <a:avLst/>
          </a:prstGeom>
        </p:spPr>
      </p:pic>
      <p:pic>
        <p:nvPicPr>
          <p:cNvPr id="5" name="Imagen 4"/>
          <p:cNvPicPr>
            <a:picLocks noChangeAspect="1"/>
          </p:cNvPicPr>
          <p:nvPr/>
        </p:nvPicPr>
        <p:blipFill>
          <a:blip r:embed="rId5"/>
          <a:stretch>
            <a:fillRect/>
          </a:stretch>
        </p:blipFill>
        <p:spPr>
          <a:xfrm>
            <a:off x="871538" y="5174474"/>
            <a:ext cx="2633726" cy="604371"/>
          </a:xfrm>
          <a:prstGeom prst="rect">
            <a:avLst/>
          </a:prstGeom>
        </p:spPr>
      </p:pic>
    </p:spTree>
    <p:extLst>
      <p:ext uri="{BB962C8B-B14F-4D97-AF65-F5344CB8AC3E}">
        <p14:creationId xmlns:p14="http://schemas.microsoft.com/office/powerpoint/2010/main" val="287239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86982" y="189129"/>
            <a:ext cx="7116856" cy="90988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Otros Enfoques del Diseño Web</a:t>
            </a:r>
          </a:p>
        </p:txBody>
      </p:sp>
      <p:sp>
        <p:nvSpPr>
          <p:cNvPr id="6" name="Rectángulo 5"/>
          <p:cNvSpPr/>
          <p:nvPr/>
        </p:nvSpPr>
        <p:spPr>
          <a:xfrm>
            <a:off x="811586" y="1552762"/>
            <a:ext cx="2825819" cy="369332"/>
          </a:xfrm>
          <a:prstGeom prst="rect">
            <a:avLst/>
          </a:prstGeom>
        </p:spPr>
        <p:txBody>
          <a:bodyPr wrap="square">
            <a:spAutoFit/>
          </a:bodyPr>
          <a:lstStyle/>
          <a:p>
            <a:r>
              <a:rPr lang="es-ES" b="1" dirty="0"/>
              <a:t>Diseño orientado al usuario</a:t>
            </a:r>
          </a:p>
        </p:txBody>
      </p:sp>
      <p:sp>
        <p:nvSpPr>
          <p:cNvPr id="2" name="Rectángulo 1"/>
          <p:cNvSpPr/>
          <p:nvPr/>
        </p:nvSpPr>
        <p:spPr>
          <a:xfrm>
            <a:off x="811585" y="2424536"/>
            <a:ext cx="3065470" cy="369332"/>
          </a:xfrm>
          <a:prstGeom prst="rect">
            <a:avLst/>
          </a:prstGeom>
        </p:spPr>
        <p:txBody>
          <a:bodyPr wrap="square">
            <a:spAutoFit/>
          </a:bodyPr>
          <a:lstStyle/>
          <a:p>
            <a:r>
              <a:rPr lang="es-ES" b="1" dirty="0"/>
              <a:t>Diseño orientado a objetivos</a:t>
            </a:r>
          </a:p>
        </p:txBody>
      </p:sp>
      <p:sp>
        <p:nvSpPr>
          <p:cNvPr id="4" name="Rectángulo 3"/>
          <p:cNvSpPr/>
          <p:nvPr/>
        </p:nvSpPr>
        <p:spPr>
          <a:xfrm>
            <a:off x="694112" y="4488725"/>
            <a:ext cx="3709605" cy="369332"/>
          </a:xfrm>
          <a:prstGeom prst="rect">
            <a:avLst/>
          </a:prstGeom>
        </p:spPr>
        <p:txBody>
          <a:bodyPr wrap="none">
            <a:spAutoFit/>
          </a:bodyPr>
          <a:lstStyle/>
          <a:p>
            <a:r>
              <a:rPr lang="es-ES" b="1" dirty="0"/>
              <a:t>Diseño orientado a la implementación</a:t>
            </a:r>
          </a:p>
        </p:txBody>
      </p:sp>
      <p:sp>
        <p:nvSpPr>
          <p:cNvPr id="10" name="CuadroTexto 9"/>
          <p:cNvSpPr txBox="1"/>
          <p:nvPr/>
        </p:nvSpPr>
        <p:spPr>
          <a:xfrm>
            <a:off x="1118807" y="3027796"/>
            <a:ext cx="6569819" cy="923330"/>
          </a:xfrm>
          <a:prstGeom prst="rect">
            <a:avLst/>
          </a:prstGeom>
          <a:noFill/>
        </p:spPr>
        <p:txBody>
          <a:bodyPr wrap="square" rtlCol="0">
            <a:spAutoFit/>
          </a:bodyPr>
          <a:lstStyle/>
          <a:p>
            <a:r>
              <a:rPr lang="es-ES" dirty="0"/>
              <a:t>Es una perspectiva más comercial, ligada objetivos de negocio, que aparece principalmente en sitios corporativos, portales y tiendas electrónicas</a:t>
            </a:r>
          </a:p>
        </p:txBody>
      </p:sp>
      <p:pic>
        <p:nvPicPr>
          <p:cNvPr id="18434" name="Picture 2" descr="Diseño Web Nube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324" y="1966054"/>
            <a:ext cx="4238952" cy="7329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1038724" y="4907139"/>
            <a:ext cx="5549401" cy="1200329"/>
          </a:xfrm>
          <a:prstGeom prst="rect">
            <a:avLst/>
          </a:prstGeom>
        </p:spPr>
        <p:txBody>
          <a:bodyPr wrap="square">
            <a:spAutoFit/>
          </a:bodyPr>
          <a:lstStyle/>
          <a:p>
            <a:r>
              <a:rPr lang="es-ES" dirty="0"/>
              <a:t>Se basa en el desarrollo de software a medida, como un  servicio orientado a la implementación de aplicaciones informáticas para los requerimientos específicos de un cliente</a:t>
            </a:r>
          </a:p>
        </p:txBody>
      </p:sp>
      <p:pic>
        <p:nvPicPr>
          <p:cNvPr id="18436" name="Picture 4" descr="http://www.dinacom.net/fotos/desarrollo_softwa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442" y="4124939"/>
            <a:ext cx="1425564" cy="198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432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a:t>Mejora progresiva</a:t>
            </a:r>
          </a:p>
        </p:txBody>
      </p:sp>
      <p:sp>
        <p:nvSpPr>
          <p:cNvPr id="5" name="Rectángulo 4"/>
          <p:cNvSpPr/>
          <p:nvPr/>
        </p:nvSpPr>
        <p:spPr>
          <a:xfrm>
            <a:off x="940214" y="1450395"/>
            <a:ext cx="2889664" cy="1200329"/>
          </a:xfrm>
          <a:prstGeom prst="rect">
            <a:avLst/>
          </a:prstGeom>
        </p:spPr>
        <p:txBody>
          <a:bodyPr wrap="square">
            <a:spAutoFit/>
          </a:bodyPr>
          <a:lstStyle/>
          <a:p>
            <a:r>
              <a:rPr lang="es-ES" dirty="0"/>
              <a:t>Mejora progresiva</a:t>
            </a:r>
            <a:br>
              <a:rPr lang="es-ES" dirty="0"/>
            </a:br>
            <a:r>
              <a:rPr lang="es-ES" dirty="0"/>
              <a:t>(</a:t>
            </a:r>
            <a:r>
              <a:rPr lang="en-US" i="1" dirty="0"/>
              <a:t>Progressive enhancement</a:t>
            </a:r>
            <a:r>
              <a:rPr lang="es-ES" dirty="0"/>
              <a:t>)</a:t>
            </a:r>
            <a:br>
              <a:rPr lang="es-ES" dirty="0"/>
            </a:br>
            <a:r>
              <a:rPr lang="es-ES" dirty="0"/>
              <a:t>Diseño web adaptativo</a:t>
            </a:r>
            <a:br>
              <a:rPr lang="es-ES" dirty="0"/>
            </a:br>
            <a:r>
              <a:rPr lang="es-ES" dirty="0"/>
              <a:t>(</a:t>
            </a:r>
            <a:r>
              <a:rPr lang="en-US" i="1" dirty="0"/>
              <a:t>Adaptive Web Design</a:t>
            </a:r>
            <a:r>
              <a:rPr lang="es-ES" dirty="0"/>
              <a:t>, AWD)</a:t>
            </a: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7769" y="1372642"/>
            <a:ext cx="2328452" cy="3767482"/>
          </a:xfrm>
          <a:prstGeom prst="rect">
            <a:avLst/>
          </a:prstGeom>
        </p:spPr>
      </p:pic>
      <p:sp>
        <p:nvSpPr>
          <p:cNvPr id="8" name="CuadroTexto 7"/>
          <p:cNvSpPr txBox="1"/>
          <p:nvPr/>
        </p:nvSpPr>
        <p:spPr>
          <a:xfrm>
            <a:off x="970125" y="3003667"/>
            <a:ext cx="3860159" cy="1477328"/>
          </a:xfrm>
          <a:prstGeom prst="rect">
            <a:avLst/>
          </a:prstGeom>
          <a:noFill/>
        </p:spPr>
        <p:txBody>
          <a:bodyPr wrap="none" rtlCol="0">
            <a:spAutoFit/>
          </a:bodyPr>
          <a:lstStyle/>
          <a:p>
            <a:pPr marL="285750" indent="-285750">
              <a:buFont typeface="Arial" panose="020B0604020202020204" pitchFamily="34" charset="0"/>
              <a:buChar char="•"/>
            </a:pPr>
            <a:r>
              <a:rPr lang="es-ES" dirty="0"/>
              <a:t>Estructura en tres capas</a:t>
            </a:r>
          </a:p>
          <a:p>
            <a:pPr marL="742950" lvl="1" indent="-285750">
              <a:buFont typeface="Arial" panose="020B0604020202020204" pitchFamily="34" charset="0"/>
              <a:buChar char="•"/>
            </a:pPr>
            <a:r>
              <a:rPr lang="es-ES" dirty="0"/>
              <a:t>Marcado semántico</a:t>
            </a:r>
          </a:p>
          <a:p>
            <a:pPr marL="742950" lvl="1" indent="-285750">
              <a:buFont typeface="Arial" panose="020B0604020202020204" pitchFamily="34" charset="0"/>
              <a:buChar char="•"/>
            </a:pPr>
            <a:r>
              <a:rPr lang="es-ES" dirty="0"/>
              <a:t>Estilos y scripts independientes</a:t>
            </a:r>
          </a:p>
          <a:p>
            <a:pPr marL="285750" indent="-285750">
              <a:buFont typeface="Arial" panose="020B0604020202020204" pitchFamily="34" charset="0"/>
              <a:buChar char="•"/>
            </a:pPr>
            <a:r>
              <a:rPr lang="es-ES" dirty="0"/>
              <a:t>Usabilidad</a:t>
            </a:r>
          </a:p>
          <a:p>
            <a:pPr marL="285750" indent="-285750">
              <a:buFont typeface="Arial" panose="020B0604020202020204" pitchFamily="34" charset="0"/>
              <a:buChar char="•"/>
            </a:pPr>
            <a:r>
              <a:rPr lang="es-ES" dirty="0"/>
              <a:t>Accesibilidad</a:t>
            </a:r>
          </a:p>
        </p:txBody>
      </p:sp>
      <p:pic>
        <p:nvPicPr>
          <p:cNvPr id="9" name="Imagen 8"/>
          <p:cNvPicPr>
            <a:picLocks noChangeAspect="1"/>
          </p:cNvPicPr>
          <p:nvPr/>
        </p:nvPicPr>
        <p:blipFill>
          <a:blip r:embed="rId4"/>
          <a:stretch>
            <a:fillRect/>
          </a:stretch>
        </p:blipFill>
        <p:spPr>
          <a:xfrm>
            <a:off x="1166265" y="4993356"/>
            <a:ext cx="3664019" cy="1262454"/>
          </a:xfrm>
          <a:prstGeom prst="rect">
            <a:avLst/>
          </a:prstGeom>
        </p:spPr>
      </p:pic>
      <p:sp>
        <p:nvSpPr>
          <p:cNvPr id="10" name="Rectángulo 9"/>
          <p:cNvSpPr/>
          <p:nvPr/>
        </p:nvSpPr>
        <p:spPr>
          <a:xfrm>
            <a:off x="5378617" y="4778482"/>
            <a:ext cx="313673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u="sng" dirty="0"/>
              <a:t>Adaptive Web Design: Crafting Rich Experiences with Progressive Enhancement.</a:t>
            </a:r>
          </a:p>
          <a:p>
            <a:r>
              <a:rPr lang="en-US" dirty="0"/>
              <a:t>Aaron Gustafson. Easy Readers, 2011.</a:t>
            </a:r>
            <a:endParaRPr lang="es-ES" dirty="0"/>
          </a:p>
        </p:txBody>
      </p:sp>
    </p:spTree>
    <p:extLst>
      <p:ext uri="{BB962C8B-B14F-4D97-AF65-F5344CB8AC3E}">
        <p14:creationId xmlns:p14="http://schemas.microsoft.com/office/powerpoint/2010/main" val="31604306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Diseño Web: Tareas</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95" y="1663700"/>
            <a:ext cx="2926080" cy="3657600"/>
          </a:xfrm>
          <a:prstGeom prst="rect">
            <a:avLst/>
          </a:prstGeom>
        </p:spPr>
      </p:pic>
      <p:sp>
        <p:nvSpPr>
          <p:cNvPr id="4" name="Rectángulo 3"/>
          <p:cNvSpPr/>
          <p:nvPr/>
        </p:nvSpPr>
        <p:spPr>
          <a:xfrm>
            <a:off x="5905500" y="5168810"/>
            <a:ext cx="260985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Web Design Demystified.</a:t>
            </a:r>
          </a:p>
          <a:p>
            <a:r>
              <a:rPr lang="en-US" dirty="0"/>
              <a:t>Wendy Willard.</a:t>
            </a:r>
          </a:p>
          <a:p>
            <a:r>
              <a:rPr lang="es-ES" dirty="0"/>
              <a:t>McGraw-Hill, 2011</a:t>
            </a:r>
          </a:p>
        </p:txBody>
      </p:sp>
      <p:sp>
        <p:nvSpPr>
          <p:cNvPr id="5" name="Rectángulo 4"/>
          <p:cNvSpPr/>
          <p:nvPr/>
        </p:nvSpPr>
        <p:spPr>
          <a:xfrm>
            <a:off x="877888" y="1663700"/>
            <a:ext cx="3998912" cy="4247317"/>
          </a:xfrm>
          <a:prstGeom prst="rect">
            <a:avLst/>
          </a:prstGeom>
        </p:spPr>
        <p:txBody>
          <a:bodyPr wrap="square">
            <a:spAutoFit/>
          </a:bodyPr>
          <a:lstStyle/>
          <a:p>
            <a:pPr marL="285750" indent="-285750">
              <a:buFont typeface="Arial" panose="020B0604020202020204" pitchFamily="34" charset="0"/>
              <a:buChar char="•"/>
            </a:pPr>
            <a:r>
              <a:rPr lang="es-ES" dirty="0">
                <a:solidFill>
                  <a:prstClr val="black"/>
                </a:solidFill>
              </a:rPr>
              <a:t>Gestión de proyectos</a:t>
            </a:r>
            <a:br>
              <a:rPr lang="es-ES" dirty="0">
                <a:solidFill>
                  <a:prstClr val="black"/>
                </a:solidFill>
              </a:rPr>
            </a:br>
            <a:r>
              <a:rPr lang="es-ES" dirty="0">
                <a:solidFill>
                  <a:prstClr val="black"/>
                </a:solidFill>
              </a:rPr>
              <a:t>(</a:t>
            </a:r>
            <a:r>
              <a:rPr lang="en-US" i="1" dirty="0">
                <a:solidFill>
                  <a:prstClr val="black"/>
                </a:solidFill>
              </a:rPr>
              <a:t>Project management</a:t>
            </a:r>
            <a:r>
              <a:rPr lang="es-ES" dirty="0">
                <a:solidFill>
                  <a:prstClr val="black"/>
                </a:solidFill>
              </a:rPr>
              <a:t>)</a:t>
            </a:r>
          </a:p>
          <a:p>
            <a:pPr marL="285750" indent="-285750">
              <a:buFont typeface="Arial" panose="020B0604020202020204" pitchFamily="34" charset="0"/>
              <a:buChar char="•"/>
            </a:pPr>
            <a:r>
              <a:rPr lang="es-ES" dirty="0">
                <a:solidFill>
                  <a:prstClr val="black"/>
                </a:solidFill>
              </a:rPr>
              <a:t>Arquitectura de la información (</a:t>
            </a:r>
            <a:r>
              <a:rPr lang="en-US" i="1" dirty="0">
                <a:solidFill>
                  <a:prstClr val="black"/>
                </a:solidFill>
              </a:rPr>
              <a:t>Information architecture</a:t>
            </a:r>
            <a:r>
              <a:rPr lang="es-ES" dirty="0">
                <a:solidFill>
                  <a:prstClr val="black"/>
                </a:solidFill>
              </a:rPr>
              <a:t>)</a:t>
            </a:r>
          </a:p>
          <a:p>
            <a:pPr marL="285750" indent="-285750">
              <a:buFont typeface="Arial" panose="020B0604020202020204" pitchFamily="34" charset="0"/>
              <a:buChar char="•"/>
            </a:pPr>
            <a:r>
              <a:rPr lang="es-ES" b="1" dirty="0">
                <a:solidFill>
                  <a:prstClr val="black"/>
                </a:solidFill>
              </a:rPr>
              <a:t>Diseño gráfico</a:t>
            </a:r>
            <a:br>
              <a:rPr lang="es-ES" b="1" dirty="0">
                <a:solidFill>
                  <a:prstClr val="black"/>
                </a:solidFill>
              </a:rPr>
            </a:br>
            <a:r>
              <a:rPr lang="es-ES" b="1" dirty="0">
                <a:solidFill>
                  <a:prstClr val="black"/>
                </a:solidFill>
              </a:rPr>
              <a:t>(</a:t>
            </a:r>
            <a:r>
              <a:rPr lang="en-US" b="1" i="1" dirty="0">
                <a:solidFill>
                  <a:prstClr val="black"/>
                </a:solidFill>
              </a:rPr>
              <a:t>Graphic Web Design</a:t>
            </a:r>
            <a:r>
              <a:rPr lang="es-ES" b="1" dirty="0">
                <a:solidFill>
                  <a:prstClr val="black"/>
                </a:solidFill>
              </a:rPr>
              <a:t>)</a:t>
            </a:r>
          </a:p>
          <a:p>
            <a:pPr marL="285750" indent="-285750">
              <a:buFont typeface="Arial" panose="020B0604020202020204" pitchFamily="34" charset="0"/>
              <a:buChar char="•"/>
            </a:pPr>
            <a:r>
              <a:rPr lang="es-ES" b="1" dirty="0">
                <a:solidFill>
                  <a:prstClr val="black"/>
                </a:solidFill>
              </a:rPr>
              <a:t>Codificación / programación</a:t>
            </a:r>
            <a:br>
              <a:rPr lang="es-ES" b="1" dirty="0">
                <a:solidFill>
                  <a:prstClr val="black"/>
                </a:solidFill>
              </a:rPr>
            </a:br>
            <a:r>
              <a:rPr lang="es-ES" b="1" dirty="0">
                <a:solidFill>
                  <a:prstClr val="black"/>
                </a:solidFill>
              </a:rPr>
              <a:t>(</a:t>
            </a:r>
            <a:r>
              <a:rPr lang="en-US" b="1" i="1" dirty="0">
                <a:solidFill>
                  <a:prstClr val="black"/>
                </a:solidFill>
              </a:rPr>
              <a:t>Coding / programming</a:t>
            </a:r>
            <a:r>
              <a:rPr lang="es-ES" b="1" dirty="0">
                <a:solidFill>
                  <a:prstClr val="black"/>
                </a:solidFill>
              </a:rPr>
              <a:t>)</a:t>
            </a:r>
          </a:p>
          <a:p>
            <a:pPr marL="285750" indent="-285750">
              <a:buFont typeface="Arial" panose="020B0604020202020204" pitchFamily="34" charset="0"/>
              <a:buChar char="•"/>
            </a:pPr>
            <a:r>
              <a:rPr lang="es-ES" dirty="0">
                <a:solidFill>
                  <a:prstClr val="black"/>
                </a:solidFill>
              </a:rPr>
              <a:t>Animación (</a:t>
            </a:r>
            <a:r>
              <a:rPr lang="en-US" i="1" dirty="0">
                <a:solidFill>
                  <a:prstClr val="black"/>
                </a:solidFill>
              </a:rPr>
              <a:t>Animation</a:t>
            </a:r>
            <a:r>
              <a:rPr lang="es-ES" dirty="0">
                <a:solidFill>
                  <a:prstClr val="black"/>
                </a:solidFill>
              </a:rPr>
              <a:t>)</a:t>
            </a:r>
          </a:p>
          <a:p>
            <a:pPr marL="285750" indent="-285750">
              <a:buFont typeface="Arial" panose="020B0604020202020204" pitchFamily="34" charset="0"/>
              <a:buChar char="•"/>
            </a:pPr>
            <a:r>
              <a:rPr lang="es-ES" dirty="0">
                <a:solidFill>
                  <a:prstClr val="black"/>
                </a:solidFill>
              </a:rPr>
              <a:t>Redacción / Edición</a:t>
            </a:r>
            <a:br>
              <a:rPr lang="es-ES" dirty="0">
                <a:solidFill>
                  <a:prstClr val="black"/>
                </a:solidFill>
              </a:rPr>
            </a:br>
            <a:r>
              <a:rPr lang="es-ES" dirty="0">
                <a:solidFill>
                  <a:prstClr val="black"/>
                </a:solidFill>
              </a:rPr>
              <a:t>(</a:t>
            </a:r>
            <a:r>
              <a:rPr lang="en-US" i="1" dirty="0">
                <a:solidFill>
                  <a:prstClr val="black"/>
                </a:solidFill>
              </a:rPr>
              <a:t>Copywriting / editing</a:t>
            </a:r>
            <a:r>
              <a:rPr lang="es-ES" dirty="0">
                <a:solidFill>
                  <a:prstClr val="black"/>
                </a:solidFill>
              </a:rPr>
              <a:t>)</a:t>
            </a:r>
          </a:p>
          <a:p>
            <a:pPr marL="285750" indent="-285750">
              <a:buFont typeface="Arial" panose="020B0604020202020204" pitchFamily="34" charset="0"/>
              <a:buChar char="•"/>
            </a:pPr>
            <a:r>
              <a:rPr lang="es-ES" dirty="0">
                <a:solidFill>
                  <a:prstClr val="black"/>
                </a:solidFill>
              </a:rPr>
              <a:t>Pruebas (</a:t>
            </a:r>
            <a:r>
              <a:rPr lang="en-US" i="1" dirty="0">
                <a:solidFill>
                  <a:prstClr val="black"/>
                </a:solidFill>
              </a:rPr>
              <a:t>Testing</a:t>
            </a:r>
            <a:r>
              <a:rPr lang="es-ES" dirty="0">
                <a:solidFill>
                  <a:prstClr val="black"/>
                </a:solidFill>
              </a:rPr>
              <a:t>)</a:t>
            </a:r>
          </a:p>
          <a:p>
            <a:pPr marL="285750" indent="-285750">
              <a:buFont typeface="Arial" panose="020B0604020202020204" pitchFamily="34" charset="0"/>
              <a:buChar char="•"/>
            </a:pPr>
            <a:r>
              <a:rPr lang="es-ES" dirty="0">
                <a:solidFill>
                  <a:prstClr val="black"/>
                </a:solidFill>
              </a:rPr>
              <a:t>Posicionamiento en buscadores</a:t>
            </a:r>
            <a:br>
              <a:rPr lang="es-ES" dirty="0">
                <a:solidFill>
                  <a:prstClr val="black"/>
                </a:solidFill>
              </a:rPr>
            </a:br>
            <a:r>
              <a:rPr lang="es-ES" dirty="0">
                <a:solidFill>
                  <a:prstClr val="black"/>
                </a:solidFill>
              </a:rPr>
              <a:t>(</a:t>
            </a:r>
            <a:r>
              <a:rPr lang="en-US" i="1" dirty="0">
                <a:solidFill>
                  <a:prstClr val="black"/>
                </a:solidFill>
              </a:rPr>
              <a:t>Search engine optimization</a:t>
            </a:r>
            <a:r>
              <a:rPr lang="es-ES" dirty="0">
                <a:solidFill>
                  <a:prstClr val="black"/>
                </a:solidFill>
              </a:rPr>
              <a:t>, SEO)</a:t>
            </a:r>
          </a:p>
          <a:p>
            <a:pPr marL="285750" indent="-285750">
              <a:buFont typeface="Arial" panose="020B0604020202020204" pitchFamily="34" charset="0"/>
              <a:buChar char="•"/>
            </a:pPr>
            <a:r>
              <a:rPr lang="es-ES" dirty="0">
                <a:solidFill>
                  <a:prstClr val="black"/>
                </a:solidFill>
              </a:rPr>
              <a:t>Mantenimiento (</a:t>
            </a:r>
            <a:r>
              <a:rPr lang="en-US" i="1" dirty="0">
                <a:solidFill>
                  <a:prstClr val="black"/>
                </a:solidFill>
              </a:rPr>
              <a:t>Maintenance</a:t>
            </a:r>
            <a:r>
              <a:rPr lang="es-ES" dirty="0">
                <a:solidFill>
                  <a:prstClr val="black"/>
                </a:solidFill>
              </a:rPr>
              <a:t>)</a:t>
            </a:r>
          </a:p>
        </p:txBody>
      </p:sp>
      <p:pic>
        <p:nvPicPr>
          <p:cNvPr id="22530" name="Picture 2" descr="https://media.licdn.com/media/p/1/000/09d/0e6/1b0723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3225620"/>
            <a:ext cx="17907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4441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Etapas del Diseño </a:t>
            </a:r>
            <a:r>
              <a:rPr lang="es-ES" sz="3600" b="1" i="1" dirty="0">
                <a:solidFill>
                  <a:srgbClr val="04617B"/>
                </a:solidFill>
                <a:effectLst>
                  <a:outerShdw blurRad="38100" dist="38100" dir="2700000" algn="tl">
                    <a:srgbClr val="C0C0C0"/>
                  </a:outerShdw>
                </a:effectLst>
                <a:latin typeface="Constantia"/>
                <a:cs typeface="+mn-cs"/>
              </a:rPr>
              <a:t>Web</a:t>
            </a:r>
          </a:p>
        </p:txBody>
      </p:sp>
      <p:sp>
        <p:nvSpPr>
          <p:cNvPr id="3" name="Rectángulo 2"/>
          <p:cNvSpPr/>
          <p:nvPr/>
        </p:nvSpPr>
        <p:spPr>
          <a:xfrm>
            <a:off x="1395345" y="1527448"/>
            <a:ext cx="4811157" cy="4524315"/>
          </a:xfrm>
          <a:prstGeom prst="rect">
            <a:avLst/>
          </a:prstGeom>
        </p:spPr>
        <p:txBody>
          <a:bodyPr wrap="square">
            <a:spAutoFit/>
          </a:bodyPr>
          <a:lstStyle/>
          <a:p>
            <a:pPr marL="285750" indent="-285750">
              <a:buFont typeface="Arial" panose="020B0604020202020204" pitchFamily="34" charset="0"/>
              <a:buChar char="•"/>
            </a:pPr>
            <a:r>
              <a:rPr lang="es-ES" b="1" dirty="0">
                <a:solidFill>
                  <a:prstClr val="black"/>
                </a:solidFill>
              </a:rPr>
              <a:t>Gestión de proyectos (</a:t>
            </a:r>
            <a:r>
              <a:rPr lang="en-US" b="1" i="1" dirty="0">
                <a:solidFill>
                  <a:prstClr val="black"/>
                </a:solidFill>
              </a:rPr>
              <a:t>Project management</a:t>
            </a:r>
            <a:r>
              <a:rPr lang="es-ES" b="1" dirty="0">
                <a:solidFill>
                  <a:prstClr val="black"/>
                </a:solidFill>
              </a:rPr>
              <a:t>)</a:t>
            </a:r>
          </a:p>
          <a:p>
            <a:pPr marL="285750" indent="-285750">
              <a:buFont typeface="Arial" panose="020B0604020202020204" pitchFamily="34" charset="0"/>
              <a:buChar char="•"/>
            </a:pPr>
            <a:r>
              <a:rPr lang="es-ES" b="1" dirty="0">
                <a:solidFill>
                  <a:prstClr val="black"/>
                </a:solidFill>
              </a:rPr>
              <a:t>Arquitectura de la información (</a:t>
            </a:r>
            <a:r>
              <a:rPr lang="en-US" b="1" i="1" dirty="0">
                <a:solidFill>
                  <a:prstClr val="black"/>
                </a:solidFill>
              </a:rPr>
              <a:t>Information architecture</a:t>
            </a:r>
            <a:r>
              <a:rPr lang="es-ES" b="1" dirty="0">
                <a:solidFill>
                  <a:prstClr val="black"/>
                </a:solidFill>
              </a:rPr>
              <a:t>)</a:t>
            </a:r>
          </a:p>
          <a:p>
            <a:pPr marL="285750" indent="-285750">
              <a:buFont typeface="Arial" panose="020B0604020202020204" pitchFamily="34" charset="0"/>
              <a:buChar char="•"/>
            </a:pPr>
            <a:endParaRPr lang="es-ES" dirty="0">
              <a:solidFill>
                <a:prstClr val="black"/>
              </a:solidFill>
            </a:endParaRPr>
          </a:p>
          <a:p>
            <a:pPr marL="285750" indent="-285750">
              <a:buFont typeface="Arial" panose="020B0604020202020204" pitchFamily="34" charset="0"/>
              <a:buChar char="•"/>
            </a:pPr>
            <a:r>
              <a:rPr lang="es-ES" dirty="0">
                <a:solidFill>
                  <a:prstClr val="black"/>
                </a:solidFill>
              </a:rPr>
              <a:t>Diseño gráfico (</a:t>
            </a:r>
            <a:r>
              <a:rPr lang="en-US" i="1" dirty="0">
                <a:solidFill>
                  <a:prstClr val="black"/>
                </a:solidFill>
              </a:rPr>
              <a:t>Graphic Web Design</a:t>
            </a:r>
            <a:r>
              <a:rPr lang="es-ES" dirty="0">
                <a:solidFill>
                  <a:prstClr val="black"/>
                </a:solidFill>
              </a:rPr>
              <a:t>)</a:t>
            </a:r>
          </a:p>
          <a:p>
            <a:pPr marL="285750" indent="-285750">
              <a:buFont typeface="Arial" panose="020B0604020202020204" pitchFamily="34" charset="0"/>
              <a:buChar char="•"/>
            </a:pPr>
            <a:r>
              <a:rPr lang="es-ES" dirty="0">
                <a:solidFill>
                  <a:prstClr val="black"/>
                </a:solidFill>
              </a:rPr>
              <a:t>Codificación / programación (</a:t>
            </a:r>
            <a:r>
              <a:rPr lang="en-US" i="1" dirty="0">
                <a:solidFill>
                  <a:prstClr val="black"/>
                </a:solidFill>
              </a:rPr>
              <a:t>Coding / programming</a:t>
            </a:r>
            <a:r>
              <a:rPr lang="es-ES" dirty="0">
                <a:solidFill>
                  <a:prstClr val="black"/>
                </a:solidFill>
              </a:rPr>
              <a:t>)</a:t>
            </a:r>
          </a:p>
          <a:p>
            <a:pPr marL="285750" indent="-285750">
              <a:buFont typeface="Arial" panose="020B0604020202020204" pitchFamily="34" charset="0"/>
              <a:buChar char="•"/>
            </a:pPr>
            <a:endParaRPr lang="es-ES" b="1" dirty="0">
              <a:solidFill>
                <a:prstClr val="black"/>
              </a:solidFill>
            </a:endParaRPr>
          </a:p>
          <a:p>
            <a:pPr marL="285750" indent="-285750">
              <a:buFont typeface="Arial" panose="020B0604020202020204" pitchFamily="34" charset="0"/>
              <a:buChar char="•"/>
            </a:pPr>
            <a:r>
              <a:rPr lang="es-ES" dirty="0">
                <a:solidFill>
                  <a:prstClr val="black"/>
                </a:solidFill>
              </a:rPr>
              <a:t>Animación (</a:t>
            </a:r>
            <a:r>
              <a:rPr lang="en-US" i="1" dirty="0">
                <a:solidFill>
                  <a:prstClr val="black"/>
                </a:solidFill>
              </a:rPr>
              <a:t>Animation</a:t>
            </a:r>
            <a:r>
              <a:rPr lang="es-ES" dirty="0">
                <a:solidFill>
                  <a:prstClr val="black"/>
                </a:solidFill>
              </a:rPr>
              <a:t>)</a:t>
            </a:r>
          </a:p>
          <a:p>
            <a:pPr marL="285750" indent="-285750">
              <a:buFont typeface="Arial" panose="020B0604020202020204" pitchFamily="34" charset="0"/>
              <a:buChar char="•"/>
            </a:pPr>
            <a:r>
              <a:rPr lang="es-ES" dirty="0">
                <a:solidFill>
                  <a:prstClr val="black"/>
                </a:solidFill>
              </a:rPr>
              <a:t>Redacción / Edición (</a:t>
            </a:r>
            <a:r>
              <a:rPr lang="en-US" i="1" dirty="0">
                <a:solidFill>
                  <a:prstClr val="black"/>
                </a:solidFill>
              </a:rPr>
              <a:t>Copywriting / editing</a:t>
            </a:r>
            <a:r>
              <a:rPr lang="es-ES" dirty="0">
                <a:solidFill>
                  <a:prstClr val="black"/>
                </a:solidFill>
              </a:rPr>
              <a:t>)</a:t>
            </a:r>
          </a:p>
          <a:p>
            <a:pPr marL="285750" indent="-285750">
              <a:buFont typeface="Arial" panose="020B0604020202020204" pitchFamily="34" charset="0"/>
              <a:buChar char="•"/>
            </a:pPr>
            <a:endParaRPr lang="es-ES" dirty="0">
              <a:solidFill>
                <a:prstClr val="black"/>
              </a:solidFill>
            </a:endParaRPr>
          </a:p>
          <a:p>
            <a:pPr marL="285750" indent="-285750">
              <a:buFont typeface="Arial" panose="020B0604020202020204" pitchFamily="34" charset="0"/>
              <a:buChar char="•"/>
            </a:pPr>
            <a:r>
              <a:rPr lang="es-ES" dirty="0">
                <a:solidFill>
                  <a:prstClr val="black"/>
                </a:solidFill>
              </a:rPr>
              <a:t>Pruebas (</a:t>
            </a:r>
            <a:r>
              <a:rPr lang="en-US" i="1" dirty="0">
                <a:solidFill>
                  <a:prstClr val="black"/>
                </a:solidFill>
              </a:rPr>
              <a:t>Testing</a:t>
            </a:r>
            <a:r>
              <a:rPr lang="es-ES" dirty="0">
                <a:solidFill>
                  <a:prstClr val="black"/>
                </a:solidFill>
              </a:rPr>
              <a:t>)</a:t>
            </a:r>
          </a:p>
          <a:p>
            <a:pPr marL="285750" indent="-285750">
              <a:buFont typeface="Arial" panose="020B0604020202020204" pitchFamily="34" charset="0"/>
              <a:buChar char="•"/>
            </a:pPr>
            <a:r>
              <a:rPr lang="es-ES" dirty="0">
                <a:solidFill>
                  <a:prstClr val="black"/>
                </a:solidFill>
              </a:rPr>
              <a:t>Posicionamiento en buscadores (</a:t>
            </a:r>
            <a:r>
              <a:rPr lang="en-US" i="1" dirty="0">
                <a:solidFill>
                  <a:prstClr val="black"/>
                </a:solidFill>
              </a:rPr>
              <a:t>Search engine optimization</a:t>
            </a:r>
            <a:r>
              <a:rPr lang="es-ES" dirty="0">
                <a:solidFill>
                  <a:prstClr val="black"/>
                </a:solidFill>
              </a:rPr>
              <a:t>, SEO)</a:t>
            </a:r>
          </a:p>
          <a:p>
            <a:pPr marL="285750" indent="-285750">
              <a:buFont typeface="Arial" panose="020B0604020202020204" pitchFamily="34" charset="0"/>
              <a:buChar char="•"/>
            </a:pPr>
            <a:endParaRPr lang="es-ES" dirty="0">
              <a:solidFill>
                <a:prstClr val="black"/>
              </a:solidFill>
            </a:endParaRPr>
          </a:p>
          <a:p>
            <a:pPr marL="285750" indent="-285750">
              <a:buFont typeface="Arial" panose="020B0604020202020204" pitchFamily="34" charset="0"/>
              <a:buChar char="•"/>
            </a:pPr>
            <a:r>
              <a:rPr lang="es-ES" dirty="0">
                <a:solidFill>
                  <a:prstClr val="black"/>
                </a:solidFill>
              </a:rPr>
              <a:t>Mantenimiento (</a:t>
            </a:r>
            <a:r>
              <a:rPr lang="en-US" i="1" dirty="0">
                <a:solidFill>
                  <a:prstClr val="black"/>
                </a:solidFill>
              </a:rPr>
              <a:t>Maintenance</a:t>
            </a:r>
            <a:r>
              <a:rPr lang="es-ES" dirty="0">
                <a:solidFill>
                  <a:prstClr val="black"/>
                </a:solidFill>
              </a:rPr>
              <a:t>)</a:t>
            </a:r>
          </a:p>
        </p:txBody>
      </p:sp>
      <p:grpSp>
        <p:nvGrpSpPr>
          <p:cNvPr id="30" name="Grupo 29"/>
          <p:cNvGrpSpPr/>
          <p:nvPr/>
        </p:nvGrpSpPr>
        <p:grpSpPr>
          <a:xfrm>
            <a:off x="6281416" y="1855095"/>
            <a:ext cx="1858201" cy="4041452"/>
            <a:chOff x="6205216" y="1855095"/>
            <a:chExt cx="1858201" cy="4041452"/>
          </a:xfrm>
        </p:grpSpPr>
        <p:sp>
          <p:nvSpPr>
            <p:cNvPr id="7" name="CuadroTexto 6"/>
            <p:cNvSpPr txBox="1"/>
            <p:nvPr/>
          </p:nvSpPr>
          <p:spPr>
            <a:xfrm>
              <a:off x="6313418" y="1855095"/>
              <a:ext cx="1641796"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1600" dirty="0">
                  <a:solidFill>
                    <a:prstClr val="black"/>
                  </a:solidFill>
                  <a:latin typeface="Arial Black" panose="020B0A04020102020204" pitchFamily="34" charset="0"/>
                </a:rPr>
                <a:t>Planificación</a:t>
              </a:r>
            </a:p>
          </p:txBody>
        </p:sp>
        <p:sp>
          <p:nvSpPr>
            <p:cNvPr id="16" name="CuadroTexto 15"/>
            <p:cNvSpPr txBox="1"/>
            <p:nvPr/>
          </p:nvSpPr>
          <p:spPr>
            <a:xfrm>
              <a:off x="6660469" y="2719264"/>
              <a:ext cx="947695"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1600" dirty="0">
                  <a:solidFill>
                    <a:prstClr val="black"/>
                  </a:solidFill>
                  <a:latin typeface="Arial Black" panose="020B0A04020102020204" pitchFamily="34" charset="0"/>
                </a:rPr>
                <a:t>Diseño</a:t>
              </a:r>
            </a:p>
          </p:txBody>
        </p:sp>
        <p:sp>
          <p:nvSpPr>
            <p:cNvPr id="18" name="CuadroTexto 17"/>
            <p:cNvSpPr txBox="1"/>
            <p:nvPr/>
          </p:nvSpPr>
          <p:spPr>
            <a:xfrm>
              <a:off x="6341471" y="3583433"/>
              <a:ext cx="1585690"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1600" dirty="0">
                  <a:solidFill>
                    <a:prstClr val="black"/>
                  </a:solidFill>
                  <a:latin typeface="Arial Black" panose="020B0A04020102020204" pitchFamily="34" charset="0"/>
                </a:rPr>
                <a:t>Codificación</a:t>
              </a:r>
            </a:p>
          </p:txBody>
        </p:sp>
        <p:sp>
          <p:nvSpPr>
            <p:cNvPr id="21" name="CuadroTexto 20"/>
            <p:cNvSpPr txBox="1"/>
            <p:nvPr/>
          </p:nvSpPr>
          <p:spPr>
            <a:xfrm>
              <a:off x="6419056" y="4447602"/>
              <a:ext cx="1430520"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1600" dirty="0">
                  <a:solidFill>
                    <a:prstClr val="black"/>
                  </a:solidFill>
                  <a:latin typeface="Arial Black" panose="020B0A04020102020204" pitchFamily="34" charset="0"/>
                </a:rPr>
                <a:t>Pruebas /</a:t>
              </a:r>
              <a:br>
                <a:rPr lang="es-ES" sz="1600" dirty="0">
                  <a:solidFill>
                    <a:prstClr val="black"/>
                  </a:solidFill>
                  <a:latin typeface="Arial Black" panose="020B0A04020102020204" pitchFamily="34" charset="0"/>
                </a:rPr>
              </a:br>
              <a:r>
                <a:rPr lang="es-ES" sz="1600" dirty="0">
                  <a:solidFill>
                    <a:prstClr val="black"/>
                  </a:solidFill>
                  <a:latin typeface="Arial Black" panose="020B0A04020102020204" pitchFamily="34" charset="0"/>
                </a:rPr>
                <a:t>Despliegue</a:t>
              </a:r>
            </a:p>
          </p:txBody>
        </p:sp>
        <p:sp>
          <p:nvSpPr>
            <p:cNvPr id="22" name="CuadroTexto 21"/>
            <p:cNvSpPr txBox="1"/>
            <p:nvPr/>
          </p:nvSpPr>
          <p:spPr>
            <a:xfrm>
              <a:off x="6205216" y="5557993"/>
              <a:ext cx="1858201"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1600" dirty="0">
                  <a:solidFill>
                    <a:prstClr val="black"/>
                  </a:solidFill>
                  <a:latin typeface="Arial Black" panose="020B0A04020102020204" pitchFamily="34" charset="0"/>
                </a:rPr>
                <a:t>Mantenimiento</a:t>
              </a:r>
            </a:p>
          </p:txBody>
        </p:sp>
        <p:cxnSp>
          <p:nvCxnSpPr>
            <p:cNvPr id="9" name="Conector recto de flecha 8"/>
            <p:cNvCxnSpPr>
              <a:stCxn id="7" idx="2"/>
              <a:endCxn id="16" idx="0"/>
            </p:cNvCxnSpPr>
            <p:nvPr/>
          </p:nvCxnSpPr>
          <p:spPr>
            <a:xfrm>
              <a:off x="7134316" y="2193649"/>
              <a:ext cx="1" cy="52561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4" name="Conector recto de flecha 13"/>
            <p:cNvCxnSpPr>
              <a:stCxn id="16" idx="2"/>
              <a:endCxn id="18" idx="0"/>
            </p:cNvCxnSpPr>
            <p:nvPr/>
          </p:nvCxnSpPr>
          <p:spPr>
            <a:xfrm flipH="1">
              <a:off x="7134316" y="3057818"/>
              <a:ext cx="1" cy="52561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4" name="Conector recto de flecha 23"/>
            <p:cNvCxnSpPr>
              <a:stCxn id="18" idx="2"/>
              <a:endCxn id="21" idx="0"/>
            </p:cNvCxnSpPr>
            <p:nvPr/>
          </p:nvCxnSpPr>
          <p:spPr>
            <a:xfrm>
              <a:off x="7134316" y="3921987"/>
              <a:ext cx="0" cy="52561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6" name="Conector recto de flecha 25"/>
            <p:cNvCxnSpPr>
              <a:stCxn id="21" idx="2"/>
              <a:endCxn id="22" idx="0"/>
            </p:cNvCxnSpPr>
            <p:nvPr/>
          </p:nvCxnSpPr>
          <p:spPr>
            <a:xfrm>
              <a:off x="7134316" y="5032377"/>
              <a:ext cx="1" cy="52561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pSp>
      <p:grpSp>
        <p:nvGrpSpPr>
          <p:cNvPr id="29" name="Grupo 28"/>
          <p:cNvGrpSpPr/>
          <p:nvPr/>
        </p:nvGrpSpPr>
        <p:grpSpPr>
          <a:xfrm>
            <a:off x="814257" y="1651000"/>
            <a:ext cx="369332" cy="4362663"/>
            <a:chOff x="522157" y="1689100"/>
            <a:chExt cx="369332" cy="4362663"/>
          </a:xfrm>
        </p:grpSpPr>
        <p:cxnSp>
          <p:nvCxnSpPr>
            <p:cNvPr id="28" name="Conector recto de flecha 27"/>
            <p:cNvCxnSpPr/>
            <p:nvPr/>
          </p:nvCxnSpPr>
          <p:spPr>
            <a:xfrm>
              <a:off x="680320" y="1689100"/>
              <a:ext cx="53005" cy="436266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rot="16200000">
              <a:off x="-134369" y="3685765"/>
              <a:ext cx="168238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dirty="0">
                  <a:solidFill>
                    <a:prstClr val="black"/>
                  </a:solidFill>
                </a:rPr>
                <a:t>SOLAPAMIENTO</a:t>
              </a:r>
            </a:p>
          </p:txBody>
        </p:sp>
      </p:grpSp>
    </p:spTree>
    <p:extLst>
      <p:ext uri="{BB962C8B-B14F-4D97-AF65-F5344CB8AC3E}">
        <p14:creationId xmlns:p14="http://schemas.microsoft.com/office/powerpoint/2010/main" val="12276817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Gestión de proyectos </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5" name="Rectángulo 4"/>
          <p:cNvSpPr/>
          <p:nvPr/>
        </p:nvSpPr>
        <p:spPr>
          <a:xfrm>
            <a:off x="1105808" y="1469270"/>
            <a:ext cx="7178220" cy="2585323"/>
          </a:xfrm>
          <a:prstGeom prst="rect">
            <a:avLst/>
          </a:prstGeom>
        </p:spPr>
        <p:txBody>
          <a:bodyPr wrap="square">
            <a:spAutoFit/>
          </a:bodyPr>
          <a:lstStyle/>
          <a:p>
            <a:pPr marL="285750" indent="-285750">
              <a:buFont typeface="Arial" panose="020B0604020202020204" pitchFamily="34" charset="0"/>
              <a:buChar char="•"/>
            </a:pPr>
            <a:r>
              <a:rPr lang="es-ES" dirty="0"/>
              <a:t>Evaluación de las </a:t>
            </a:r>
            <a:r>
              <a:rPr lang="es-ES" b="1" dirty="0"/>
              <a:t>metas y objetivos </a:t>
            </a:r>
            <a:r>
              <a:rPr lang="es-ES" dirty="0"/>
              <a:t>del proyecto</a:t>
            </a:r>
          </a:p>
          <a:p>
            <a:pPr marL="285750" indent="-285750">
              <a:buFont typeface="Arial" panose="020B0604020202020204" pitchFamily="34" charset="0"/>
              <a:buChar char="•"/>
            </a:pPr>
            <a:r>
              <a:rPr lang="es-ES" dirty="0"/>
              <a:t>Identificación de las posibles </a:t>
            </a:r>
            <a:r>
              <a:rPr lang="es-ES" b="1" dirty="0"/>
              <a:t>áreas problemáticas</a:t>
            </a:r>
          </a:p>
          <a:p>
            <a:pPr marL="285750" indent="-285750">
              <a:buFont typeface="Arial" panose="020B0604020202020204" pitchFamily="34" charset="0"/>
              <a:buChar char="•"/>
            </a:pPr>
            <a:r>
              <a:rPr lang="es-ES" b="1" dirty="0"/>
              <a:t>Comunicación</a:t>
            </a:r>
            <a:r>
              <a:rPr lang="es-ES" dirty="0"/>
              <a:t> con el cliente acerca del el proyecto</a:t>
            </a:r>
          </a:p>
          <a:p>
            <a:pPr marL="285750" indent="-285750">
              <a:buFont typeface="Arial" panose="020B0604020202020204" pitchFamily="34" charset="0"/>
              <a:buChar char="•"/>
            </a:pPr>
            <a:r>
              <a:rPr lang="es-ES" dirty="0"/>
              <a:t>Identificación del </a:t>
            </a:r>
            <a:r>
              <a:rPr lang="es-ES" b="1" dirty="0"/>
              <a:t>público objetivo </a:t>
            </a:r>
            <a:r>
              <a:rPr lang="es-ES" dirty="0"/>
              <a:t>del sitio web</a:t>
            </a:r>
          </a:p>
          <a:p>
            <a:pPr marL="285750" indent="-285750">
              <a:buFont typeface="Arial" panose="020B0604020202020204" pitchFamily="34" charset="0"/>
              <a:buChar char="•"/>
            </a:pPr>
            <a:r>
              <a:rPr lang="es-ES" dirty="0"/>
              <a:t>Recopilación del </a:t>
            </a:r>
            <a:r>
              <a:rPr lang="es-ES" b="1" dirty="0"/>
              <a:t>contenido</a:t>
            </a:r>
            <a:r>
              <a:rPr lang="es-ES" dirty="0"/>
              <a:t> del sitio web (→ Arquitectura Información )</a:t>
            </a:r>
          </a:p>
          <a:p>
            <a:pPr marL="285750" indent="-285750">
              <a:buFont typeface="Arial" panose="020B0604020202020204" pitchFamily="34" charset="0"/>
              <a:buChar char="•"/>
            </a:pPr>
            <a:r>
              <a:rPr lang="es-ES" b="1" dirty="0"/>
              <a:t>Programación</a:t>
            </a:r>
            <a:r>
              <a:rPr lang="es-ES" dirty="0"/>
              <a:t> del proyecto y sus etapas</a:t>
            </a:r>
          </a:p>
          <a:p>
            <a:pPr marL="285750" indent="-285750">
              <a:buFont typeface="Arial" panose="020B0604020202020204" pitchFamily="34" charset="0"/>
              <a:buChar char="•"/>
            </a:pPr>
            <a:r>
              <a:rPr lang="es-ES" dirty="0"/>
              <a:t>Mantenimiento de todas ellas en la </a:t>
            </a:r>
            <a:r>
              <a:rPr lang="es-ES" b="1" dirty="0"/>
              <a:t>fecha prevista</a:t>
            </a:r>
          </a:p>
          <a:p>
            <a:pPr marL="285750" indent="-285750">
              <a:buFont typeface="Arial" panose="020B0604020202020204" pitchFamily="34" charset="0"/>
              <a:buChar char="•"/>
            </a:pPr>
            <a:r>
              <a:rPr lang="es-ES" dirty="0"/>
              <a:t>Información al cliente sobre el </a:t>
            </a:r>
            <a:r>
              <a:rPr lang="es-ES" b="1" dirty="0"/>
              <a:t>proceso</a:t>
            </a:r>
            <a:r>
              <a:rPr lang="es-ES" dirty="0"/>
              <a:t> del proyecto y el mantenimiento del sitio</a:t>
            </a:r>
          </a:p>
        </p:txBody>
      </p:sp>
      <p:pic>
        <p:nvPicPr>
          <p:cNvPr id="6" name="Imagen 5"/>
          <p:cNvPicPr>
            <a:picLocks noChangeAspect="1"/>
          </p:cNvPicPr>
          <p:nvPr/>
        </p:nvPicPr>
        <p:blipFill>
          <a:blip r:embed="rId3"/>
          <a:stretch>
            <a:fillRect/>
          </a:stretch>
        </p:blipFill>
        <p:spPr>
          <a:xfrm>
            <a:off x="2272656" y="4054593"/>
            <a:ext cx="6011371" cy="2211325"/>
          </a:xfrm>
          <a:prstGeom prst="rect">
            <a:avLst/>
          </a:prstGeom>
        </p:spPr>
      </p:pic>
      <p:pic>
        <p:nvPicPr>
          <p:cNvPr id="7" name="Picture 14" descr="scope icon - bulleted 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856" y="5196495"/>
            <a:ext cx="714375" cy="723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strategy icon - lightbul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856" y="4243703"/>
            <a:ext cx="714375" cy="70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667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5733CDA9-A9C4-49CC-A4B9-5F7998643B7A}"/>
              </a:ext>
            </a:extLst>
          </p:cNvPr>
          <p:cNvSpPr/>
          <p:nvPr/>
        </p:nvSpPr>
        <p:spPr>
          <a:xfrm>
            <a:off x="2211439" y="1596512"/>
            <a:ext cx="4203291" cy="39894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0D22A9A-A35A-4F9B-A2E3-5FE8CD1D9D9A}"/>
              </a:ext>
            </a:extLst>
          </p:cNvPr>
          <p:cNvSpPr>
            <a:spLocks noGrp="1"/>
          </p:cNvSpPr>
          <p:nvPr>
            <p:ph type="title"/>
          </p:nvPr>
        </p:nvSpPr>
        <p:spPr/>
        <p:txBody>
          <a:bodyPr/>
          <a:lstStyle/>
          <a:p>
            <a:r>
              <a:rPr lang="es-ES" dirty="0"/>
              <a:t>Ecosistema de trabajo</a:t>
            </a:r>
          </a:p>
        </p:txBody>
      </p:sp>
      <p:sp>
        <p:nvSpPr>
          <p:cNvPr id="3" name="Elipse 2">
            <a:extLst>
              <a:ext uri="{FF2B5EF4-FFF2-40B4-BE49-F238E27FC236}">
                <a16:creationId xmlns:a16="http://schemas.microsoft.com/office/drawing/2014/main" id="{8813F258-0508-4552-A81F-59E7E33F472D}"/>
              </a:ext>
            </a:extLst>
          </p:cNvPr>
          <p:cNvSpPr/>
          <p:nvPr/>
        </p:nvSpPr>
        <p:spPr>
          <a:xfrm>
            <a:off x="1399291" y="2057400"/>
            <a:ext cx="1565134" cy="1533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UI</a:t>
            </a:r>
          </a:p>
        </p:txBody>
      </p:sp>
      <p:sp>
        <p:nvSpPr>
          <p:cNvPr id="4" name="Elipse 3">
            <a:extLst>
              <a:ext uri="{FF2B5EF4-FFF2-40B4-BE49-F238E27FC236}">
                <a16:creationId xmlns:a16="http://schemas.microsoft.com/office/drawing/2014/main" id="{FD3CD0C2-5A02-45A0-B406-7BFBBF2A64CC}"/>
              </a:ext>
            </a:extLst>
          </p:cNvPr>
          <p:cNvSpPr/>
          <p:nvPr/>
        </p:nvSpPr>
        <p:spPr>
          <a:xfrm>
            <a:off x="5661744" y="1703439"/>
            <a:ext cx="1491224" cy="1533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DEV</a:t>
            </a:r>
          </a:p>
        </p:txBody>
      </p:sp>
      <p:sp>
        <p:nvSpPr>
          <p:cNvPr id="6" name="Elipse 5">
            <a:extLst>
              <a:ext uri="{FF2B5EF4-FFF2-40B4-BE49-F238E27FC236}">
                <a16:creationId xmlns:a16="http://schemas.microsoft.com/office/drawing/2014/main" id="{AD77B7CA-52E0-44BB-9A1B-FF183DC24DF1}"/>
              </a:ext>
            </a:extLst>
          </p:cNvPr>
          <p:cNvSpPr/>
          <p:nvPr/>
        </p:nvSpPr>
        <p:spPr>
          <a:xfrm>
            <a:off x="3878826" y="4409768"/>
            <a:ext cx="1592826" cy="1533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Mkting</a:t>
            </a:r>
            <a:endParaRPr lang="es-ES" sz="2400" dirty="0"/>
          </a:p>
        </p:txBody>
      </p:sp>
      <p:sp>
        <p:nvSpPr>
          <p:cNvPr id="7" name="CuadroTexto 6">
            <a:extLst>
              <a:ext uri="{FF2B5EF4-FFF2-40B4-BE49-F238E27FC236}">
                <a16:creationId xmlns:a16="http://schemas.microsoft.com/office/drawing/2014/main" id="{C0C5ED0D-14EC-4539-92E8-D22EF8980ADE}"/>
              </a:ext>
            </a:extLst>
          </p:cNvPr>
          <p:cNvSpPr txBox="1"/>
          <p:nvPr/>
        </p:nvSpPr>
        <p:spPr>
          <a:xfrm flipH="1">
            <a:off x="3539531" y="2861187"/>
            <a:ext cx="1547107" cy="1323439"/>
          </a:xfrm>
          <a:prstGeom prst="rect">
            <a:avLst/>
          </a:prstGeom>
          <a:noFill/>
        </p:spPr>
        <p:txBody>
          <a:bodyPr wrap="square" rtlCol="0">
            <a:spAutoFit/>
          </a:bodyPr>
          <a:lstStyle/>
          <a:p>
            <a:r>
              <a:rPr lang="es-ES" sz="8000" dirty="0"/>
              <a:t>UX</a:t>
            </a:r>
          </a:p>
        </p:txBody>
      </p:sp>
    </p:spTree>
    <p:extLst>
      <p:ext uri="{BB962C8B-B14F-4D97-AF65-F5344CB8AC3E}">
        <p14:creationId xmlns:p14="http://schemas.microsoft.com/office/powerpoint/2010/main" val="14773188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Arquitectura de la información </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5" name="Rectángulo 4"/>
          <p:cNvSpPr/>
          <p:nvPr/>
        </p:nvSpPr>
        <p:spPr>
          <a:xfrm>
            <a:off x="628650" y="1787995"/>
            <a:ext cx="3816350" cy="4524315"/>
          </a:xfrm>
          <a:prstGeom prst="rect">
            <a:avLst/>
          </a:prstGeom>
        </p:spPr>
        <p:txBody>
          <a:bodyPr wrap="square">
            <a:spAutoFit/>
          </a:bodyPr>
          <a:lstStyle/>
          <a:p>
            <a:pPr marL="285750" indent="-285750">
              <a:buFont typeface="Arial" panose="020B0604020202020204" pitchFamily="34" charset="0"/>
              <a:buChar char="•"/>
            </a:pPr>
            <a:r>
              <a:rPr lang="es-ES" dirty="0"/>
              <a:t>Definición y etiquetado de las </a:t>
            </a:r>
            <a:r>
              <a:rPr lang="es-ES" b="1" dirty="0"/>
              <a:t>áreas de contenido</a:t>
            </a:r>
            <a:r>
              <a:rPr lang="es-ES" dirty="0"/>
              <a:t> del sitio web</a:t>
            </a:r>
          </a:p>
          <a:p>
            <a:pPr marL="285750" indent="-285750">
              <a:buFont typeface="Arial" panose="020B0604020202020204" pitchFamily="34" charset="0"/>
              <a:buChar char="•"/>
            </a:pPr>
            <a:r>
              <a:rPr lang="es-ES" b="1" dirty="0"/>
              <a:t>Organización</a:t>
            </a:r>
            <a:r>
              <a:rPr lang="es-ES" dirty="0"/>
              <a:t> del contenido</a:t>
            </a:r>
          </a:p>
          <a:p>
            <a:pPr marL="285750" indent="-285750">
              <a:buFont typeface="Arial" panose="020B0604020202020204" pitchFamily="34" charset="0"/>
              <a:buChar char="•"/>
            </a:pPr>
            <a:r>
              <a:rPr lang="es-ES" dirty="0"/>
              <a:t>Desarrollo de una  </a:t>
            </a:r>
            <a:r>
              <a:rPr lang="es-ES" b="1" dirty="0"/>
              <a:t>estructura</a:t>
            </a:r>
            <a:r>
              <a:rPr lang="es-ES" dirty="0"/>
              <a:t> eficiente, centrado en el usuario, para el contenido del sitio web</a:t>
            </a:r>
          </a:p>
          <a:p>
            <a:pPr marL="285750" indent="-285750">
              <a:buFont typeface="Arial" panose="020B0604020202020204" pitchFamily="34" charset="0"/>
              <a:buChar char="•"/>
            </a:pPr>
            <a:r>
              <a:rPr lang="es-ES" dirty="0"/>
              <a:t>Documentación del </a:t>
            </a:r>
            <a:r>
              <a:rPr lang="es-ES" b="1" dirty="0"/>
              <a:t>mapa del sitio</a:t>
            </a:r>
            <a:r>
              <a:rPr lang="es-ES" dirty="0"/>
              <a:t> (</a:t>
            </a:r>
            <a:r>
              <a:rPr lang="en-US" i="1" dirty="0"/>
              <a:t>sitemap</a:t>
            </a:r>
            <a:r>
              <a:rPr lang="es-ES" dirty="0"/>
              <a:t>)</a:t>
            </a:r>
          </a:p>
          <a:p>
            <a:pPr marL="285750" indent="-285750">
              <a:buFont typeface="Arial" panose="020B0604020202020204" pitchFamily="34" charset="0"/>
              <a:buChar char="•"/>
            </a:pPr>
            <a:r>
              <a:rPr lang="es-ES" dirty="0"/>
              <a:t>Comprobación de que la </a:t>
            </a:r>
            <a:r>
              <a:rPr lang="es-ES" b="1" dirty="0"/>
              <a:t>navegación</a:t>
            </a:r>
            <a:r>
              <a:rPr lang="es-ES" dirty="0"/>
              <a:t> cumple con los requisitos de los usuarios finales</a:t>
            </a:r>
          </a:p>
          <a:p>
            <a:pPr marL="285750" indent="-285750">
              <a:buFont typeface="Arial" panose="020B0604020202020204" pitchFamily="34" charset="0"/>
              <a:buChar char="•"/>
            </a:pPr>
            <a:r>
              <a:rPr lang="es-ES" dirty="0"/>
              <a:t>Creación de </a:t>
            </a:r>
            <a:r>
              <a:rPr lang="es-ES" b="1" dirty="0"/>
              <a:t>esquema  de páginas </a:t>
            </a:r>
            <a:r>
              <a:rPr lang="es-ES" dirty="0"/>
              <a:t>(</a:t>
            </a:r>
            <a:r>
              <a:rPr lang="en-US" i="1" dirty="0"/>
              <a:t>wireframes</a:t>
            </a:r>
            <a:r>
              <a:rPr lang="es-ES" dirty="0"/>
              <a:t>)  y de </a:t>
            </a:r>
            <a:r>
              <a:rPr lang="es-ES" b="1" dirty="0"/>
              <a:t>guiones gráficos</a:t>
            </a:r>
            <a:r>
              <a:rPr lang="es-ES" dirty="0"/>
              <a:t> (</a:t>
            </a:r>
            <a:r>
              <a:rPr lang="en-US" i="1" dirty="0"/>
              <a:t>storyboards</a:t>
            </a:r>
            <a:r>
              <a:rPr lang="es-ES" dirty="0"/>
              <a:t>) para seguir el progreso de un usuario a través del sitio web</a:t>
            </a:r>
          </a:p>
        </p:txBody>
      </p:sp>
      <p:pic>
        <p:nvPicPr>
          <p:cNvPr id="6" name="Imagen 5"/>
          <p:cNvPicPr>
            <a:picLocks noChangeAspect="1"/>
          </p:cNvPicPr>
          <p:nvPr/>
        </p:nvPicPr>
        <p:blipFill>
          <a:blip r:embed="rId3"/>
          <a:stretch>
            <a:fillRect/>
          </a:stretch>
        </p:blipFill>
        <p:spPr>
          <a:xfrm>
            <a:off x="5248536" y="3970839"/>
            <a:ext cx="2196890" cy="2456150"/>
          </a:xfrm>
          <a:prstGeom prst="rect">
            <a:avLst/>
          </a:prstGeom>
        </p:spPr>
      </p:pic>
      <p:sp>
        <p:nvSpPr>
          <p:cNvPr id="7" name="Rectángulo 6"/>
          <p:cNvSpPr/>
          <p:nvPr/>
        </p:nvSpPr>
        <p:spPr>
          <a:xfrm>
            <a:off x="6959240" y="4958107"/>
            <a:ext cx="184331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esquema  de páginas (</a:t>
            </a:r>
            <a:r>
              <a:rPr lang="en-US" i="1" dirty="0"/>
              <a:t>wireframes</a:t>
            </a:r>
            <a:r>
              <a:rPr lang="es-ES" dirty="0"/>
              <a:t>) </a:t>
            </a:r>
          </a:p>
        </p:txBody>
      </p:sp>
      <p:pic>
        <p:nvPicPr>
          <p:cNvPr id="1026" name="Picture 2" descr="https://hermosodia.files.wordpress.com/2009/07/slickmap-css-sitemap.png?w=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8536" y="1664862"/>
            <a:ext cx="2556883" cy="199437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959240" y="3016062"/>
            <a:ext cx="1555707"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mapa del sitio</a:t>
            </a:r>
          </a:p>
        </p:txBody>
      </p:sp>
      <p:pic>
        <p:nvPicPr>
          <p:cNvPr id="8" name="Picture 12" descr="structure icon - site 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8582" y="1304607"/>
            <a:ext cx="714375" cy="7334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skeleton icon - wire fr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8582" y="3847715"/>
            <a:ext cx="714375"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5155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Diseño gráfico</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5" name="Rectángulo 4"/>
          <p:cNvSpPr/>
          <p:nvPr/>
        </p:nvSpPr>
        <p:spPr>
          <a:xfrm>
            <a:off x="758371" y="1931911"/>
            <a:ext cx="4089401" cy="3693319"/>
          </a:xfrm>
          <a:prstGeom prst="rect">
            <a:avLst/>
          </a:prstGeom>
        </p:spPr>
        <p:txBody>
          <a:bodyPr wrap="square">
            <a:spAutoFit/>
          </a:bodyPr>
          <a:lstStyle/>
          <a:p>
            <a:pPr marL="285750" indent="-285750">
              <a:buFont typeface="Arial" panose="020B0604020202020204" pitchFamily="34" charset="0"/>
              <a:buChar char="•"/>
            </a:pPr>
            <a:r>
              <a:rPr lang="es-ES" dirty="0"/>
              <a:t>Creación de diseños integrales o </a:t>
            </a:r>
            <a:r>
              <a:rPr lang="es-ES" b="1" dirty="0"/>
              <a:t>maquetas</a:t>
            </a:r>
            <a:r>
              <a:rPr lang="es-ES" dirty="0"/>
              <a:t> (</a:t>
            </a:r>
            <a:r>
              <a:rPr lang="en-US" i="1" dirty="0"/>
              <a:t>mockups</a:t>
            </a:r>
            <a:r>
              <a:rPr lang="es-ES" dirty="0"/>
              <a:t>) para las secciones / páginas / pantallas clave  del proyecto</a:t>
            </a:r>
          </a:p>
          <a:p>
            <a:pPr marL="285750" indent="-285750">
              <a:buFont typeface="Arial" panose="020B0604020202020204" pitchFamily="34" charset="0"/>
              <a:buChar char="•"/>
            </a:pPr>
            <a:r>
              <a:rPr lang="es-ES" dirty="0"/>
              <a:t>Traducción de esas maquetas a </a:t>
            </a:r>
            <a:r>
              <a:rPr lang="es-ES" b="1" dirty="0"/>
              <a:t>prototipos</a:t>
            </a:r>
            <a:r>
              <a:rPr lang="es-ES" dirty="0"/>
              <a:t> completamente funcionales (</a:t>
            </a:r>
            <a:r>
              <a:rPr lang="en-US" i="1" dirty="0"/>
              <a:t>working prototypes</a:t>
            </a:r>
            <a:r>
              <a:rPr lang="es-ES" dirty="0"/>
              <a:t>).</a:t>
            </a:r>
          </a:p>
          <a:p>
            <a:pPr marL="285750" indent="-285750">
              <a:buFont typeface="Arial" panose="020B0604020202020204" pitchFamily="34" charset="0"/>
              <a:buChar char="•"/>
            </a:pPr>
            <a:r>
              <a:rPr lang="es-ES" dirty="0"/>
              <a:t>Desarrollo de </a:t>
            </a:r>
            <a:r>
              <a:rPr lang="es-ES" b="1" dirty="0"/>
              <a:t>contenido gráfico complementario </a:t>
            </a:r>
            <a:r>
              <a:rPr lang="es-ES" dirty="0"/>
              <a:t>según sea necesario</a:t>
            </a:r>
          </a:p>
          <a:p>
            <a:pPr marL="285750" indent="-285750">
              <a:buFont typeface="Arial" panose="020B0604020202020204" pitchFamily="34" charset="0"/>
              <a:buChar char="•"/>
            </a:pPr>
            <a:r>
              <a:rPr lang="es-ES" dirty="0"/>
              <a:t>Identificación de las </a:t>
            </a:r>
            <a:r>
              <a:rPr lang="es-ES" b="1" dirty="0"/>
              <a:t>transiciones</a:t>
            </a:r>
            <a:r>
              <a:rPr lang="es-ES" dirty="0"/>
              <a:t> entre secciones / pantallas / páginas</a:t>
            </a:r>
          </a:p>
          <a:p>
            <a:pPr marL="285750" indent="-285750">
              <a:buFont typeface="Arial" panose="020B0604020202020204" pitchFamily="34" charset="0"/>
              <a:buChar char="•"/>
            </a:pPr>
            <a:r>
              <a:rPr lang="es-ES" b="1" dirty="0"/>
              <a:t>Codificación</a:t>
            </a:r>
            <a:r>
              <a:rPr lang="es-ES" dirty="0"/>
              <a:t> de los diseños para que aparezca en los navegadores web</a:t>
            </a:r>
          </a:p>
        </p:txBody>
      </p:sp>
      <p:pic>
        <p:nvPicPr>
          <p:cNvPr id="6" name="Imagen 5"/>
          <p:cNvPicPr>
            <a:picLocks noChangeAspect="1"/>
          </p:cNvPicPr>
          <p:nvPr/>
        </p:nvPicPr>
        <p:blipFill>
          <a:blip r:embed="rId3"/>
          <a:stretch>
            <a:fillRect/>
          </a:stretch>
        </p:blipFill>
        <p:spPr>
          <a:xfrm>
            <a:off x="5133930" y="2511992"/>
            <a:ext cx="3499349" cy="3265638"/>
          </a:xfrm>
          <a:prstGeom prst="rect">
            <a:avLst/>
          </a:prstGeom>
        </p:spPr>
      </p:pic>
      <p:sp>
        <p:nvSpPr>
          <p:cNvPr id="7" name="Rectángulo 6"/>
          <p:cNvSpPr/>
          <p:nvPr/>
        </p:nvSpPr>
        <p:spPr>
          <a:xfrm>
            <a:off x="6283007" y="1974985"/>
            <a:ext cx="120119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b="1" dirty="0"/>
              <a:t>maqueta</a:t>
            </a:r>
            <a:r>
              <a:rPr lang="es-ES" dirty="0"/>
              <a:t> (</a:t>
            </a:r>
            <a:r>
              <a:rPr lang="en-US" i="1" dirty="0"/>
              <a:t>mockup</a:t>
            </a:r>
            <a:r>
              <a:rPr lang="es-ES" dirty="0"/>
              <a:t>) </a:t>
            </a:r>
          </a:p>
        </p:txBody>
      </p:sp>
      <p:pic>
        <p:nvPicPr>
          <p:cNvPr id="8" name="Picture 8" descr="surface icon - eye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275" y="1432560"/>
            <a:ext cx="714375"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24959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Codificación / programación</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6" name="Rectángulo 5"/>
          <p:cNvSpPr/>
          <p:nvPr/>
        </p:nvSpPr>
        <p:spPr>
          <a:xfrm>
            <a:off x="1182913" y="1876310"/>
            <a:ext cx="6495144" cy="1754326"/>
          </a:xfrm>
          <a:prstGeom prst="rect">
            <a:avLst/>
          </a:prstGeom>
        </p:spPr>
        <p:txBody>
          <a:bodyPr wrap="square">
            <a:spAutoFit/>
          </a:bodyPr>
          <a:lstStyle/>
          <a:p>
            <a:pPr marL="285750" indent="-285750">
              <a:buFont typeface="Arial" panose="020B0604020202020204" pitchFamily="34" charset="0"/>
              <a:buChar char="•"/>
            </a:pPr>
            <a:r>
              <a:rPr lang="es-ES" b="1" dirty="0"/>
              <a:t>Codificación de los diseños </a:t>
            </a:r>
            <a:r>
              <a:rPr lang="es-ES" dirty="0"/>
              <a:t>para que aparezca en los navegadores web</a:t>
            </a:r>
          </a:p>
          <a:p>
            <a:pPr marL="285750" indent="-285750">
              <a:buFont typeface="Arial" panose="020B0604020202020204" pitchFamily="34" charset="0"/>
              <a:buChar char="•"/>
            </a:pPr>
            <a:r>
              <a:rPr lang="es-ES" dirty="0"/>
              <a:t>Diseño y mantenimiento de </a:t>
            </a:r>
            <a:r>
              <a:rPr lang="es-ES" b="1" dirty="0"/>
              <a:t>bases de datos </a:t>
            </a:r>
            <a:r>
              <a:rPr lang="es-ES" dirty="0"/>
              <a:t>apropiadas,</a:t>
            </a:r>
          </a:p>
          <a:p>
            <a:pPr marL="285750" indent="-285750">
              <a:buFont typeface="Arial" panose="020B0604020202020204" pitchFamily="34" charset="0"/>
              <a:buChar char="•"/>
            </a:pPr>
            <a:r>
              <a:rPr lang="es-ES" dirty="0"/>
              <a:t>Diseño y mantenimiento del conjunto de </a:t>
            </a:r>
            <a:r>
              <a:rPr lang="es-ES" b="1" dirty="0"/>
              <a:t>sistemas necesarios </a:t>
            </a:r>
            <a:r>
              <a:rPr lang="es-ES" dirty="0"/>
              <a:t>para la implementación del sitio web, incluyendo servidores, entornos de prueba, procedimientos de seguridad, redes…</a:t>
            </a:r>
          </a:p>
        </p:txBody>
      </p:sp>
      <p:sp>
        <p:nvSpPr>
          <p:cNvPr id="7" name="CuadroTexto 6"/>
          <p:cNvSpPr txBox="1"/>
          <p:nvPr/>
        </p:nvSpPr>
        <p:spPr>
          <a:xfrm>
            <a:off x="1418770" y="4226786"/>
            <a:ext cx="1516762" cy="369332"/>
          </a:xfrm>
          <a:prstGeom prst="rect">
            <a:avLst/>
          </a:prstGeom>
          <a:noFill/>
        </p:spPr>
        <p:txBody>
          <a:bodyPr wrap="none" rtlCol="0">
            <a:spAutoFit/>
          </a:bodyPr>
          <a:lstStyle/>
          <a:p>
            <a:r>
              <a:rPr lang="es-ES" dirty="0"/>
              <a:t>Diseño grafico</a:t>
            </a:r>
          </a:p>
        </p:txBody>
      </p:sp>
      <p:sp>
        <p:nvSpPr>
          <p:cNvPr id="8" name="CuadroTexto 7"/>
          <p:cNvSpPr txBox="1"/>
          <p:nvPr/>
        </p:nvSpPr>
        <p:spPr>
          <a:xfrm>
            <a:off x="4430485" y="4226786"/>
            <a:ext cx="1328890" cy="369332"/>
          </a:xfrm>
          <a:prstGeom prst="rect">
            <a:avLst/>
          </a:prstGeom>
          <a:noFill/>
        </p:spPr>
        <p:txBody>
          <a:bodyPr wrap="none" rtlCol="0">
            <a:spAutoFit/>
          </a:bodyPr>
          <a:lstStyle/>
          <a:p>
            <a:r>
              <a:rPr lang="es-ES" dirty="0"/>
              <a:t>Codificación</a:t>
            </a:r>
          </a:p>
        </p:txBody>
      </p:sp>
      <p:sp>
        <p:nvSpPr>
          <p:cNvPr id="9" name="Flecha izquierda y derecha 8"/>
          <p:cNvSpPr/>
          <p:nvPr/>
        </p:nvSpPr>
        <p:spPr>
          <a:xfrm>
            <a:off x="3138722" y="4226786"/>
            <a:ext cx="1088572" cy="3693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p:cNvSpPr txBox="1"/>
          <p:nvPr/>
        </p:nvSpPr>
        <p:spPr>
          <a:xfrm>
            <a:off x="2699657" y="4822936"/>
            <a:ext cx="2333844" cy="369332"/>
          </a:xfrm>
          <a:prstGeom prst="rect">
            <a:avLst/>
          </a:prstGeom>
          <a:noFill/>
        </p:spPr>
        <p:txBody>
          <a:bodyPr wrap="none" rtlCol="0">
            <a:spAutoFit/>
          </a:bodyPr>
          <a:lstStyle/>
          <a:p>
            <a:r>
              <a:rPr lang="es-ES" dirty="0"/>
              <a:t>Completa interrelación</a:t>
            </a:r>
          </a:p>
        </p:txBody>
      </p:sp>
      <p:sp>
        <p:nvSpPr>
          <p:cNvPr id="11" name="CuadroTexto 10"/>
          <p:cNvSpPr txBox="1"/>
          <p:nvPr/>
        </p:nvSpPr>
        <p:spPr>
          <a:xfrm>
            <a:off x="3570514" y="5419086"/>
            <a:ext cx="5094515" cy="646331"/>
          </a:xfrm>
          <a:prstGeom prst="rect">
            <a:avLst/>
          </a:prstGeom>
          <a:noFill/>
        </p:spPr>
        <p:txBody>
          <a:bodyPr wrap="square" rtlCol="0">
            <a:spAutoFit/>
          </a:bodyPr>
          <a:lstStyle/>
          <a:p>
            <a:r>
              <a:rPr lang="es-ES" dirty="0"/>
              <a:t>El diseñador, incluso si no es el que codifica, debería tener sólidos conocimientos de ese proceso</a:t>
            </a:r>
          </a:p>
        </p:txBody>
      </p:sp>
    </p:spTree>
    <p:extLst>
      <p:ext uri="{BB962C8B-B14F-4D97-AF65-F5344CB8AC3E}">
        <p14:creationId xmlns:p14="http://schemas.microsoft.com/office/powerpoint/2010/main" val="990681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Publicación y Escalabilidad</a:t>
            </a:r>
          </a:p>
        </p:txBody>
      </p:sp>
      <p:sp>
        <p:nvSpPr>
          <p:cNvPr id="3" name="Rectángulo 2"/>
          <p:cNvSpPr/>
          <p:nvPr/>
        </p:nvSpPr>
        <p:spPr>
          <a:xfrm>
            <a:off x="1356604" y="2032796"/>
            <a:ext cx="197510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t>Desarrollo Web</a:t>
            </a:r>
          </a:p>
        </p:txBody>
      </p:sp>
      <p:sp>
        <p:nvSpPr>
          <p:cNvPr id="4" name="Rectángulo 3"/>
          <p:cNvSpPr/>
          <p:nvPr/>
        </p:nvSpPr>
        <p:spPr>
          <a:xfrm>
            <a:off x="5782609" y="4566361"/>
            <a:ext cx="2814034" cy="1477328"/>
          </a:xfrm>
          <a:prstGeom prst="rect">
            <a:avLst/>
          </a:prstGeom>
        </p:spPr>
        <p:txBody>
          <a:bodyPr wrap="square">
            <a:spAutoFit/>
          </a:bodyPr>
          <a:lstStyle/>
          <a:p>
            <a:pPr marL="285750" indent="-285750">
              <a:buFont typeface="Arial" panose="020B0604020202020204" pitchFamily="34" charset="0"/>
              <a:buChar char="•"/>
            </a:pPr>
            <a:r>
              <a:rPr lang="es-ES" dirty="0"/>
              <a:t>Compartido</a:t>
            </a:r>
          </a:p>
          <a:p>
            <a:pPr marL="285750" indent="-285750">
              <a:buFont typeface="Arial" panose="020B0604020202020204" pitchFamily="34" charset="0"/>
              <a:buChar char="•"/>
            </a:pPr>
            <a:r>
              <a:rPr lang="es-ES" dirty="0"/>
              <a:t>Servidor virtual privado</a:t>
            </a:r>
          </a:p>
          <a:p>
            <a:pPr marL="285750" indent="-285750">
              <a:buFont typeface="Arial" panose="020B0604020202020204" pitchFamily="34" charset="0"/>
              <a:buChar char="•"/>
            </a:pPr>
            <a:r>
              <a:rPr lang="es-ES" dirty="0"/>
              <a:t>Servidor dedicado</a:t>
            </a:r>
          </a:p>
          <a:p>
            <a:pPr marL="285750" indent="-285750">
              <a:buFont typeface="Arial" panose="020B0604020202020204" pitchFamily="34" charset="0"/>
              <a:buChar char="•"/>
            </a:pPr>
            <a:r>
              <a:rPr lang="es-ES" dirty="0" err="1"/>
              <a:t>Housing</a:t>
            </a:r>
            <a:endParaRPr lang="es-ES" dirty="0"/>
          </a:p>
          <a:p>
            <a:pPr marL="285750" indent="-285750">
              <a:buFont typeface="Arial" panose="020B0604020202020204" pitchFamily="34" charset="0"/>
              <a:buChar char="•"/>
            </a:pPr>
            <a:r>
              <a:rPr lang="es-ES" dirty="0"/>
              <a:t>En la nube</a:t>
            </a:r>
          </a:p>
        </p:txBody>
      </p:sp>
      <p:sp>
        <p:nvSpPr>
          <p:cNvPr id="5" name="Rectángulo 4"/>
          <p:cNvSpPr/>
          <p:nvPr/>
        </p:nvSpPr>
        <p:spPr>
          <a:xfrm>
            <a:off x="1646092" y="2922818"/>
            <a:ext cx="156024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s-ES" dirty="0"/>
              <a:t>Publicación</a:t>
            </a:r>
          </a:p>
        </p:txBody>
      </p:sp>
      <p:sp>
        <p:nvSpPr>
          <p:cNvPr id="6" name="Rectángulo 5"/>
          <p:cNvSpPr/>
          <p:nvPr/>
        </p:nvSpPr>
        <p:spPr>
          <a:xfrm>
            <a:off x="948208" y="4079858"/>
            <a:ext cx="126454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t>Servidor Propio</a:t>
            </a:r>
          </a:p>
        </p:txBody>
      </p:sp>
      <p:sp>
        <p:nvSpPr>
          <p:cNvPr id="7" name="Rectángulo 6"/>
          <p:cNvSpPr/>
          <p:nvPr/>
        </p:nvSpPr>
        <p:spPr>
          <a:xfrm>
            <a:off x="2421073" y="4079857"/>
            <a:ext cx="155849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t>Alojamiento</a:t>
            </a:r>
            <a:br>
              <a:rPr lang="es-ES" dirty="0"/>
            </a:br>
            <a:r>
              <a:rPr lang="es-ES" dirty="0"/>
              <a:t>(</a:t>
            </a:r>
            <a:r>
              <a:rPr lang="es-ES" dirty="0" err="1"/>
              <a:t>Hosting</a:t>
            </a:r>
            <a:r>
              <a:rPr lang="es-ES" dirty="0"/>
              <a:t>)</a:t>
            </a:r>
          </a:p>
        </p:txBody>
      </p:sp>
      <p:sp>
        <p:nvSpPr>
          <p:cNvPr id="8" name="Flecha abajo 7"/>
          <p:cNvSpPr/>
          <p:nvPr/>
        </p:nvSpPr>
        <p:spPr>
          <a:xfrm>
            <a:off x="2214764" y="2538926"/>
            <a:ext cx="258784" cy="334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izquierda y arriba 8"/>
          <p:cNvSpPr/>
          <p:nvPr/>
        </p:nvSpPr>
        <p:spPr>
          <a:xfrm rot="13479189">
            <a:off x="2115546" y="3470024"/>
            <a:ext cx="608944" cy="590077"/>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p:cNvSpPr txBox="1"/>
          <p:nvPr/>
        </p:nvSpPr>
        <p:spPr>
          <a:xfrm>
            <a:off x="4547035" y="2605709"/>
            <a:ext cx="1041311" cy="369332"/>
          </a:xfrm>
          <a:prstGeom prst="rect">
            <a:avLst/>
          </a:prstGeom>
          <a:noFill/>
        </p:spPr>
        <p:txBody>
          <a:bodyPr wrap="none" rtlCol="0">
            <a:spAutoFit/>
          </a:bodyPr>
          <a:lstStyle/>
          <a:p>
            <a:r>
              <a:rPr lang="es-ES" dirty="0"/>
              <a:t>Gratuitos</a:t>
            </a:r>
          </a:p>
        </p:txBody>
      </p:sp>
      <p:sp>
        <p:nvSpPr>
          <p:cNvPr id="11" name="Abrir llave 10"/>
          <p:cNvSpPr/>
          <p:nvPr/>
        </p:nvSpPr>
        <p:spPr>
          <a:xfrm>
            <a:off x="4224266" y="2605709"/>
            <a:ext cx="386367" cy="3004260"/>
          </a:xfrm>
          <a:prstGeom prst="leftBrace">
            <a:avLst>
              <a:gd name="adj1" fmla="val 8333"/>
              <a:gd name="adj2" fmla="val 6028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CuadroTexto 11"/>
          <p:cNvSpPr txBox="1"/>
          <p:nvPr/>
        </p:nvSpPr>
        <p:spPr>
          <a:xfrm>
            <a:off x="5782609" y="2051711"/>
            <a:ext cx="2212465" cy="2031325"/>
          </a:xfrm>
          <a:prstGeom prst="rect">
            <a:avLst/>
          </a:prstGeom>
          <a:noFill/>
        </p:spPr>
        <p:txBody>
          <a:bodyPr wrap="none" rtlCol="0">
            <a:spAutoFit/>
          </a:bodyPr>
          <a:lstStyle/>
          <a:p>
            <a:pPr marL="285750" indent="-285750">
              <a:buFont typeface="Arial" panose="020B0604020202020204" pitchFamily="34" charset="0"/>
              <a:buChar char="•"/>
            </a:pPr>
            <a:r>
              <a:rPr lang="es-ES" dirty="0"/>
              <a:t>Google </a:t>
            </a:r>
            <a:r>
              <a:rPr lang="es-ES" dirty="0" err="1"/>
              <a:t>Sites</a:t>
            </a:r>
            <a:endParaRPr lang="es-ES" dirty="0"/>
          </a:p>
          <a:p>
            <a:pPr marL="285750" indent="-285750">
              <a:buFont typeface="Arial" panose="020B0604020202020204" pitchFamily="34" charset="0"/>
              <a:buChar char="•"/>
            </a:pPr>
            <a:r>
              <a:rPr lang="es-ES" dirty="0" err="1"/>
              <a:t>Blooger</a:t>
            </a:r>
            <a:endParaRPr lang="es-ES" dirty="0"/>
          </a:p>
          <a:p>
            <a:pPr marL="285750" indent="-285750">
              <a:buFont typeface="Arial" panose="020B0604020202020204" pitchFamily="34" charset="0"/>
              <a:buChar char="•"/>
            </a:pPr>
            <a:r>
              <a:rPr lang="es-ES" dirty="0" err="1"/>
              <a:t>WordPress</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Wix.com (Flash)</a:t>
            </a:r>
          </a:p>
          <a:p>
            <a:pPr marL="285750" indent="-285750">
              <a:buFont typeface="Arial" panose="020B0604020202020204" pitchFamily="34" charset="0"/>
              <a:buChar char="•"/>
            </a:pPr>
            <a:r>
              <a:rPr lang="es-ES" dirty="0"/>
              <a:t>Webs.com</a:t>
            </a:r>
          </a:p>
          <a:p>
            <a:pPr marL="285750" indent="-285750">
              <a:buFont typeface="Arial" panose="020B0604020202020204" pitchFamily="34" charset="0"/>
              <a:buChar char="•"/>
            </a:pPr>
            <a:r>
              <a:rPr lang="es-ES" dirty="0" err="1"/>
              <a:t>Hostinger</a:t>
            </a:r>
            <a:endParaRPr lang="es-ES" dirty="0"/>
          </a:p>
        </p:txBody>
      </p:sp>
      <p:sp>
        <p:nvSpPr>
          <p:cNvPr id="13" name="Rectángulo 12"/>
          <p:cNvSpPr/>
          <p:nvPr/>
        </p:nvSpPr>
        <p:spPr>
          <a:xfrm>
            <a:off x="4547035" y="5120359"/>
            <a:ext cx="939873" cy="369332"/>
          </a:xfrm>
          <a:prstGeom prst="rect">
            <a:avLst/>
          </a:prstGeom>
        </p:spPr>
        <p:txBody>
          <a:bodyPr wrap="none">
            <a:spAutoFit/>
          </a:bodyPr>
          <a:lstStyle/>
          <a:p>
            <a:r>
              <a:rPr lang="es-ES" dirty="0"/>
              <a:t>De Pago</a:t>
            </a:r>
          </a:p>
        </p:txBody>
      </p:sp>
      <p:sp>
        <p:nvSpPr>
          <p:cNvPr id="14" name="CuadroTexto 13"/>
          <p:cNvSpPr txBox="1"/>
          <p:nvPr/>
        </p:nvSpPr>
        <p:spPr>
          <a:xfrm>
            <a:off x="656729" y="5497330"/>
            <a:ext cx="2279791" cy="369332"/>
          </a:xfrm>
          <a:prstGeom prst="rect">
            <a:avLst/>
          </a:prstGeom>
          <a:noFill/>
        </p:spPr>
        <p:txBody>
          <a:bodyPr wrap="none" rtlCol="0">
            <a:spAutoFit/>
          </a:bodyPr>
          <a:lstStyle/>
          <a:p>
            <a:r>
              <a:rPr lang="es-ES" dirty="0"/>
              <a:t>Dimensionamiento</a:t>
            </a:r>
          </a:p>
        </p:txBody>
      </p:sp>
      <p:cxnSp>
        <p:nvCxnSpPr>
          <p:cNvPr id="16" name="Conector recto de flecha 15"/>
          <p:cNvCxnSpPr/>
          <p:nvPr/>
        </p:nvCxnSpPr>
        <p:spPr>
          <a:xfrm>
            <a:off x="1646092" y="4726188"/>
            <a:ext cx="0" cy="738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290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Animación / Multimedia</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Rectángulo 3"/>
          <p:cNvSpPr/>
          <p:nvPr/>
        </p:nvSpPr>
        <p:spPr>
          <a:xfrm>
            <a:off x="1201057" y="3298372"/>
            <a:ext cx="6651172" cy="923330"/>
          </a:xfrm>
          <a:prstGeom prst="rect">
            <a:avLst/>
          </a:prstGeom>
        </p:spPr>
        <p:txBody>
          <a:bodyPr wrap="square">
            <a:spAutoFit/>
          </a:bodyPr>
          <a:lstStyle/>
          <a:p>
            <a:pPr marL="285750" indent="-285750">
              <a:buFont typeface="Arial" panose="020B0604020202020204" pitchFamily="34" charset="0"/>
              <a:buChar char="•"/>
            </a:pPr>
            <a:r>
              <a:rPr lang="es-ES" dirty="0"/>
              <a:t>Diseño de las secciones / páginas / pantallas clave de la animación</a:t>
            </a:r>
          </a:p>
          <a:p>
            <a:pPr marL="285750" indent="-285750">
              <a:buFont typeface="Arial" panose="020B0604020202020204" pitchFamily="34" charset="0"/>
              <a:buChar char="•"/>
            </a:pPr>
            <a:r>
              <a:rPr lang="es-ES" dirty="0"/>
              <a:t>Desarrollo de la animación entre fotogramas / pantallas</a:t>
            </a:r>
          </a:p>
          <a:p>
            <a:pPr marL="285750" indent="-285750">
              <a:buFont typeface="Arial" panose="020B0604020202020204" pitchFamily="34" charset="0"/>
              <a:buChar char="•"/>
            </a:pPr>
            <a:r>
              <a:rPr lang="es-ES" dirty="0"/>
              <a:t>Codificación / programación de la animación</a:t>
            </a:r>
          </a:p>
        </p:txBody>
      </p:sp>
      <p:sp>
        <p:nvSpPr>
          <p:cNvPr id="5" name="CuadroTexto 4"/>
          <p:cNvSpPr txBox="1"/>
          <p:nvPr/>
        </p:nvSpPr>
        <p:spPr>
          <a:xfrm>
            <a:off x="928914" y="1497763"/>
            <a:ext cx="5675085" cy="1200329"/>
          </a:xfrm>
          <a:prstGeom prst="rect">
            <a:avLst/>
          </a:prstGeom>
          <a:noFill/>
        </p:spPr>
        <p:txBody>
          <a:bodyPr wrap="square" rtlCol="0">
            <a:spAutoFit/>
          </a:bodyPr>
          <a:lstStyle/>
          <a:p>
            <a:r>
              <a:rPr lang="es-ES" dirty="0"/>
              <a:t>En algunos sitios Web, los elementos multimedia animados adquieren suficiente complejidad como para diferenciarse como una actividad independiente, que puede ser responsabilidad de un especialista en este área</a:t>
            </a:r>
          </a:p>
        </p:txBody>
      </p:sp>
      <p:sp>
        <p:nvSpPr>
          <p:cNvPr id="6" name="CuadroTexto 5"/>
          <p:cNvSpPr txBox="1"/>
          <p:nvPr/>
        </p:nvSpPr>
        <p:spPr>
          <a:xfrm>
            <a:off x="1906183" y="4892933"/>
            <a:ext cx="665567" cy="369332"/>
          </a:xfrm>
          <a:prstGeom prst="rect">
            <a:avLst/>
          </a:prstGeom>
          <a:noFill/>
        </p:spPr>
        <p:txBody>
          <a:bodyPr wrap="none" rtlCol="0">
            <a:spAutoFit/>
          </a:bodyPr>
          <a:lstStyle/>
          <a:p>
            <a:r>
              <a:rPr lang="es-ES" dirty="0"/>
              <a:t>Flash</a:t>
            </a:r>
          </a:p>
        </p:txBody>
      </p:sp>
      <p:sp>
        <p:nvSpPr>
          <p:cNvPr id="7" name="Flecha izquierda y derecha 6"/>
          <p:cNvSpPr/>
          <p:nvPr/>
        </p:nvSpPr>
        <p:spPr>
          <a:xfrm>
            <a:off x="2975428" y="4821982"/>
            <a:ext cx="1712686" cy="5112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ayo 7"/>
          <p:cNvSpPr/>
          <p:nvPr/>
        </p:nvSpPr>
        <p:spPr>
          <a:xfrm>
            <a:off x="3550556" y="4716750"/>
            <a:ext cx="562429" cy="721695"/>
          </a:xfrm>
          <a:prstGeom prst="lightningBol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9" name="CuadroTexto 8"/>
          <p:cNvSpPr txBox="1"/>
          <p:nvPr/>
        </p:nvSpPr>
        <p:spPr>
          <a:xfrm>
            <a:off x="4688114" y="4754433"/>
            <a:ext cx="2267857" cy="646331"/>
          </a:xfrm>
          <a:prstGeom prst="rect">
            <a:avLst/>
          </a:prstGeom>
          <a:noFill/>
        </p:spPr>
        <p:txBody>
          <a:bodyPr wrap="square" rtlCol="0">
            <a:spAutoFit/>
          </a:bodyPr>
          <a:lstStyle/>
          <a:p>
            <a:pPr algn="ctr"/>
            <a:r>
              <a:rPr lang="es-ES" dirty="0"/>
              <a:t>Nuevas tendencias (CSS3)</a:t>
            </a:r>
          </a:p>
        </p:txBody>
      </p:sp>
    </p:spTree>
    <p:extLst>
      <p:ext uri="{BB962C8B-B14F-4D97-AF65-F5344CB8AC3E}">
        <p14:creationId xmlns:p14="http://schemas.microsoft.com/office/powerpoint/2010/main" val="7534790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Redacción / Edición </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Rectángulo 3"/>
          <p:cNvSpPr/>
          <p:nvPr/>
        </p:nvSpPr>
        <p:spPr>
          <a:xfrm>
            <a:off x="847268" y="1710009"/>
            <a:ext cx="5872845" cy="2031325"/>
          </a:xfrm>
          <a:prstGeom prst="rect">
            <a:avLst/>
          </a:prstGeom>
        </p:spPr>
        <p:txBody>
          <a:bodyPr wrap="square">
            <a:spAutoFit/>
          </a:bodyPr>
          <a:lstStyle/>
          <a:p>
            <a:pPr marL="285750" indent="-285750">
              <a:buFont typeface="Arial" panose="020B0604020202020204" pitchFamily="34" charset="0"/>
              <a:buChar char="•"/>
            </a:pPr>
            <a:r>
              <a:rPr lang="es-ES" dirty="0"/>
              <a:t>Colaboración  con el arquitecto de información y / o diseñador para definir y etiquetar las áreas de contenido del sitio</a:t>
            </a:r>
          </a:p>
          <a:p>
            <a:pPr marL="285750" indent="-285750">
              <a:buFont typeface="Arial" panose="020B0604020202020204" pitchFamily="34" charset="0"/>
              <a:buChar char="•"/>
            </a:pPr>
            <a:r>
              <a:rPr lang="es-ES" dirty="0"/>
              <a:t>Desarrollo de los textos correspondientes al contenido del sitio</a:t>
            </a:r>
          </a:p>
          <a:p>
            <a:pPr marL="285750" indent="-285750">
              <a:buFont typeface="Arial" panose="020B0604020202020204" pitchFamily="34" charset="0"/>
              <a:buChar char="•"/>
            </a:pPr>
            <a:r>
              <a:rPr lang="es-ES" dirty="0"/>
              <a:t>Revisión y edición de los textos del sitio web para facilitar la lectura</a:t>
            </a:r>
          </a:p>
        </p:txBody>
      </p:sp>
      <p:sp>
        <p:nvSpPr>
          <p:cNvPr id="5" name="CuadroTexto 4"/>
          <p:cNvSpPr txBox="1"/>
          <p:nvPr/>
        </p:nvSpPr>
        <p:spPr>
          <a:xfrm>
            <a:off x="1204687" y="4665060"/>
            <a:ext cx="5384799" cy="923330"/>
          </a:xfrm>
          <a:prstGeom prst="rect">
            <a:avLst/>
          </a:prstGeom>
          <a:noFill/>
        </p:spPr>
        <p:txBody>
          <a:bodyPr wrap="square" rtlCol="0">
            <a:spAutoFit/>
          </a:bodyPr>
          <a:lstStyle/>
          <a:p>
            <a:r>
              <a:rPr lang="es-ES" dirty="0"/>
              <a:t>Los textos deben ser creados específicamente para la web, respondiendo a las particulares características de este medio.</a:t>
            </a:r>
          </a:p>
        </p:txBody>
      </p:sp>
    </p:spTree>
    <p:extLst>
      <p:ext uri="{BB962C8B-B14F-4D97-AF65-F5344CB8AC3E}">
        <p14:creationId xmlns:p14="http://schemas.microsoft.com/office/powerpoint/2010/main" val="3231057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Pruebas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Rectángulo 3"/>
          <p:cNvSpPr/>
          <p:nvPr/>
        </p:nvSpPr>
        <p:spPr>
          <a:xfrm>
            <a:off x="746125" y="2823926"/>
            <a:ext cx="7651750" cy="2862322"/>
          </a:xfrm>
          <a:prstGeom prst="rect">
            <a:avLst/>
          </a:prstGeom>
        </p:spPr>
        <p:txBody>
          <a:bodyPr wrap="square">
            <a:spAutoFit/>
          </a:bodyPr>
          <a:lstStyle/>
          <a:p>
            <a:pPr marL="285750" indent="-285750">
              <a:buFont typeface="Arial" panose="020B0604020202020204" pitchFamily="34" charset="0"/>
              <a:buChar char="•"/>
            </a:pPr>
            <a:r>
              <a:rPr lang="es-ES" dirty="0"/>
              <a:t>Comprobación del funcionamiento de cada </a:t>
            </a:r>
            <a:r>
              <a:rPr lang="es-ES" b="1" dirty="0"/>
              <a:t>enlace</a:t>
            </a:r>
            <a:r>
              <a:rPr lang="es-ES" dirty="0"/>
              <a:t>  tal como se espera de él.</a:t>
            </a:r>
          </a:p>
          <a:p>
            <a:pPr marL="285750" indent="-285750">
              <a:buFont typeface="Arial" panose="020B0604020202020204" pitchFamily="34" charset="0"/>
              <a:buChar char="•"/>
            </a:pPr>
            <a:r>
              <a:rPr lang="es-ES" dirty="0"/>
              <a:t>Comprobación de la funcionalidad de cada </a:t>
            </a:r>
            <a:r>
              <a:rPr lang="es-ES" b="1" dirty="0"/>
              <a:t>formulario</a:t>
            </a:r>
            <a:r>
              <a:rPr lang="es-ES" dirty="0"/>
              <a:t> de la web después de completarlo y probar su envío</a:t>
            </a:r>
          </a:p>
          <a:p>
            <a:pPr marL="285750" indent="-285750">
              <a:buFont typeface="Arial" panose="020B0604020202020204" pitchFamily="34" charset="0"/>
              <a:buChar char="•"/>
            </a:pPr>
            <a:r>
              <a:rPr lang="es-ES" dirty="0"/>
              <a:t>Prueba de la </a:t>
            </a:r>
            <a:r>
              <a:rPr lang="es-ES" b="1" dirty="0"/>
              <a:t>capacidad de uso </a:t>
            </a:r>
            <a:r>
              <a:rPr lang="es-ES" dirty="0"/>
              <a:t>de la página web para determinar hasta qué punto los usuarios pueden acceder correctamente al contenido</a:t>
            </a:r>
          </a:p>
          <a:p>
            <a:pPr marL="285750" indent="-285750">
              <a:buFont typeface="Arial" panose="020B0604020202020204" pitchFamily="34" charset="0"/>
              <a:buChar char="•"/>
            </a:pPr>
            <a:r>
              <a:rPr lang="es-ES" dirty="0"/>
              <a:t>Verificación de que todo el texto y los datos gráficos se </a:t>
            </a:r>
            <a:r>
              <a:rPr lang="es-ES" b="1" dirty="0"/>
              <a:t>visualizan</a:t>
            </a:r>
            <a:r>
              <a:rPr lang="es-ES" dirty="0"/>
              <a:t> como se esperaba en todos los navegadores y plataformas  considerados como posible destino del sitio web</a:t>
            </a:r>
          </a:p>
          <a:p>
            <a:pPr marL="285750" indent="-285750">
              <a:buFont typeface="Arial" panose="020B0604020202020204" pitchFamily="34" charset="0"/>
              <a:buChar char="•"/>
            </a:pPr>
            <a:r>
              <a:rPr lang="es-ES" dirty="0"/>
              <a:t>Coordinación con el miembro del equipo responsable de </a:t>
            </a:r>
            <a:r>
              <a:rPr lang="es-ES" b="1" dirty="0"/>
              <a:t>corregir</a:t>
            </a:r>
            <a:r>
              <a:rPr lang="es-ES" dirty="0"/>
              <a:t> cada uno de los errores encontrados durante la prueba</a:t>
            </a:r>
          </a:p>
        </p:txBody>
      </p:sp>
      <p:sp>
        <p:nvSpPr>
          <p:cNvPr id="5" name="CuadroTexto 4"/>
          <p:cNvSpPr txBox="1"/>
          <p:nvPr/>
        </p:nvSpPr>
        <p:spPr>
          <a:xfrm>
            <a:off x="914401" y="1698171"/>
            <a:ext cx="2496456" cy="646331"/>
          </a:xfrm>
          <a:prstGeom prst="rect">
            <a:avLst/>
          </a:prstGeom>
          <a:noFill/>
        </p:spPr>
        <p:txBody>
          <a:bodyPr wrap="square" rtlCol="0">
            <a:spAutoFit/>
          </a:bodyPr>
          <a:lstStyle/>
          <a:p>
            <a:r>
              <a:rPr lang="es-ES" dirty="0"/>
              <a:t>Control de calidad</a:t>
            </a:r>
            <a:br>
              <a:rPr lang="es-ES" dirty="0"/>
            </a:br>
            <a:r>
              <a:rPr lang="es-ES" dirty="0"/>
              <a:t>(</a:t>
            </a:r>
            <a:r>
              <a:rPr lang="en-US" i="1" dirty="0"/>
              <a:t>quality assurance</a:t>
            </a:r>
            <a:r>
              <a:rPr lang="en-US" dirty="0"/>
              <a:t>, QA </a:t>
            </a:r>
            <a:r>
              <a:rPr lang="es-ES" dirty="0"/>
              <a:t>)</a:t>
            </a:r>
          </a:p>
        </p:txBody>
      </p:sp>
      <p:sp>
        <p:nvSpPr>
          <p:cNvPr id="6" name="CuadroTexto 5"/>
          <p:cNvSpPr txBox="1"/>
          <p:nvPr/>
        </p:nvSpPr>
        <p:spPr>
          <a:xfrm>
            <a:off x="4891314" y="1836670"/>
            <a:ext cx="2053639" cy="369332"/>
          </a:xfrm>
          <a:prstGeom prst="rect">
            <a:avLst/>
          </a:prstGeom>
          <a:noFill/>
        </p:spPr>
        <p:txBody>
          <a:bodyPr wrap="none" rtlCol="0">
            <a:spAutoFit/>
          </a:bodyPr>
          <a:lstStyle/>
          <a:p>
            <a:r>
              <a:rPr lang="es-ES" dirty="0"/>
              <a:t>Objetivo: usabilidad</a:t>
            </a:r>
          </a:p>
        </p:txBody>
      </p:sp>
      <p:cxnSp>
        <p:nvCxnSpPr>
          <p:cNvPr id="8" name="Conector recto de flecha 7"/>
          <p:cNvCxnSpPr>
            <a:stCxn id="5" idx="3"/>
            <a:endCxn id="6" idx="1"/>
          </p:cNvCxnSpPr>
          <p:nvPr/>
        </p:nvCxnSpPr>
        <p:spPr>
          <a:xfrm flipV="1">
            <a:off x="3410857" y="2021336"/>
            <a:ext cx="14804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3339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fontScale="90000"/>
          </a:bodyPr>
          <a:lstStyle/>
          <a:p>
            <a:pPr algn="ctr" defTabSz="762000">
              <a:lnSpc>
                <a:spcPct val="100000"/>
              </a:lnSpc>
              <a:spcBef>
                <a:spcPts val="0"/>
              </a:spcBef>
            </a:pPr>
            <a:r>
              <a:rPr lang="es-ES" dirty="0"/>
              <a:t>Posicionamiento en buscadores (SEO)</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Rectángulo 3"/>
          <p:cNvSpPr/>
          <p:nvPr/>
        </p:nvSpPr>
        <p:spPr>
          <a:xfrm>
            <a:off x="747487" y="1859339"/>
            <a:ext cx="7409542" cy="3139321"/>
          </a:xfrm>
          <a:prstGeom prst="rect">
            <a:avLst/>
          </a:prstGeom>
        </p:spPr>
        <p:txBody>
          <a:bodyPr wrap="square">
            <a:spAutoFit/>
          </a:bodyPr>
          <a:lstStyle/>
          <a:p>
            <a:pPr marL="285750" indent="-285750">
              <a:buFont typeface="Arial" panose="020B0604020202020204" pitchFamily="34" charset="0"/>
              <a:buChar char="•"/>
            </a:pPr>
            <a:r>
              <a:rPr lang="es-ES" dirty="0"/>
              <a:t>Creación de </a:t>
            </a:r>
            <a:r>
              <a:rPr lang="es-ES" b="1" dirty="0"/>
              <a:t>referencias cruzadas </a:t>
            </a:r>
            <a:r>
              <a:rPr lang="es-ES" dirty="0"/>
              <a:t>(</a:t>
            </a:r>
            <a:r>
              <a:rPr lang="en-US" i="1" dirty="0"/>
              <a:t>cross-linking</a:t>
            </a:r>
            <a:r>
              <a:rPr lang="es-ES" dirty="0"/>
              <a:t>) entre páginas para facilitar la navegación y aumentar la visibilidad</a:t>
            </a:r>
          </a:p>
          <a:p>
            <a:pPr marL="285750" indent="-285750">
              <a:buFont typeface="Arial" panose="020B0604020202020204" pitchFamily="34" charset="0"/>
              <a:buChar char="•"/>
            </a:pPr>
            <a:r>
              <a:rPr lang="es-ES" dirty="0"/>
              <a:t>Revisión y edición del contenido del sitio para añadir </a:t>
            </a:r>
            <a:r>
              <a:rPr lang="es-ES" b="1" dirty="0"/>
              <a:t>palabras clave </a:t>
            </a:r>
            <a:r>
              <a:rPr lang="es-ES" dirty="0"/>
              <a:t>y frases relevantes</a:t>
            </a:r>
          </a:p>
          <a:p>
            <a:pPr marL="285750" indent="-285750">
              <a:buFont typeface="Arial" panose="020B0604020202020204" pitchFamily="34" charset="0"/>
              <a:buChar char="•"/>
            </a:pPr>
            <a:r>
              <a:rPr lang="es-ES" dirty="0"/>
              <a:t>Incorporación de la web a los </a:t>
            </a:r>
            <a:r>
              <a:rPr lang="es-ES" b="1" dirty="0"/>
              <a:t>motores de búsqueda</a:t>
            </a:r>
          </a:p>
          <a:p>
            <a:pPr marL="285750" indent="-285750">
              <a:buFont typeface="Arial" panose="020B0604020202020204" pitchFamily="34" charset="0"/>
              <a:buChar char="•"/>
            </a:pPr>
            <a:r>
              <a:rPr lang="es-ES" dirty="0"/>
              <a:t>Comprobación de la lista del sitio en los motores de búsqueda principales</a:t>
            </a:r>
          </a:p>
          <a:p>
            <a:pPr marL="285750" indent="-285750">
              <a:buFont typeface="Arial" panose="020B0604020202020204" pitchFamily="34" charset="0"/>
              <a:buChar char="•"/>
            </a:pPr>
            <a:r>
              <a:rPr lang="es-ES" dirty="0"/>
              <a:t>La identificación de posibles cambios en el sitio que puede aumentar su </a:t>
            </a:r>
            <a:r>
              <a:rPr lang="es-ES" b="1" dirty="0"/>
              <a:t>visibilidad</a:t>
            </a:r>
            <a:r>
              <a:rPr lang="es-ES" dirty="0"/>
              <a:t> y / o </a:t>
            </a:r>
            <a:r>
              <a:rPr lang="es-ES" b="1" dirty="0"/>
              <a:t>popularidad</a:t>
            </a:r>
          </a:p>
          <a:p>
            <a:pPr marL="285750" indent="-285750">
              <a:buFont typeface="Arial" panose="020B0604020202020204" pitchFamily="34" charset="0"/>
              <a:buChar char="•"/>
            </a:pPr>
            <a:r>
              <a:rPr lang="es-ES" dirty="0"/>
              <a:t>Bloqueo de páginas privadas para evitar que sean registrados en los motores de búsqueda</a:t>
            </a:r>
          </a:p>
          <a:p>
            <a:pPr marL="285750" indent="-285750">
              <a:buFont typeface="Arial" panose="020B0604020202020204" pitchFamily="34" charset="0"/>
              <a:buChar char="•"/>
            </a:pPr>
            <a:r>
              <a:rPr lang="es-ES" b="1" dirty="0"/>
              <a:t>Publicidad</a:t>
            </a:r>
            <a:r>
              <a:rPr lang="es-ES" dirty="0"/>
              <a:t> con motores de búsqueda para aumentar la visibilidad</a:t>
            </a:r>
          </a:p>
        </p:txBody>
      </p:sp>
    </p:spTree>
    <p:extLst>
      <p:ext uri="{BB962C8B-B14F-4D97-AF65-F5344CB8AC3E}">
        <p14:creationId xmlns:p14="http://schemas.microsoft.com/office/powerpoint/2010/main" val="39772934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Mantenimiento</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Rectángulo 3"/>
          <p:cNvSpPr/>
          <p:nvPr/>
        </p:nvSpPr>
        <p:spPr>
          <a:xfrm>
            <a:off x="1377406" y="2054610"/>
            <a:ext cx="5740399" cy="1477328"/>
          </a:xfrm>
          <a:prstGeom prst="rect">
            <a:avLst/>
          </a:prstGeom>
        </p:spPr>
        <p:txBody>
          <a:bodyPr wrap="square">
            <a:spAutoFit/>
          </a:bodyPr>
          <a:lstStyle/>
          <a:p>
            <a:pPr marL="285750" indent="-285750">
              <a:buFont typeface="Arial" panose="020B0604020202020204" pitchFamily="34" charset="0"/>
              <a:buChar char="•"/>
            </a:pPr>
            <a:r>
              <a:rPr lang="es-ES" dirty="0"/>
              <a:t>Actualización de comunicados de prensa y noticias</a:t>
            </a:r>
          </a:p>
          <a:p>
            <a:pPr marL="285750" indent="-285750">
              <a:buFont typeface="Arial" panose="020B0604020202020204" pitchFamily="34" charset="0"/>
              <a:buChar char="•"/>
            </a:pPr>
            <a:r>
              <a:rPr lang="es-ES" dirty="0"/>
              <a:t>Incorporación de nuevos contenidos</a:t>
            </a:r>
          </a:p>
          <a:p>
            <a:pPr marL="285750" indent="-285750">
              <a:buFont typeface="Arial" panose="020B0604020202020204" pitchFamily="34" charset="0"/>
              <a:buChar char="•"/>
            </a:pPr>
            <a:r>
              <a:rPr lang="es-ES" dirty="0"/>
              <a:t>Otros trabajos de publicación</a:t>
            </a:r>
          </a:p>
          <a:p>
            <a:pPr marL="285750" indent="-285750">
              <a:buFont typeface="Arial" panose="020B0604020202020204" pitchFamily="34" charset="0"/>
              <a:buChar char="•"/>
            </a:pPr>
            <a:r>
              <a:rPr lang="es-ES" dirty="0"/>
              <a:t>Actualización de los listados del personal</a:t>
            </a:r>
          </a:p>
          <a:p>
            <a:pPr marL="285750" indent="-285750">
              <a:buFont typeface="Arial" panose="020B0604020202020204" pitchFamily="34" charset="0"/>
              <a:buChar char="•"/>
            </a:pPr>
            <a:r>
              <a:rPr lang="es-ES" dirty="0"/>
              <a:t>Mantenimiento actualizado del calendario</a:t>
            </a:r>
          </a:p>
        </p:txBody>
      </p:sp>
      <p:sp>
        <p:nvSpPr>
          <p:cNvPr id="5" name="CuadroTexto 4"/>
          <p:cNvSpPr txBox="1"/>
          <p:nvPr/>
        </p:nvSpPr>
        <p:spPr>
          <a:xfrm>
            <a:off x="3372394" y="4423954"/>
            <a:ext cx="4112623" cy="923330"/>
          </a:xfrm>
          <a:prstGeom prst="rect">
            <a:avLst/>
          </a:prstGeom>
          <a:noFill/>
        </p:spPr>
        <p:txBody>
          <a:bodyPr wrap="square" rtlCol="0">
            <a:spAutoFit/>
          </a:bodyPr>
          <a:lstStyle/>
          <a:p>
            <a:r>
              <a:rPr lang="es-ES" dirty="0"/>
              <a:t>El proyecto inicial debe definir claramente</a:t>
            </a:r>
            <a:br>
              <a:rPr lang="es-ES" dirty="0"/>
            </a:br>
            <a:r>
              <a:rPr lang="es-ES" dirty="0"/>
              <a:t>las responsabilidades en relación </a:t>
            </a:r>
            <a:br>
              <a:rPr lang="es-ES" dirty="0"/>
            </a:br>
            <a:r>
              <a:rPr lang="es-ES" dirty="0"/>
              <a:t>con el mantenimiento del sitio</a:t>
            </a:r>
          </a:p>
        </p:txBody>
      </p:sp>
    </p:spTree>
    <p:extLst>
      <p:ext uri="{BB962C8B-B14F-4D97-AF65-F5344CB8AC3E}">
        <p14:creationId xmlns:p14="http://schemas.microsoft.com/office/powerpoint/2010/main" val="27793615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Otra aproximación</a:t>
            </a: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5893" y="2161540"/>
            <a:ext cx="3304076" cy="3806031"/>
          </a:xfrm>
          <a:prstGeom prst="rect">
            <a:avLst/>
          </a:prstGeom>
        </p:spPr>
        <p:style>
          <a:lnRef idx="0">
            <a:schemeClr val="accent3"/>
          </a:lnRef>
          <a:fillRef idx="3">
            <a:schemeClr val="accent3"/>
          </a:fillRef>
          <a:effectRef idx="3">
            <a:schemeClr val="accent3"/>
          </a:effectRef>
          <a:fontRef idx="minor">
            <a:schemeClr val="lt1"/>
          </a:fontRef>
        </p:style>
      </p:pic>
      <p:sp>
        <p:nvSpPr>
          <p:cNvPr id="4" name="Rectángulo 3"/>
          <p:cNvSpPr/>
          <p:nvPr/>
        </p:nvSpPr>
        <p:spPr>
          <a:xfrm>
            <a:off x="2735263" y="4078823"/>
            <a:ext cx="283210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u="sng" dirty="0"/>
              <a:t>Head First Web Design</a:t>
            </a:r>
          </a:p>
          <a:p>
            <a:r>
              <a:rPr lang="en-US" dirty="0"/>
              <a:t>Ethan Watrall &amp; Jeff Siarto</a:t>
            </a:r>
          </a:p>
          <a:p>
            <a:r>
              <a:rPr lang="en-US" dirty="0"/>
              <a:t>O'Reilly Media, 2009</a:t>
            </a:r>
          </a:p>
        </p:txBody>
      </p:sp>
      <p:sp>
        <p:nvSpPr>
          <p:cNvPr id="5" name="CuadroTexto 4"/>
          <p:cNvSpPr txBox="1"/>
          <p:nvPr/>
        </p:nvSpPr>
        <p:spPr>
          <a:xfrm>
            <a:off x="831489" y="1479233"/>
            <a:ext cx="3499211" cy="2585323"/>
          </a:xfrm>
          <a:prstGeom prst="rect">
            <a:avLst/>
          </a:prstGeom>
          <a:noFill/>
        </p:spPr>
        <p:txBody>
          <a:bodyPr wrap="square" rtlCol="0">
            <a:spAutoFit/>
          </a:bodyPr>
          <a:lstStyle/>
          <a:p>
            <a:r>
              <a:rPr lang="es-ES" dirty="0"/>
              <a:t>Desde una perspectiva muy práctica, plantea una mayor </a:t>
            </a:r>
            <a:r>
              <a:rPr lang="es-ES" b="1" dirty="0"/>
              <a:t>integración del diseño gráfico</a:t>
            </a:r>
            <a:r>
              <a:rPr lang="es-ES" dirty="0"/>
              <a:t>, incorporando en las fases de preproducción decisiones sobre el aspecto y el color, con el fin de conseguir que el sitio web sea una "metáfora visual "  de lo que trata de representar.</a:t>
            </a:r>
          </a:p>
        </p:txBody>
      </p:sp>
      <p:sp>
        <p:nvSpPr>
          <p:cNvPr id="6" name="CuadroTexto 5"/>
          <p:cNvSpPr txBox="1"/>
          <p:nvPr/>
        </p:nvSpPr>
        <p:spPr>
          <a:xfrm>
            <a:off x="863600" y="5254426"/>
            <a:ext cx="3467100" cy="923330"/>
          </a:xfrm>
          <a:prstGeom prst="rect">
            <a:avLst/>
          </a:prstGeom>
          <a:noFill/>
        </p:spPr>
        <p:txBody>
          <a:bodyPr wrap="square" rtlCol="0">
            <a:spAutoFit/>
          </a:bodyPr>
          <a:lstStyle/>
          <a:p>
            <a:r>
              <a:rPr lang="es-ES" dirty="0"/>
              <a:t>Las etapas descritas luego son bastantes similares a las de otros trabajos</a:t>
            </a:r>
          </a:p>
        </p:txBody>
      </p:sp>
    </p:spTree>
    <p:extLst>
      <p:ext uri="{BB962C8B-B14F-4D97-AF65-F5344CB8AC3E}">
        <p14:creationId xmlns:p14="http://schemas.microsoft.com/office/powerpoint/2010/main" val="1773092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Diseño / Implementación de una Web</a:t>
            </a:r>
          </a:p>
        </p:txBody>
      </p:sp>
      <p:sp>
        <p:nvSpPr>
          <p:cNvPr id="3" name="CuadroTexto 2"/>
          <p:cNvSpPr txBox="1"/>
          <p:nvPr/>
        </p:nvSpPr>
        <p:spPr>
          <a:xfrm>
            <a:off x="3429801" y="1476672"/>
            <a:ext cx="2811411" cy="646331"/>
          </a:xfrm>
          <a:prstGeom prst="rect">
            <a:avLst/>
          </a:prstGeom>
          <a:noFill/>
        </p:spPr>
        <p:txBody>
          <a:bodyPr wrap="none" rtlCol="0">
            <a:spAutoFit/>
          </a:bodyPr>
          <a:lstStyle/>
          <a:p>
            <a:pPr algn="ctr"/>
            <a:r>
              <a:rPr lang="es-ES" dirty="0"/>
              <a:t>Esquema de la información </a:t>
            </a:r>
            <a:br>
              <a:rPr lang="es-ES" dirty="0"/>
            </a:br>
            <a:r>
              <a:rPr lang="es-ES" dirty="0"/>
              <a:t>(</a:t>
            </a:r>
            <a:r>
              <a:rPr lang="en-US" i="1" dirty="0"/>
              <a:t>Information Architecture</a:t>
            </a:r>
            <a:r>
              <a:rPr lang="es-ES" dirty="0"/>
              <a:t>)</a:t>
            </a:r>
          </a:p>
        </p:txBody>
      </p:sp>
      <p:sp>
        <p:nvSpPr>
          <p:cNvPr id="4" name="Rectángulo 3"/>
          <p:cNvSpPr/>
          <p:nvPr/>
        </p:nvSpPr>
        <p:spPr>
          <a:xfrm>
            <a:off x="3642043" y="2517889"/>
            <a:ext cx="1932940" cy="646331"/>
          </a:xfrm>
          <a:prstGeom prst="rect">
            <a:avLst/>
          </a:prstGeom>
        </p:spPr>
        <p:txBody>
          <a:bodyPr wrap="square">
            <a:spAutoFit/>
          </a:bodyPr>
          <a:lstStyle/>
          <a:p>
            <a:pPr algn="ctr"/>
            <a:r>
              <a:rPr lang="es-ES" dirty="0"/>
              <a:t>Primer borrador</a:t>
            </a:r>
            <a:br>
              <a:rPr lang="en-US" dirty="0"/>
            </a:br>
            <a:r>
              <a:rPr lang="en-US" dirty="0"/>
              <a:t>(</a:t>
            </a:r>
            <a:r>
              <a:rPr lang="en-US" i="1" dirty="0"/>
              <a:t>Sketching</a:t>
            </a:r>
            <a:r>
              <a:rPr lang="en-US" dirty="0"/>
              <a:t>)</a:t>
            </a:r>
          </a:p>
        </p:txBody>
      </p:sp>
      <p:sp>
        <p:nvSpPr>
          <p:cNvPr id="5" name="CuadroTexto 4"/>
          <p:cNvSpPr txBox="1"/>
          <p:nvPr/>
        </p:nvSpPr>
        <p:spPr>
          <a:xfrm>
            <a:off x="3890207" y="3487385"/>
            <a:ext cx="1436612" cy="646331"/>
          </a:xfrm>
          <a:prstGeom prst="rect">
            <a:avLst/>
          </a:prstGeom>
          <a:noFill/>
        </p:spPr>
        <p:txBody>
          <a:bodyPr wrap="none" rtlCol="0">
            <a:spAutoFit/>
          </a:bodyPr>
          <a:lstStyle/>
          <a:p>
            <a:r>
              <a:rPr lang="es-ES" dirty="0"/>
              <a:t>Guion gráfico</a:t>
            </a:r>
          </a:p>
          <a:p>
            <a:r>
              <a:rPr lang="es-ES" dirty="0"/>
              <a:t>(</a:t>
            </a:r>
            <a:r>
              <a:rPr lang="en-US" i="1" dirty="0"/>
              <a:t>Storyboard</a:t>
            </a:r>
            <a:r>
              <a:rPr lang="es-ES" dirty="0"/>
              <a:t>)</a:t>
            </a:r>
          </a:p>
        </p:txBody>
      </p:sp>
      <p:sp>
        <p:nvSpPr>
          <p:cNvPr id="6" name="CuadroTexto 5"/>
          <p:cNvSpPr txBox="1"/>
          <p:nvPr/>
        </p:nvSpPr>
        <p:spPr>
          <a:xfrm>
            <a:off x="1089870" y="4817464"/>
            <a:ext cx="2077941" cy="646331"/>
          </a:xfrm>
          <a:prstGeom prst="rect">
            <a:avLst/>
          </a:prstGeom>
          <a:noFill/>
        </p:spPr>
        <p:txBody>
          <a:bodyPr wrap="none" rtlCol="0">
            <a:spAutoFit/>
          </a:bodyPr>
          <a:lstStyle/>
          <a:p>
            <a:pPr algn="ctr"/>
            <a:r>
              <a:rPr lang="es-ES" dirty="0"/>
              <a:t>Prototipo en código</a:t>
            </a:r>
          </a:p>
          <a:p>
            <a:pPr algn="ctr"/>
            <a:r>
              <a:rPr lang="es-ES" dirty="0"/>
              <a:t>(</a:t>
            </a:r>
            <a:r>
              <a:rPr lang="en-US" dirty="0"/>
              <a:t>Code prototyping</a:t>
            </a:r>
            <a:r>
              <a:rPr lang="es-ES" dirty="0"/>
              <a:t>)</a:t>
            </a:r>
          </a:p>
        </p:txBody>
      </p:sp>
      <p:sp>
        <p:nvSpPr>
          <p:cNvPr id="7" name="CuadroTexto 6"/>
          <p:cNvSpPr txBox="1"/>
          <p:nvPr/>
        </p:nvSpPr>
        <p:spPr>
          <a:xfrm>
            <a:off x="4514741" y="4678964"/>
            <a:ext cx="1577059" cy="923330"/>
          </a:xfrm>
          <a:prstGeom prst="rect">
            <a:avLst/>
          </a:prstGeom>
          <a:noFill/>
        </p:spPr>
        <p:txBody>
          <a:bodyPr wrap="square" rtlCol="0">
            <a:spAutoFit/>
          </a:bodyPr>
          <a:lstStyle/>
          <a:p>
            <a:pPr algn="ctr"/>
            <a:r>
              <a:rPr lang="es-ES" dirty="0"/>
              <a:t>Adaptación del contenido (</a:t>
            </a:r>
            <a:r>
              <a:rPr lang="en-US" i="1" dirty="0"/>
              <a:t>Writing</a:t>
            </a:r>
            <a:r>
              <a:rPr lang="es-ES" dirty="0"/>
              <a:t>)</a:t>
            </a:r>
          </a:p>
        </p:txBody>
      </p:sp>
      <p:sp>
        <p:nvSpPr>
          <p:cNvPr id="8" name="CuadroTexto 7"/>
          <p:cNvSpPr txBox="1"/>
          <p:nvPr/>
        </p:nvSpPr>
        <p:spPr>
          <a:xfrm>
            <a:off x="1184242" y="2656388"/>
            <a:ext cx="1641219" cy="369332"/>
          </a:xfrm>
          <a:prstGeom prst="rect">
            <a:avLst/>
          </a:prstGeom>
          <a:noFill/>
        </p:spPr>
        <p:txBody>
          <a:bodyPr wrap="none" rtlCol="0">
            <a:spAutoFit/>
          </a:bodyPr>
          <a:lstStyle/>
          <a:p>
            <a:r>
              <a:rPr lang="es-ES" b="1" dirty="0"/>
              <a:t>Pre-producción</a:t>
            </a:r>
          </a:p>
        </p:txBody>
      </p:sp>
      <p:sp>
        <p:nvSpPr>
          <p:cNvPr id="9" name="CuadroTexto 8"/>
          <p:cNvSpPr txBox="1"/>
          <p:nvPr/>
        </p:nvSpPr>
        <p:spPr>
          <a:xfrm>
            <a:off x="6853084" y="2053183"/>
            <a:ext cx="1267526" cy="369332"/>
          </a:xfrm>
          <a:prstGeom prst="rect">
            <a:avLst/>
          </a:prstGeom>
          <a:noFill/>
        </p:spPr>
        <p:txBody>
          <a:bodyPr wrap="none" rtlCol="0">
            <a:spAutoFit/>
          </a:bodyPr>
          <a:lstStyle/>
          <a:p>
            <a:r>
              <a:rPr lang="es-ES" dirty="0"/>
              <a:t>Navegación</a:t>
            </a:r>
          </a:p>
        </p:txBody>
      </p:sp>
      <p:sp>
        <p:nvSpPr>
          <p:cNvPr id="10" name="CuadroTexto 9"/>
          <p:cNvSpPr txBox="1"/>
          <p:nvPr/>
        </p:nvSpPr>
        <p:spPr>
          <a:xfrm>
            <a:off x="6534632" y="2997884"/>
            <a:ext cx="1250663" cy="646331"/>
          </a:xfrm>
          <a:prstGeom prst="rect">
            <a:avLst/>
          </a:prstGeom>
          <a:noFill/>
        </p:spPr>
        <p:txBody>
          <a:bodyPr wrap="none" rtlCol="0">
            <a:spAutoFit/>
          </a:bodyPr>
          <a:lstStyle/>
          <a:p>
            <a:pPr algn="ctr"/>
            <a:r>
              <a:rPr lang="es-ES" dirty="0"/>
              <a:t>Disposición</a:t>
            </a:r>
            <a:br>
              <a:rPr lang="es-ES" dirty="0"/>
            </a:br>
            <a:r>
              <a:rPr lang="es-ES" dirty="0"/>
              <a:t>(</a:t>
            </a:r>
            <a:r>
              <a:rPr lang="en-US" i="1" dirty="0"/>
              <a:t>Layout</a:t>
            </a:r>
            <a:r>
              <a:rPr lang="es-ES" dirty="0"/>
              <a:t>)</a:t>
            </a:r>
          </a:p>
        </p:txBody>
      </p:sp>
      <p:cxnSp>
        <p:nvCxnSpPr>
          <p:cNvPr id="13" name="Conector recto de flecha 12"/>
          <p:cNvCxnSpPr>
            <a:stCxn id="8" idx="3"/>
            <a:endCxn id="3" idx="1"/>
          </p:cNvCxnSpPr>
          <p:nvPr/>
        </p:nvCxnSpPr>
        <p:spPr>
          <a:xfrm flipV="1">
            <a:off x="2825461" y="1799838"/>
            <a:ext cx="604340" cy="104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8" idx="3"/>
            <a:endCxn id="4" idx="1"/>
          </p:cNvCxnSpPr>
          <p:nvPr/>
        </p:nvCxnSpPr>
        <p:spPr>
          <a:xfrm>
            <a:off x="2825461" y="2841054"/>
            <a:ext cx="8165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8" idx="3"/>
            <a:endCxn id="5" idx="1"/>
          </p:cNvCxnSpPr>
          <p:nvPr/>
        </p:nvCxnSpPr>
        <p:spPr>
          <a:xfrm>
            <a:off x="2825461" y="2841054"/>
            <a:ext cx="1064746" cy="969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6978727" y="4817464"/>
            <a:ext cx="1016240" cy="646331"/>
          </a:xfrm>
          <a:prstGeom prst="rect">
            <a:avLst/>
          </a:prstGeom>
        </p:spPr>
        <p:txBody>
          <a:bodyPr wrap="none">
            <a:spAutoFit/>
          </a:bodyPr>
          <a:lstStyle/>
          <a:p>
            <a:pPr algn="ctr"/>
            <a:r>
              <a:rPr lang="es-ES" dirty="0"/>
              <a:t>Revisión </a:t>
            </a:r>
          </a:p>
          <a:p>
            <a:pPr algn="ctr"/>
            <a:r>
              <a:rPr lang="es-ES" dirty="0"/>
              <a:t>(UCD)</a:t>
            </a:r>
          </a:p>
        </p:txBody>
      </p:sp>
      <p:cxnSp>
        <p:nvCxnSpPr>
          <p:cNvPr id="24" name="Conector recto de flecha 23"/>
          <p:cNvCxnSpPr>
            <a:stCxn id="6" idx="3"/>
            <a:endCxn id="7" idx="1"/>
          </p:cNvCxnSpPr>
          <p:nvPr/>
        </p:nvCxnSpPr>
        <p:spPr>
          <a:xfrm flipV="1">
            <a:off x="3167811" y="5140629"/>
            <a:ext cx="134693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7" idx="3"/>
            <a:endCxn id="22" idx="1"/>
          </p:cNvCxnSpPr>
          <p:nvPr/>
        </p:nvCxnSpPr>
        <p:spPr>
          <a:xfrm>
            <a:off x="6091800" y="5140629"/>
            <a:ext cx="8869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r 29"/>
          <p:cNvCxnSpPr>
            <a:stCxn id="22" idx="2"/>
            <a:endCxn id="6" idx="2"/>
          </p:cNvCxnSpPr>
          <p:nvPr/>
        </p:nvCxnSpPr>
        <p:spPr>
          <a:xfrm rot="5400000">
            <a:off x="4807844" y="2784792"/>
            <a:ext cx="12700" cy="535800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p:cNvCxnSpPr>
            <a:stCxn id="3" idx="3"/>
            <a:endCxn id="9" idx="0"/>
          </p:cNvCxnSpPr>
          <p:nvPr/>
        </p:nvCxnSpPr>
        <p:spPr>
          <a:xfrm>
            <a:off x="6241212" y="1799838"/>
            <a:ext cx="1245635" cy="253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r 38"/>
          <p:cNvCxnSpPr>
            <a:stCxn id="4" idx="3"/>
            <a:endCxn id="10" idx="0"/>
          </p:cNvCxnSpPr>
          <p:nvPr/>
        </p:nvCxnSpPr>
        <p:spPr>
          <a:xfrm>
            <a:off x="5574983" y="2841055"/>
            <a:ext cx="1584981" cy="1568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r 40"/>
          <p:cNvCxnSpPr>
            <a:stCxn id="5" idx="3"/>
            <a:endCxn id="10" idx="2"/>
          </p:cNvCxnSpPr>
          <p:nvPr/>
        </p:nvCxnSpPr>
        <p:spPr>
          <a:xfrm flipV="1">
            <a:off x="5326819" y="3644215"/>
            <a:ext cx="1833145" cy="1663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p:cNvCxnSpPr>
            <a:stCxn id="9" idx="3"/>
            <a:endCxn id="10" idx="3"/>
          </p:cNvCxnSpPr>
          <p:nvPr/>
        </p:nvCxnSpPr>
        <p:spPr>
          <a:xfrm flipH="1">
            <a:off x="7785295" y="2237849"/>
            <a:ext cx="335315" cy="1083201"/>
          </a:xfrm>
          <a:prstGeom prst="bentConnector3">
            <a:avLst>
              <a:gd name="adj1" fmla="val -68175"/>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echa abajo 48"/>
          <p:cNvSpPr/>
          <p:nvPr/>
        </p:nvSpPr>
        <p:spPr>
          <a:xfrm>
            <a:off x="4593885" y="2123003"/>
            <a:ext cx="226993" cy="299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Flecha abajo 49"/>
          <p:cNvSpPr/>
          <p:nvPr/>
        </p:nvSpPr>
        <p:spPr>
          <a:xfrm>
            <a:off x="4593885" y="3140566"/>
            <a:ext cx="226993" cy="299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Flecha abajo 50"/>
          <p:cNvSpPr/>
          <p:nvPr/>
        </p:nvSpPr>
        <p:spPr>
          <a:xfrm>
            <a:off x="4593885" y="4228972"/>
            <a:ext cx="226993" cy="299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190833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DABD7E-A0A2-412E-A4C8-E04226B8191C}"/>
              </a:ext>
            </a:extLst>
          </p:cNvPr>
          <p:cNvSpPr>
            <a:spLocks noGrp="1"/>
          </p:cNvSpPr>
          <p:nvPr>
            <p:ph type="title"/>
          </p:nvPr>
        </p:nvSpPr>
        <p:spPr/>
        <p:txBody>
          <a:bodyPr/>
          <a:lstStyle/>
          <a:p>
            <a:r>
              <a:rPr lang="es-ES" dirty="0"/>
              <a:t>Ecosistema de trabajo</a:t>
            </a:r>
          </a:p>
        </p:txBody>
      </p:sp>
      <p:pic>
        <p:nvPicPr>
          <p:cNvPr id="2050" name="Picture 2" descr="alt text">
            <a:extLst>
              <a:ext uri="{FF2B5EF4-FFF2-40B4-BE49-F238E27FC236}">
                <a16:creationId xmlns:a16="http://schemas.microsoft.com/office/drawing/2014/main" id="{B092F116-AA51-407B-A13B-01632624E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154" y="1302159"/>
            <a:ext cx="523875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037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Planificación de Proyectos</a:t>
            </a:r>
          </a:p>
        </p:txBody>
      </p:sp>
      <p:sp>
        <p:nvSpPr>
          <p:cNvPr id="4" name="Marcador de texto 3"/>
          <p:cNvSpPr>
            <a:spLocks noGrp="1"/>
          </p:cNvSpPr>
          <p:nvPr>
            <p:ph type="body" idx="1"/>
          </p:nvPr>
        </p:nvSpPr>
        <p:spPr>
          <a:xfrm>
            <a:off x="1278465" y="3734859"/>
            <a:ext cx="6595534" cy="1700741"/>
          </a:xfrm>
        </p:spPr>
        <p:txBody>
          <a:bodyPr>
            <a:normAutofit/>
          </a:bodyPr>
          <a:lstStyle/>
          <a:p>
            <a:r>
              <a:rPr lang="es-ES" dirty="0"/>
              <a:t>Gestión de proyectos. Alojamiento Web.</a:t>
            </a:r>
          </a:p>
          <a:p>
            <a:r>
              <a:rPr lang="es-ES" dirty="0"/>
              <a:t>Arquitectura de la Información. Metodología y documentación: Mapas del sitio y esquemas.</a:t>
            </a:r>
          </a:p>
        </p:txBody>
      </p:sp>
    </p:spTree>
    <p:extLst>
      <p:ext uri="{BB962C8B-B14F-4D97-AF65-F5344CB8AC3E}">
        <p14:creationId xmlns:p14="http://schemas.microsoft.com/office/powerpoint/2010/main" val="6159098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Planificación</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Rectángulo 2"/>
          <p:cNvSpPr/>
          <p:nvPr/>
        </p:nvSpPr>
        <p:spPr>
          <a:xfrm>
            <a:off x="3498921" y="3641260"/>
            <a:ext cx="3383031" cy="2031325"/>
          </a:xfrm>
          <a:prstGeom prst="rect">
            <a:avLst/>
          </a:prstGeom>
        </p:spPr>
        <p:txBody>
          <a:bodyPr wrap="square">
            <a:spAutoFit/>
          </a:bodyPr>
          <a:lstStyle/>
          <a:p>
            <a:pPr marL="285750" indent="-285750">
              <a:buFont typeface="Arial" panose="020B0604020202020204" pitchFamily="34" charset="0"/>
              <a:buChar char="•"/>
            </a:pPr>
            <a:r>
              <a:rPr lang="es-ES" dirty="0"/>
              <a:t>Gestión de proyectos</a:t>
            </a:r>
            <a:br>
              <a:rPr lang="es-ES" dirty="0"/>
            </a:br>
            <a:r>
              <a:rPr lang="es-ES" dirty="0"/>
              <a:t>(</a:t>
            </a:r>
            <a:r>
              <a:rPr lang="en-US" i="1" dirty="0"/>
              <a:t>Project management</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Arquitectura de la información</a:t>
            </a:r>
            <a:br>
              <a:rPr lang="es-ES" dirty="0"/>
            </a:br>
            <a:r>
              <a:rPr lang="es-ES" dirty="0"/>
              <a:t>(</a:t>
            </a:r>
            <a:r>
              <a:rPr lang="en-US" i="1" dirty="0"/>
              <a:t>Information architecture</a:t>
            </a:r>
            <a:r>
              <a:rPr lang="es-ES" dirty="0"/>
              <a:t>)</a:t>
            </a:r>
          </a:p>
        </p:txBody>
      </p:sp>
      <p:sp>
        <p:nvSpPr>
          <p:cNvPr id="7" name="CuadroTexto 6"/>
          <p:cNvSpPr txBox="1"/>
          <p:nvPr/>
        </p:nvSpPr>
        <p:spPr>
          <a:xfrm>
            <a:off x="631825" y="1675786"/>
            <a:ext cx="273664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2800" dirty="0">
                <a:latin typeface="Arial Black" panose="020B0A04020102020204" pitchFamily="34" charset="0"/>
              </a:rPr>
              <a:t>Planificación</a:t>
            </a:r>
          </a:p>
        </p:txBody>
      </p:sp>
      <p:sp>
        <p:nvSpPr>
          <p:cNvPr id="16" name="CuadroTexto 15"/>
          <p:cNvSpPr txBox="1"/>
          <p:nvPr/>
        </p:nvSpPr>
        <p:spPr>
          <a:xfrm>
            <a:off x="1516969" y="2820864"/>
            <a:ext cx="947695"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1600" dirty="0">
                <a:latin typeface="Arial Black" panose="020B0A04020102020204" pitchFamily="34" charset="0"/>
              </a:rPr>
              <a:t>Diseño</a:t>
            </a:r>
          </a:p>
        </p:txBody>
      </p:sp>
      <p:sp>
        <p:nvSpPr>
          <p:cNvPr id="18" name="CuadroTexto 17"/>
          <p:cNvSpPr txBox="1"/>
          <p:nvPr/>
        </p:nvSpPr>
        <p:spPr>
          <a:xfrm>
            <a:off x="1197971" y="3685033"/>
            <a:ext cx="1585690"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1600" dirty="0">
                <a:latin typeface="Arial Black" panose="020B0A04020102020204" pitchFamily="34" charset="0"/>
              </a:rPr>
              <a:t>Codificación</a:t>
            </a:r>
          </a:p>
        </p:txBody>
      </p:sp>
      <p:sp>
        <p:nvSpPr>
          <p:cNvPr id="21" name="CuadroTexto 20"/>
          <p:cNvSpPr txBox="1"/>
          <p:nvPr/>
        </p:nvSpPr>
        <p:spPr>
          <a:xfrm>
            <a:off x="1275556" y="4549202"/>
            <a:ext cx="1430520"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1600" dirty="0">
                <a:latin typeface="Arial Black" panose="020B0A04020102020204" pitchFamily="34" charset="0"/>
              </a:rPr>
              <a:t>Pruebas /</a:t>
            </a:r>
            <a:br>
              <a:rPr lang="es-ES" sz="1600" dirty="0">
                <a:latin typeface="Arial Black" panose="020B0A04020102020204" pitchFamily="34" charset="0"/>
              </a:rPr>
            </a:br>
            <a:r>
              <a:rPr lang="es-ES" sz="1600" dirty="0">
                <a:latin typeface="Arial Black" panose="020B0A04020102020204" pitchFamily="34" charset="0"/>
              </a:rPr>
              <a:t>Despliegue</a:t>
            </a:r>
          </a:p>
        </p:txBody>
      </p:sp>
      <p:sp>
        <p:nvSpPr>
          <p:cNvPr id="22" name="CuadroTexto 21"/>
          <p:cNvSpPr txBox="1"/>
          <p:nvPr/>
        </p:nvSpPr>
        <p:spPr>
          <a:xfrm>
            <a:off x="1061716" y="5659593"/>
            <a:ext cx="1858201"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s-ES" sz="1600" dirty="0">
                <a:latin typeface="Arial Black" panose="020B0A04020102020204" pitchFamily="34" charset="0"/>
              </a:rPr>
              <a:t>Mantenimiento</a:t>
            </a:r>
          </a:p>
        </p:txBody>
      </p:sp>
      <p:cxnSp>
        <p:nvCxnSpPr>
          <p:cNvPr id="9" name="Conector recto de flecha 8"/>
          <p:cNvCxnSpPr>
            <a:stCxn id="7" idx="2"/>
            <a:endCxn id="16" idx="0"/>
          </p:cNvCxnSpPr>
          <p:nvPr/>
        </p:nvCxnSpPr>
        <p:spPr>
          <a:xfrm flipH="1">
            <a:off x="1990817" y="2199006"/>
            <a:ext cx="9332" cy="62185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4" name="Conector recto de flecha 13"/>
          <p:cNvCxnSpPr>
            <a:stCxn id="16" idx="2"/>
            <a:endCxn id="18" idx="0"/>
          </p:cNvCxnSpPr>
          <p:nvPr/>
        </p:nvCxnSpPr>
        <p:spPr>
          <a:xfrm flipH="1">
            <a:off x="1990816" y="3159418"/>
            <a:ext cx="1" cy="52561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4" name="Conector recto de flecha 23"/>
          <p:cNvCxnSpPr>
            <a:stCxn id="18" idx="2"/>
            <a:endCxn id="21" idx="0"/>
          </p:cNvCxnSpPr>
          <p:nvPr/>
        </p:nvCxnSpPr>
        <p:spPr>
          <a:xfrm>
            <a:off x="1990816" y="4023587"/>
            <a:ext cx="0" cy="525615"/>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6" name="Conector recto de flecha 25"/>
          <p:cNvCxnSpPr>
            <a:stCxn id="21" idx="2"/>
            <a:endCxn id="22" idx="0"/>
          </p:cNvCxnSpPr>
          <p:nvPr/>
        </p:nvCxnSpPr>
        <p:spPr>
          <a:xfrm>
            <a:off x="1990816" y="5133977"/>
            <a:ext cx="1" cy="52561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0" name="Conector angular 9"/>
          <p:cNvCxnSpPr>
            <a:stCxn id="7" idx="3"/>
            <a:endCxn id="3" idx="0"/>
          </p:cNvCxnSpPr>
          <p:nvPr/>
        </p:nvCxnSpPr>
        <p:spPr>
          <a:xfrm>
            <a:off x="3368472" y="1937396"/>
            <a:ext cx="1821965" cy="17038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p:cNvSpPr txBox="1"/>
          <p:nvPr/>
        </p:nvSpPr>
        <p:spPr>
          <a:xfrm>
            <a:off x="4520701" y="1655327"/>
            <a:ext cx="3168831" cy="923330"/>
          </a:xfrm>
          <a:prstGeom prst="rect">
            <a:avLst/>
          </a:prstGeom>
          <a:solidFill>
            <a:schemeClr val="bg2"/>
          </a:solidFill>
        </p:spPr>
        <p:txBody>
          <a:bodyPr wrap="square" rtlCol="0">
            <a:spAutoFit/>
          </a:bodyPr>
          <a:lstStyle/>
          <a:p>
            <a:r>
              <a:rPr lang="es-ES" dirty="0"/>
              <a:t>Corresponde principalmente a las primeras de las tareas descritas</a:t>
            </a:r>
          </a:p>
        </p:txBody>
      </p:sp>
      <p:pic>
        <p:nvPicPr>
          <p:cNvPr id="15" name="Picture 14" descr="scope icon - bulleted 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153" y="3453643"/>
            <a:ext cx="714375" cy="723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strategy icon - lightbul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2837" y="3471105"/>
            <a:ext cx="714375" cy="7064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structure icon - site 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5157" y="4909152"/>
            <a:ext cx="714375" cy="7334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skeleton icon - wire fr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828" y="4909152"/>
            <a:ext cx="714375" cy="7334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6082688" y="4240345"/>
            <a:ext cx="2750048" cy="369332"/>
          </a:xfrm>
          <a:prstGeom prst="rect">
            <a:avLst/>
          </a:prstGeom>
        </p:spPr>
        <p:txBody>
          <a:bodyPr wrap="none">
            <a:spAutoFit/>
          </a:bodyPr>
          <a:lstStyle/>
          <a:p>
            <a:r>
              <a:rPr lang="es-ES" dirty="0"/>
              <a:t>planos estrategia y alcance </a:t>
            </a:r>
          </a:p>
        </p:txBody>
      </p:sp>
      <p:sp>
        <p:nvSpPr>
          <p:cNvPr id="11" name="Rectángulo 10"/>
          <p:cNvSpPr/>
          <p:nvPr/>
        </p:nvSpPr>
        <p:spPr>
          <a:xfrm>
            <a:off x="5952107" y="5881407"/>
            <a:ext cx="3011209" cy="369332"/>
          </a:xfrm>
          <a:prstGeom prst="rect">
            <a:avLst/>
          </a:prstGeom>
        </p:spPr>
        <p:txBody>
          <a:bodyPr wrap="none">
            <a:spAutoFit/>
          </a:bodyPr>
          <a:lstStyle/>
          <a:p>
            <a:r>
              <a:rPr lang="es-ES" dirty="0"/>
              <a:t>planos estructura y esqueleto </a:t>
            </a:r>
          </a:p>
        </p:txBody>
      </p:sp>
    </p:spTree>
    <p:extLst>
      <p:ext uri="{BB962C8B-B14F-4D97-AF65-F5344CB8AC3E}">
        <p14:creationId xmlns:p14="http://schemas.microsoft.com/office/powerpoint/2010/main" val="5946701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Gestión de proyectos: objetivos </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5" name="Rectángulo 4"/>
          <p:cNvSpPr/>
          <p:nvPr/>
        </p:nvSpPr>
        <p:spPr>
          <a:xfrm>
            <a:off x="1105807" y="1658380"/>
            <a:ext cx="7409543" cy="369332"/>
          </a:xfrm>
          <a:prstGeom prst="rect">
            <a:avLst/>
          </a:prstGeom>
        </p:spPr>
        <p:txBody>
          <a:bodyPr wrap="square">
            <a:spAutoFit/>
          </a:bodyPr>
          <a:lstStyle/>
          <a:p>
            <a:pPr marL="285750" indent="-285750">
              <a:buFont typeface="Arial" panose="020B0604020202020204" pitchFamily="34" charset="0"/>
              <a:buChar char="•"/>
            </a:pPr>
            <a:r>
              <a:rPr lang="es-ES" dirty="0"/>
              <a:t>Evaluación de las </a:t>
            </a:r>
            <a:r>
              <a:rPr lang="es-ES" b="1" dirty="0"/>
              <a:t>metas y</a:t>
            </a:r>
            <a:r>
              <a:rPr lang="es-ES" dirty="0"/>
              <a:t> </a:t>
            </a:r>
            <a:r>
              <a:rPr lang="es-ES" b="1" dirty="0"/>
              <a:t>objetivos </a:t>
            </a:r>
            <a:r>
              <a:rPr lang="es-ES" dirty="0"/>
              <a:t>del proyecto</a:t>
            </a:r>
          </a:p>
        </p:txBody>
      </p:sp>
      <p:sp>
        <p:nvSpPr>
          <p:cNvPr id="4" name="Rectángulo 3"/>
          <p:cNvSpPr/>
          <p:nvPr/>
        </p:nvSpPr>
        <p:spPr>
          <a:xfrm>
            <a:off x="1995713" y="2152924"/>
            <a:ext cx="6175829" cy="646331"/>
          </a:xfrm>
          <a:prstGeom prst="rect">
            <a:avLst/>
          </a:prstGeom>
        </p:spPr>
        <p:txBody>
          <a:bodyPr wrap="square">
            <a:spAutoFit/>
          </a:bodyPr>
          <a:lstStyle/>
          <a:p>
            <a:r>
              <a:rPr lang="es-ES" dirty="0"/>
              <a:t>En proyectos complejos, los objetivos se recogen formalmente en una </a:t>
            </a:r>
            <a:r>
              <a:rPr lang="es-ES" b="1" dirty="0"/>
              <a:t>Solicitud de Propuesta</a:t>
            </a:r>
            <a:r>
              <a:rPr lang="es-ES" dirty="0"/>
              <a:t> (</a:t>
            </a:r>
            <a:r>
              <a:rPr lang="en-US" dirty="0"/>
              <a:t>Request for Proposal, RFP)</a:t>
            </a:r>
            <a:r>
              <a:rPr lang="es-ES" dirty="0"/>
              <a:t> </a:t>
            </a:r>
          </a:p>
        </p:txBody>
      </p:sp>
      <p:sp>
        <p:nvSpPr>
          <p:cNvPr id="6" name="CuadroTexto 5"/>
          <p:cNvSpPr txBox="1"/>
          <p:nvPr/>
        </p:nvSpPr>
        <p:spPr>
          <a:xfrm flipH="1">
            <a:off x="1995713" y="2970633"/>
            <a:ext cx="5179424" cy="646331"/>
          </a:xfrm>
          <a:prstGeom prst="rect">
            <a:avLst/>
          </a:prstGeom>
          <a:noFill/>
        </p:spPr>
        <p:txBody>
          <a:bodyPr wrap="square" rtlCol="0">
            <a:spAutoFit/>
          </a:bodyPr>
          <a:lstStyle/>
          <a:p>
            <a:r>
              <a:rPr lang="es-ES" dirty="0"/>
              <a:t>En cualquier caso hay una serie de objetivos  generales del sitio web (¿Qué hará el sitio?)</a:t>
            </a:r>
          </a:p>
        </p:txBody>
      </p:sp>
      <p:sp>
        <p:nvSpPr>
          <p:cNvPr id="7" name="Rectángulo 6"/>
          <p:cNvSpPr/>
          <p:nvPr/>
        </p:nvSpPr>
        <p:spPr>
          <a:xfrm>
            <a:off x="1229177" y="3893457"/>
            <a:ext cx="7072993" cy="2308324"/>
          </a:xfrm>
          <a:prstGeom prst="rect">
            <a:avLst/>
          </a:prstGeom>
        </p:spPr>
        <p:txBody>
          <a:bodyPr wrap="square">
            <a:spAutoFit/>
          </a:bodyPr>
          <a:lstStyle/>
          <a:p>
            <a:pPr marL="285750" indent="-285750">
              <a:buFont typeface="Arial" panose="020B0604020202020204" pitchFamily="34" charset="0"/>
              <a:buChar char="•"/>
            </a:pPr>
            <a:r>
              <a:rPr lang="es-ES" dirty="0"/>
              <a:t>Vender productos / servicios</a:t>
            </a:r>
          </a:p>
          <a:p>
            <a:pPr marL="285750" indent="-285750">
              <a:buFont typeface="Arial" panose="020B0604020202020204" pitchFamily="34" charset="0"/>
              <a:buChar char="•"/>
            </a:pPr>
            <a:r>
              <a:rPr lang="es-ES" dirty="0"/>
              <a:t>Aumentar la conciencia pública de una empresa / producto / servicio</a:t>
            </a:r>
          </a:p>
          <a:p>
            <a:pPr marL="285750" indent="-285750">
              <a:buFont typeface="Arial" panose="020B0604020202020204" pitchFamily="34" charset="0"/>
              <a:buChar char="•"/>
            </a:pPr>
            <a:r>
              <a:rPr lang="es-ES" dirty="0"/>
              <a:t>Adquirir empleados</a:t>
            </a:r>
          </a:p>
          <a:p>
            <a:pPr marL="285750" indent="-285750">
              <a:buFont typeface="Arial" panose="020B0604020202020204" pitchFamily="34" charset="0"/>
              <a:buChar char="•"/>
            </a:pPr>
            <a:r>
              <a:rPr lang="es-ES" dirty="0"/>
              <a:t>Entretener</a:t>
            </a:r>
          </a:p>
          <a:p>
            <a:pPr marL="285750" indent="-285750">
              <a:buFont typeface="Arial" panose="020B0604020202020204" pitchFamily="34" charset="0"/>
              <a:buChar char="•"/>
            </a:pPr>
            <a:r>
              <a:rPr lang="es-ES" dirty="0"/>
              <a:t>Educar</a:t>
            </a:r>
          </a:p>
          <a:p>
            <a:pPr marL="285750" indent="-285750">
              <a:buFont typeface="Arial" panose="020B0604020202020204" pitchFamily="34" charset="0"/>
              <a:buChar char="•"/>
            </a:pPr>
            <a:r>
              <a:rPr lang="es-ES" dirty="0"/>
              <a:t>Comunicarse con los clientes</a:t>
            </a:r>
          </a:p>
          <a:p>
            <a:pPr marL="285750" indent="-285750">
              <a:buFont typeface="Arial" panose="020B0604020202020204" pitchFamily="34" charset="0"/>
              <a:buChar char="•"/>
            </a:pPr>
            <a:r>
              <a:rPr lang="es-ES" dirty="0"/>
              <a:t>Difundir información</a:t>
            </a:r>
          </a:p>
          <a:p>
            <a:pPr marL="285750" indent="-285750">
              <a:buFont typeface="Arial" panose="020B0604020202020204" pitchFamily="34" charset="0"/>
              <a:buChar char="•"/>
            </a:pPr>
            <a:r>
              <a:rPr lang="es-ES" dirty="0"/>
              <a:t>Proporcionar actualizaciones de productos / servicios</a:t>
            </a:r>
          </a:p>
        </p:txBody>
      </p:sp>
    </p:spTree>
    <p:extLst>
      <p:ext uri="{BB962C8B-B14F-4D97-AF65-F5344CB8AC3E}">
        <p14:creationId xmlns:p14="http://schemas.microsoft.com/office/powerpoint/2010/main" val="30923679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Condicionantes del proyecto </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Rectángulo 2"/>
          <p:cNvSpPr/>
          <p:nvPr/>
        </p:nvSpPr>
        <p:spPr>
          <a:xfrm>
            <a:off x="1544410" y="2450237"/>
            <a:ext cx="6699704" cy="1754326"/>
          </a:xfrm>
          <a:prstGeom prst="rect">
            <a:avLst/>
          </a:prstGeom>
        </p:spPr>
        <p:txBody>
          <a:bodyPr wrap="square">
            <a:spAutoFit/>
          </a:bodyPr>
          <a:lstStyle/>
          <a:p>
            <a:pPr marL="285750" indent="-285750">
              <a:buFont typeface="Arial" panose="020B0604020202020204" pitchFamily="34" charset="0"/>
              <a:buChar char="•"/>
            </a:pPr>
            <a:r>
              <a:rPr lang="es-ES" dirty="0"/>
              <a:t>Explicación del </a:t>
            </a:r>
            <a:r>
              <a:rPr lang="es-ES" b="1" dirty="0"/>
              <a:t>entorno de alojamiento</a:t>
            </a:r>
            <a:r>
              <a:rPr lang="es-ES" dirty="0"/>
              <a:t> (¿Dónde "vivirá" el sitio?)</a:t>
            </a:r>
          </a:p>
          <a:p>
            <a:pPr marL="285750" indent="-285750">
              <a:buFont typeface="Arial" panose="020B0604020202020204" pitchFamily="34" charset="0"/>
              <a:buChar char="•"/>
            </a:pPr>
            <a:r>
              <a:rPr lang="es-ES" b="1" dirty="0"/>
              <a:t>Contenido, componentes y funcionalidades</a:t>
            </a:r>
            <a:r>
              <a:rPr lang="es-ES" dirty="0"/>
              <a:t> requeridos (¿Cómo funcionará el sitio?)</a:t>
            </a:r>
          </a:p>
          <a:p>
            <a:pPr marL="285750" indent="-285750">
              <a:buFont typeface="Arial" panose="020B0604020202020204" pitchFamily="34" charset="0"/>
              <a:buChar char="•"/>
            </a:pPr>
            <a:r>
              <a:rPr lang="es-ES" dirty="0"/>
              <a:t>Descripción de la </a:t>
            </a:r>
            <a:r>
              <a:rPr lang="es-ES" b="1" dirty="0"/>
              <a:t>audiencia objetivo</a:t>
            </a:r>
            <a:r>
              <a:rPr lang="es-ES" dirty="0"/>
              <a:t> (¿Quién utilizará el sitio?)</a:t>
            </a:r>
          </a:p>
          <a:p>
            <a:pPr marL="285750" indent="-285750">
              <a:buFont typeface="Arial" panose="020B0604020202020204" pitchFamily="34" charset="0"/>
              <a:buChar char="•"/>
            </a:pPr>
            <a:r>
              <a:rPr lang="es-ES" b="1" dirty="0"/>
              <a:t>Plazo de actividad </a:t>
            </a:r>
            <a:r>
              <a:rPr lang="es-ES" dirty="0"/>
              <a:t>propuesto (¿Cuándo tiempo permanecerá activo el sitio?)</a:t>
            </a:r>
          </a:p>
        </p:txBody>
      </p:sp>
      <p:sp>
        <p:nvSpPr>
          <p:cNvPr id="6" name="CuadroTexto 5"/>
          <p:cNvSpPr txBox="1"/>
          <p:nvPr/>
        </p:nvSpPr>
        <p:spPr>
          <a:xfrm flipH="1">
            <a:off x="1091519" y="1486662"/>
            <a:ext cx="6960962" cy="646331"/>
          </a:xfrm>
          <a:prstGeom prst="rect">
            <a:avLst/>
          </a:prstGeom>
          <a:noFill/>
        </p:spPr>
        <p:txBody>
          <a:bodyPr wrap="square" rtlCol="0">
            <a:spAutoFit/>
          </a:bodyPr>
          <a:lstStyle/>
          <a:p>
            <a:r>
              <a:rPr lang="es-ES" dirty="0"/>
              <a:t>En cualquier caso, junto a sus objetivos, hay una serie de condicionantes y circunstancias iniciales básicos para definir un proyecto</a:t>
            </a:r>
          </a:p>
        </p:txBody>
      </p:sp>
      <p:sp>
        <p:nvSpPr>
          <p:cNvPr id="8" name="Rectángulo 7"/>
          <p:cNvSpPr/>
          <p:nvPr/>
        </p:nvSpPr>
        <p:spPr>
          <a:xfrm>
            <a:off x="2702605" y="4497477"/>
            <a:ext cx="5349876" cy="2031325"/>
          </a:xfrm>
          <a:prstGeom prst="rect">
            <a:avLst/>
          </a:prstGeom>
        </p:spPr>
        <p:txBody>
          <a:bodyPr wrap="square">
            <a:spAutoFit/>
          </a:bodyPr>
          <a:lstStyle/>
          <a:p>
            <a:pPr marL="285750" indent="-285750">
              <a:buFont typeface="Arial" panose="020B0604020202020204" pitchFamily="34" charset="0"/>
              <a:buChar char="•"/>
            </a:pPr>
            <a:r>
              <a:rPr lang="es-ES" dirty="0"/>
              <a:t>Su perfil y su trayectoria; sus fortalezas y debilidades; sus competidores.</a:t>
            </a:r>
          </a:p>
          <a:p>
            <a:pPr marL="285750" indent="-285750">
              <a:buFont typeface="Arial" panose="020B0604020202020204" pitchFamily="34" charset="0"/>
              <a:buChar char="•"/>
            </a:pPr>
            <a:r>
              <a:rPr lang="es-ES" dirty="0"/>
              <a:t>La persona de contacto: su nivel de experiencia con la Web y en proyectos similares</a:t>
            </a:r>
          </a:p>
          <a:p>
            <a:pPr marL="285750" indent="-285750">
              <a:buFont typeface="Arial" panose="020B0604020202020204" pitchFamily="34" charset="0"/>
              <a:buChar char="•"/>
            </a:pPr>
            <a:r>
              <a:rPr lang="es-ES" dirty="0"/>
              <a:t>La marca de la compañía: su logo y su imagen corporativa, ¿existen, se necesita rediseñarlos o hay que crearlos?</a:t>
            </a:r>
          </a:p>
        </p:txBody>
      </p:sp>
      <p:sp>
        <p:nvSpPr>
          <p:cNvPr id="9" name="CuadroTexto 8"/>
          <p:cNvSpPr txBox="1"/>
          <p:nvPr/>
        </p:nvSpPr>
        <p:spPr>
          <a:xfrm>
            <a:off x="914173" y="5005308"/>
            <a:ext cx="1260473" cy="369332"/>
          </a:xfrm>
          <a:prstGeom prst="rect">
            <a:avLst/>
          </a:prstGeom>
          <a:noFill/>
        </p:spPr>
        <p:txBody>
          <a:bodyPr wrap="none" rtlCol="0">
            <a:spAutoFit/>
          </a:bodyPr>
          <a:lstStyle/>
          <a:p>
            <a:r>
              <a:rPr lang="es-ES" dirty="0"/>
              <a:t>La empresa</a:t>
            </a:r>
          </a:p>
        </p:txBody>
      </p:sp>
    </p:spTree>
    <p:extLst>
      <p:ext uri="{BB962C8B-B14F-4D97-AF65-F5344CB8AC3E}">
        <p14:creationId xmlns:p14="http://schemas.microsoft.com/office/powerpoint/2010/main" val="20469899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Gestión de proyectos: audiencia</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Rectángulo 2"/>
          <p:cNvSpPr/>
          <p:nvPr/>
        </p:nvSpPr>
        <p:spPr>
          <a:xfrm>
            <a:off x="1255486" y="1567321"/>
            <a:ext cx="5087258" cy="369332"/>
          </a:xfrm>
          <a:prstGeom prst="rect">
            <a:avLst/>
          </a:prstGeom>
        </p:spPr>
        <p:txBody>
          <a:bodyPr wrap="square">
            <a:spAutoFit/>
          </a:bodyPr>
          <a:lstStyle/>
          <a:p>
            <a:pPr marL="285750" indent="-285750">
              <a:buFont typeface="Arial" panose="020B0604020202020204" pitchFamily="34" charset="0"/>
              <a:buChar char="•"/>
            </a:pPr>
            <a:r>
              <a:rPr lang="es-ES" dirty="0"/>
              <a:t>Identificación del </a:t>
            </a:r>
            <a:r>
              <a:rPr lang="es-ES" b="1" dirty="0"/>
              <a:t>público objetivo </a:t>
            </a:r>
            <a:r>
              <a:rPr lang="es-ES" dirty="0"/>
              <a:t>del sitio web</a:t>
            </a:r>
          </a:p>
        </p:txBody>
      </p:sp>
      <p:sp>
        <p:nvSpPr>
          <p:cNvPr id="8" name="CuadroTexto 7"/>
          <p:cNvSpPr txBox="1"/>
          <p:nvPr/>
        </p:nvSpPr>
        <p:spPr>
          <a:xfrm>
            <a:off x="1255486" y="2539999"/>
            <a:ext cx="2010228" cy="646331"/>
          </a:xfrm>
          <a:prstGeom prst="rect">
            <a:avLst/>
          </a:prstGeom>
          <a:noFill/>
        </p:spPr>
        <p:txBody>
          <a:bodyPr wrap="square" rtlCol="0">
            <a:spAutoFit/>
          </a:bodyPr>
          <a:lstStyle/>
          <a:p>
            <a:r>
              <a:rPr lang="es-ES" dirty="0"/>
              <a:t>Aspectos técnicos de los destinatarios</a:t>
            </a:r>
          </a:p>
        </p:txBody>
      </p:sp>
      <p:sp>
        <p:nvSpPr>
          <p:cNvPr id="9" name="Rectángulo 8"/>
          <p:cNvSpPr/>
          <p:nvPr/>
        </p:nvSpPr>
        <p:spPr>
          <a:xfrm>
            <a:off x="3687989" y="2207567"/>
            <a:ext cx="4294868" cy="1754326"/>
          </a:xfrm>
          <a:prstGeom prst="rect">
            <a:avLst/>
          </a:prstGeom>
        </p:spPr>
        <p:txBody>
          <a:bodyPr wrap="square">
            <a:spAutoFit/>
          </a:bodyPr>
          <a:lstStyle/>
          <a:p>
            <a:pPr marL="285750" indent="-285750">
              <a:buFont typeface="Arial" panose="020B0604020202020204" pitchFamily="34" charset="0"/>
              <a:buChar char="•"/>
            </a:pPr>
            <a:r>
              <a:rPr lang="es-ES" dirty="0"/>
              <a:t>plataformas a través del cual se accede al sitio (Windows, Mac, Linux, Móviles…)</a:t>
            </a:r>
          </a:p>
          <a:p>
            <a:pPr marL="285750" indent="-285750">
              <a:buFont typeface="Arial" panose="020B0604020202020204" pitchFamily="34" charset="0"/>
              <a:buChar char="•"/>
            </a:pPr>
            <a:r>
              <a:rPr lang="es-ES" dirty="0"/>
              <a:t>software a través del cual se accede al sitio (navegadores) </a:t>
            </a:r>
          </a:p>
          <a:p>
            <a:pPr marL="285750" indent="-285750">
              <a:buFont typeface="Arial" panose="020B0604020202020204" pitchFamily="34" charset="0"/>
              <a:buChar char="•"/>
            </a:pPr>
            <a:r>
              <a:rPr lang="es-ES" dirty="0"/>
              <a:t>área de pantalla / resoluciones: la "ventana" a través del cual se ve el sitio</a:t>
            </a:r>
          </a:p>
        </p:txBody>
      </p:sp>
      <p:sp>
        <p:nvSpPr>
          <p:cNvPr id="10" name="CuadroTexto 9"/>
          <p:cNvSpPr txBox="1"/>
          <p:nvPr/>
        </p:nvSpPr>
        <p:spPr>
          <a:xfrm>
            <a:off x="1255486" y="4783848"/>
            <a:ext cx="3033486" cy="646331"/>
          </a:xfrm>
          <a:prstGeom prst="rect">
            <a:avLst/>
          </a:prstGeom>
          <a:noFill/>
        </p:spPr>
        <p:txBody>
          <a:bodyPr wrap="square" rtlCol="0">
            <a:spAutoFit/>
          </a:bodyPr>
          <a:lstStyle/>
          <a:p>
            <a:r>
              <a:rPr lang="es-ES" dirty="0"/>
              <a:t>Aspectos demográficos y de mercado de los destinatarios</a:t>
            </a:r>
          </a:p>
        </p:txBody>
      </p:sp>
      <p:sp>
        <p:nvSpPr>
          <p:cNvPr id="11" name="CuadroTexto 10"/>
          <p:cNvSpPr txBox="1"/>
          <p:nvPr/>
        </p:nvSpPr>
        <p:spPr>
          <a:xfrm>
            <a:off x="4978400" y="4478153"/>
            <a:ext cx="2392963" cy="1477328"/>
          </a:xfrm>
          <a:prstGeom prst="rect">
            <a:avLst/>
          </a:prstGeom>
          <a:noFill/>
        </p:spPr>
        <p:txBody>
          <a:bodyPr wrap="none" rtlCol="0">
            <a:spAutoFit/>
          </a:bodyPr>
          <a:lstStyle/>
          <a:p>
            <a:pPr marL="285750" indent="-285750">
              <a:buFont typeface="Arial" panose="020B0604020202020204" pitchFamily="34" charset="0"/>
              <a:buChar char="•"/>
            </a:pPr>
            <a:r>
              <a:rPr lang="es-ES" dirty="0"/>
              <a:t>edad</a:t>
            </a:r>
          </a:p>
          <a:p>
            <a:pPr marL="285750" indent="-285750">
              <a:buFont typeface="Arial" panose="020B0604020202020204" pitchFamily="34" charset="0"/>
              <a:buChar char="•"/>
            </a:pPr>
            <a:r>
              <a:rPr lang="es-ES" dirty="0"/>
              <a:t>género</a:t>
            </a:r>
          </a:p>
          <a:p>
            <a:pPr marL="285750" indent="-285750">
              <a:buFont typeface="Arial" panose="020B0604020202020204" pitchFamily="34" charset="0"/>
              <a:buChar char="•"/>
            </a:pPr>
            <a:r>
              <a:rPr lang="es-ES" dirty="0"/>
              <a:t>estudios</a:t>
            </a:r>
          </a:p>
          <a:p>
            <a:pPr marL="285750" indent="-285750">
              <a:buFont typeface="Arial" panose="020B0604020202020204" pitchFamily="34" charset="0"/>
              <a:buChar char="•"/>
            </a:pPr>
            <a:r>
              <a:rPr lang="es-ES" dirty="0"/>
              <a:t>situación económica</a:t>
            </a:r>
          </a:p>
          <a:p>
            <a:pPr marL="285750" indent="-285750">
              <a:buFont typeface="Arial" panose="020B0604020202020204" pitchFamily="34" charset="0"/>
              <a:buChar char="•"/>
            </a:pPr>
            <a:r>
              <a:rPr lang="es-ES" dirty="0"/>
              <a:t>cultura</a:t>
            </a:r>
          </a:p>
        </p:txBody>
      </p:sp>
    </p:spTree>
    <p:extLst>
      <p:ext uri="{BB962C8B-B14F-4D97-AF65-F5344CB8AC3E}">
        <p14:creationId xmlns:p14="http://schemas.microsoft.com/office/powerpoint/2010/main" val="35848213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FF3378-5E92-455D-8143-0DAB14AAB59A}"/>
              </a:ext>
            </a:extLst>
          </p:cNvPr>
          <p:cNvSpPr>
            <a:spLocks noGrp="1"/>
          </p:cNvSpPr>
          <p:nvPr>
            <p:ph type="title"/>
          </p:nvPr>
        </p:nvSpPr>
        <p:spPr/>
        <p:txBody>
          <a:bodyPr/>
          <a:lstStyle/>
          <a:p>
            <a:r>
              <a:rPr lang="es-ES" dirty="0"/>
              <a:t>Obtención de datos</a:t>
            </a:r>
          </a:p>
        </p:txBody>
      </p:sp>
      <p:sp>
        <p:nvSpPr>
          <p:cNvPr id="7" name="Marcador de contenido 6">
            <a:extLst>
              <a:ext uri="{FF2B5EF4-FFF2-40B4-BE49-F238E27FC236}">
                <a16:creationId xmlns:a16="http://schemas.microsoft.com/office/drawing/2014/main" id="{0F79DA36-832B-4AE8-BF02-1B7102DC19D2}"/>
              </a:ext>
            </a:extLst>
          </p:cNvPr>
          <p:cNvSpPr>
            <a:spLocks noGrp="1"/>
          </p:cNvSpPr>
          <p:nvPr>
            <p:ph idx="1"/>
          </p:nvPr>
        </p:nvSpPr>
        <p:spPr>
          <a:xfrm>
            <a:off x="1008063" y="2463799"/>
            <a:ext cx="7886700" cy="2663248"/>
          </a:xfrm>
        </p:spPr>
        <p:txBody>
          <a:bodyPr/>
          <a:lstStyle/>
          <a:p>
            <a:r>
              <a:rPr lang="es-ES" dirty="0"/>
              <a:t>Datos estadísticos</a:t>
            </a:r>
          </a:p>
          <a:p>
            <a:r>
              <a:rPr lang="es-ES" dirty="0"/>
              <a:t>Encuestas</a:t>
            </a:r>
          </a:p>
          <a:p>
            <a:r>
              <a:rPr lang="es-ES" dirty="0"/>
              <a:t>Investigación de mercado</a:t>
            </a:r>
          </a:p>
          <a:p>
            <a:r>
              <a:rPr lang="es-ES" dirty="0"/>
              <a:t>Atención al cliente y datos de usuarios</a:t>
            </a:r>
          </a:p>
          <a:p>
            <a:endParaRPr lang="es-ES" dirty="0"/>
          </a:p>
        </p:txBody>
      </p:sp>
    </p:spTree>
    <p:extLst>
      <p:ext uri="{BB962C8B-B14F-4D97-AF65-F5344CB8AC3E}">
        <p14:creationId xmlns:p14="http://schemas.microsoft.com/office/powerpoint/2010/main" val="30734849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4F2C88-8BB5-4C89-8693-911DA1E90154}"/>
              </a:ext>
            </a:extLst>
          </p:cNvPr>
          <p:cNvSpPr>
            <a:spLocks noGrp="1"/>
          </p:cNvSpPr>
          <p:nvPr>
            <p:ph type="title"/>
          </p:nvPr>
        </p:nvSpPr>
        <p:spPr/>
        <p:txBody>
          <a:bodyPr/>
          <a:lstStyle/>
          <a:p>
            <a:r>
              <a:rPr lang="es-ES" dirty="0"/>
              <a:t>Encuestas online</a:t>
            </a:r>
          </a:p>
        </p:txBody>
      </p:sp>
      <p:pic>
        <p:nvPicPr>
          <p:cNvPr id="3" name="Imagen 2">
            <a:extLst>
              <a:ext uri="{FF2B5EF4-FFF2-40B4-BE49-F238E27FC236}">
                <a16:creationId xmlns:a16="http://schemas.microsoft.com/office/drawing/2014/main" id="{4E7A582B-FA45-4577-BD30-6C72F7A55071}"/>
              </a:ext>
            </a:extLst>
          </p:cNvPr>
          <p:cNvPicPr>
            <a:picLocks noChangeAspect="1"/>
          </p:cNvPicPr>
          <p:nvPr/>
        </p:nvPicPr>
        <p:blipFill>
          <a:blip r:embed="rId2"/>
          <a:stretch>
            <a:fillRect/>
          </a:stretch>
        </p:blipFill>
        <p:spPr>
          <a:xfrm>
            <a:off x="2469539" y="1320680"/>
            <a:ext cx="5802307" cy="3182049"/>
          </a:xfrm>
          <a:prstGeom prst="rect">
            <a:avLst/>
          </a:prstGeom>
        </p:spPr>
      </p:pic>
      <p:sp>
        <p:nvSpPr>
          <p:cNvPr id="4" name="Rectángulo 3">
            <a:extLst>
              <a:ext uri="{FF2B5EF4-FFF2-40B4-BE49-F238E27FC236}">
                <a16:creationId xmlns:a16="http://schemas.microsoft.com/office/drawing/2014/main" id="{52C4DF59-5617-4CA7-8A86-96BD9D2F69D8}"/>
              </a:ext>
            </a:extLst>
          </p:cNvPr>
          <p:cNvSpPr/>
          <p:nvPr/>
        </p:nvSpPr>
        <p:spPr>
          <a:xfrm>
            <a:off x="914401" y="1815439"/>
            <a:ext cx="3110275" cy="369332"/>
          </a:xfrm>
          <a:prstGeom prst="rect">
            <a:avLst/>
          </a:prstGeom>
        </p:spPr>
        <p:txBody>
          <a:bodyPr wrap="none">
            <a:spAutoFit/>
          </a:bodyPr>
          <a:lstStyle/>
          <a:p>
            <a:r>
              <a:rPr lang="es-ES" dirty="0">
                <a:hlinkClick r:id="rId3"/>
              </a:rPr>
              <a:t>https://es.surveymonkey.com/</a:t>
            </a:r>
            <a:endParaRPr lang="es-ES" dirty="0"/>
          </a:p>
        </p:txBody>
      </p:sp>
      <p:sp>
        <p:nvSpPr>
          <p:cNvPr id="5" name="CuadroTexto 4">
            <a:extLst>
              <a:ext uri="{FF2B5EF4-FFF2-40B4-BE49-F238E27FC236}">
                <a16:creationId xmlns:a16="http://schemas.microsoft.com/office/drawing/2014/main" id="{2DCE52E1-49C1-46B4-A785-30A78CE97B32}"/>
              </a:ext>
            </a:extLst>
          </p:cNvPr>
          <p:cNvSpPr txBox="1"/>
          <p:nvPr/>
        </p:nvSpPr>
        <p:spPr>
          <a:xfrm>
            <a:off x="6346229" y="5214154"/>
            <a:ext cx="1981882" cy="646331"/>
          </a:xfrm>
          <a:prstGeom prst="rect">
            <a:avLst/>
          </a:prstGeom>
          <a:noFill/>
        </p:spPr>
        <p:txBody>
          <a:bodyPr wrap="square" rtlCol="0">
            <a:spAutoFit/>
          </a:bodyPr>
          <a:lstStyle/>
          <a:p>
            <a:r>
              <a:rPr lang="es-ES" dirty="0">
                <a:hlinkClick r:id="rId4"/>
              </a:rPr>
              <a:t>https://docs.google.com/forms/u/0/</a:t>
            </a:r>
            <a:r>
              <a:rPr lang="es-ES" dirty="0"/>
              <a:t> </a:t>
            </a:r>
          </a:p>
        </p:txBody>
      </p:sp>
      <p:pic>
        <p:nvPicPr>
          <p:cNvPr id="6" name="Imagen 5">
            <a:extLst>
              <a:ext uri="{FF2B5EF4-FFF2-40B4-BE49-F238E27FC236}">
                <a16:creationId xmlns:a16="http://schemas.microsoft.com/office/drawing/2014/main" id="{572D85B0-B24F-415D-90E2-822446BE8709}"/>
              </a:ext>
            </a:extLst>
          </p:cNvPr>
          <p:cNvPicPr>
            <a:picLocks noChangeAspect="1"/>
          </p:cNvPicPr>
          <p:nvPr/>
        </p:nvPicPr>
        <p:blipFill>
          <a:blip r:embed="rId5"/>
          <a:stretch>
            <a:fillRect/>
          </a:stretch>
        </p:blipFill>
        <p:spPr>
          <a:xfrm>
            <a:off x="815889" y="3429000"/>
            <a:ext cx="5367975" cy="2957945"/>
          </a:xfrm>
          <a:prstGeom prst="rect">
            <a:avLst/>
          </a:prstGeom>
        </p:spPr>
      </p:pic>
    </p:spTree>
    <p:extLst>
      <p:ext uri="{BB962C8B-B14F-4D97-AF65-F5344CB8AC3E}">
        <p14:creationId xmlns:p14="http://schemas.microsoft.com/office/powerpoint/2010/main" val="30473661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FF3378-5E92-455D-8143-0DAB14AAB59A}"/>
              </a:ext>
            </a:extLst>
          </p:cNvPr>
          <p:cNvSpPr>
            <a:spLocks noGrp="1"/>
          </p:cNvSpPr>
          <p:nvPr>
            <p:ph type="title"/>
          </p:nvPr>
        </p:nvSpPr>
        <p:spPr/>
        <p:txBody>
          <a:bodyPr/>
          <a:lstStyle/>
          <a:p>
            <a:r>
              <a:rPr lang="es-ES" dirty="0"/>
              <a:t>Análisis de datos</a:t>
            </a:r>
          </a:p>
        </p:txBody>
      </p:sp>
      <p:pic>
        <p:nvPicPr>
          <p:cNvPr id="5122" name="Picture 2" descr="Resultado de imagen de analyzing data UX">
            <a:extLst>
              <a:ext uri="{FF2B5EF4-FFF2-40B4-BE49-F238E27FC236}">
                <a16:creationId xmlns:a16="http://schemas.microsoft.com/office/drawing/2014/main" id="{682B5314-8BA7-4B79-9586-5664EE8CA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395" y="1447799"/>
            <a:ext cx="3153641" cy="17765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n relacionada">
            <a:extLst>
              <a:ext uri="{FF2B5EF4-FFF2-40B4-BE49-F238E27FC236}">
                <a16:creationId xmlns:a16="http://schemas.microsoft.com/office/drawing/2014/main" id="{97AE69E4-05F4-4012-B2C4-D28CDB617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606" y="1125094"/>
            <a:ext cx="2249954" cy="168746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n relacionada">
            <a:extLst>
              <a:ext uri="{FF2B5EF4-FFF2-40B4-BE49-F238E27FC236}">
                <a16:creationId xmlns:a16="http://schemas.microsoft.com/office/drawing/2014/main" id="{280010FF-0AD3-4F54-8D44-FD5A73EFF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924441"/>
            <a:ext cx="5114492" cy="356843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785A4624-4D2C-46A4-8F02-C3F8AD5E8F78}"/>
              </a:ext>
            </a:extLst>
          </p:cNvPr>
          <p:cNvSpPr txBox="1"/>
          <p:nvPr/>
        </p:nvSpPr>
        <p:spPr>
          <a:xfrm>
            <a:off x="1302327" y="1599495"/>
            <a:ext cx="1875706" cy="369332"/>
          </a:xfrm>
          <a:prstGeom prst="rect">
            <a:avLst/>
          </a:prstGeom>
          <a:noFill/>
        </p:spPr>
        <p:txBody>
          <a:bodyPr wrap="none" rtlCol="0">
            <a:spAutoFit/>
          </a:bodyPr>
          <a:lstStyle/>
          <a:p>
            <a:r>
              <a:rPr lang="es-ES" dirty="0"/>
              <a:t>Trabajo con </a:t>
            </a:r>
            <a:r>
              <a:rPr lang="es-ES" dirty="0" err="1"/>
              <a:t>posits</a:t>
            </a:r>
            <a:endParaRPr lang="es-ES" dirty="0"/>
          </a:p>
        </p:txBody>
      </p:sp>
      <p:sp>
        <p:nvSpPr>
          <p:cNvPr id="9" name="CuadroTexto 8">
            <a:extLst>
              <a:ext uri="{FF2B5EF4-FFF2-40B4-BE49-F238E27FC236}">
                <a16:creationId xmlns:a16="http://schemas.microsoft.com/office/drawing/2014/main" id="{E62930EC-8438-41A1-956F-CC61E8C4143D}"/>
              </a:ext>
            </a:extLst>
          </p:cNvPr>
          <p:cNvSpPr txBox="1"/>
          <p:nvPr/>
        </p:nvSpPr>
        <p:spPr>
          <a:xfrm>
            <a:off x="6789215" y="4763870"/>
            <a:ext cx="1167335" cy="646331"/>
          </a:xfrm>
          <a:prstGeom prst="rect">
            <a:avLst/>
          </a:prstGeom>
          <a:noFill/>
        </p:spPr>
        <p:txBody>
          <a:bodyPr wrap="square" rtlCol="0">
            <a:spAutoFit/>
          </a:bodyPr>
          <a:lstStyle/>
          <a:p>
            <a:r>
              <a:rPr lang="es-ES" dirty="0"/>
              <a:t>Mapa de empatía</a:t>
            </a:r>
          </a:p>
        </p:txBody>
      </p:sp>
    </p:spTree>
    <p:extLst>
      <p:ext uri="{BB962C8B-B14F-4D97-AF65-F5344CB8AC3E}">
        <p14:creationId xmlns:p14="http://schemas.microsoft.com/office/powerpoint/2010/main" val="30946965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80881-4045-4B4A-8A27-673BE27837EB}"/>
              </a:ext>
            </a:extLst>
          </p:cNvPr>
          <p:cNvSpPr>
            <a:spLocks noGrp="1"/>
          </p:cNvSpPr>
          <p:nvPr>
            <p:ph type="title"/>
          </p:nvPr>
        </p:nvSpPr>
        <p:spPr/>
        <p:txBody>
          <a:bodyPr/>
          <a:lstStyle/>
          <a:p>
            <a:r>
              <a:rPr lang="es-ES" dirty="0"/>
              <a:t>“Personas”</a:t>
            </a:r>
          </a:p>
        </p:txBody>
      </p:sp>
      <p:sp>
        <p:nvSpPr>
          <p:cNvPr id="3" name="CuadroTexto 2">
            <a:extLst>
              <a:ext uri="{FF2B5EF4-FFF2-40B4-BE49-F238E27FC236}">
                <a16:creationId xmlns:a16="http://schemas.microsoft.com/office/drawing/2014/main" id="{D0F1C7AA-55D1-4BEA-A474-11F6B274D09C}"/>
              </a:ext>
            </a:extLst>
          </p:cNvPr>
          <p:cNvSpPr txBox="1"/>
          <p:nvPr/>
        </p:nvSpPr>
        <p:spPr>
          <a:xfrm>
            <a:off x="5501149" y="818635"/>
            <a:ext cx="2288575" cy="369332"/>
          </a:xfrm>
          <a:prstGeom prst="rect">
            <a:avLst/>
          </a:prstGeom>
          <a:noFill/>
        </p:spPr>
        <p:txBody>
          <a:bodyPr wrap="none" rtlCol="0">
            <a:spAutoFit/>
          </a:bodyPr>
          <a:lstStyle/>
          <a:p>
            <a:r>
              <a:rPr lang="es-ES" dirty="0"/>
              <a:t>Usuarios “hipotéticos”</a:t>
            </a:r>
          </a:p>
        </p:txBody>
      </p:sp>
      <p:pic>
        <p:nvPicPr>
          <p:cNvPr id="4" name="Imagen 3">
            <a:extLst>
              <a:ext uri="{FF2B5EF4-FFF2-40B4-BE49-F238E27FC236}">
                <a16:creationId xmlns:a16="http://schemas.microsoft.com/office/drawing/2014/main" id="{A540C517-4BE8-4457-99BE-4771A95E1616}"/>
              </a:ext>
            </a:extLst>
          </p:cNvPr>
          <p:cNvPicPr>
            <a:picLocks noChangeAspect="1"/>
          </p:cNvPicPr>
          <p:nvPr/>
        </p:nvPicPr>
        <p:blipFill>
          <a:blip r:embed="rId2"/>
          <a:stretch>
            <a:fillRect/>
          </a:stretch>
        </p:blipFill>
        <p:spPr>
          <a:xfrm>
            <a:off x="593067" y="1641475"/>
            <a:ext cx="6607135" cy="2686138"/>
          </a:xfrm>
          <a:prstGeom prst="rect">
            <a:avLst/>
          </a:prstGeom>
        </p:spPr>
      </p:pic>
      <p:pic>
        <p:nvPicPr>
          <p:cNvPr id="5" name="Imagen 4">
            <a:extLst>
              <a:ext uri="{FF2B5EF4-FFF2-40B4-BE49-F238E27FC236}">
                <a16:creationId xmlns:a16="http://schemas.microsoft.com/office/drawing/2014/main" id="{A9DCEE45-73EE-4195-B4D4-9B3437F125FF}"/>
              </a:ext>
            </a:extLst>
          </p:cNvPr>
          <p:cNvPicPr>
            <a:picLocks noChangeAspect="1"/>
          </p:cNvPicPr>
          <p:nvPr/>
        </p:nvPicPr>
        <p:blipFill>
          <a:blip r:embed="rId3"/>
          <a:stretch>
            <a:fillRect/>
          </a:stretch>
        </p:blipFill>
        <p:spPr>
          <a:xfrm>
            <a:off x="1446140" y="3648738"/>
            <a:ext cx="7485540" cy="2711599"/>
          </a:xfrm>
          <a:prstGeom prst="rect">
            <a:avLst/>
          </a:prstGeom>
        </p:spPr>
      </p:pic>
    </p:spTree>
    <p:extLst>
      <p:ext uri="{BB962C8B-B14F-4D97-AF65-F5344CB8AC3E}">
        <p14:creationId xmlns:p14="http://schemas.microsoft.com/office/powerpoint/2010/main" val="30444239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AB2BC2-75F8-44D4-8CA0-3DBB1C64E0AE}"/>
              </a:ext>
            </a:extLst>
          </p:cNvPr>
          <p:cNvSpPr>
            <a:spLocks noGrp="1"/>
          </p:cNvSpPr>
          <p:nvPr>
            <p:ph type="title"/>
          </p:nvPr>
        </p:nvSpPr>
        <p:spPr/>
        <p:txBody>
          <a:bodyPr/>
          <a:lstStyle/>
          <a:p>
            <a:r>
              <a:rPr lang="es-ES" dirty="0" err="1"/>
              <a:t>Brainstorming</a:t>
            </a:r>
            <a:endParaRPr lang="es-ES" dirty="0"/>
          </a:p>
        </p:txBody>
      </p:sp>
      <p:pic>
        <p:nvPicPr>
          <p:cNvPr id="7170" name="Picture 2" descr="Resultado de imagen de brainstorming">
            <a:extLst>
              <a:ext uri="{FF2B5EF4-FFF2-40B4-BE49-F238E27FC236}">
                <a16:creationId xmlns:a16="http://schemas.microsoft.com/office/drawing/2014/main" id="{35DA6BAD-B286-4192-B4A3-47919BC41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63" y="1431780"/>
            <a:ext cx="6948487" cy="405328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C842D70-8B42-4A45-A1FD-9399CD1185FF}"/>
              </a:ext>
            </a:extLst>
          </p:cNvPr>
          <p:cNvSpPr txBox="1"/>
          <p:nvPr/>
        </p:nvSpPr>
        <p:spPr>
          <a:xfrm>
            <a:off x="4572000" y="5636202"/>
            <a:ext cx="2605457" cy="646331"/>
          </a:xfrm>
          <a:prstGeom prst="rect">
            <a:avLst/>
          </a:prstGeom>
          <a:noFill/>
        </p:spPr>
        <p:txBody>
          <a:bodyPr wrap="none" rtlCol="0">
            <a:spAutoFit/>
          </a:bodyPr>
          <a:lstStyle/>
          <a:p>
            <a:pPr marL="285750" indent="-285750">
              <a:buFont typeface="Arial" panose="020B0604020202020204" pitchFamily="34" charset="0"/>
              <a:buChar char="•"/>
            </a:pPr>
            <a:r>
              <a:rPr lang="es-ES" dirty="0"/>
              <a:t>elementos validos / no</a:t>
            </a:r>
          </a:p>
          <a:p>
            <a:pPr marL="285750" indent="-285750">
              <a:buFont typeface="Arial" panose="020B0604020202020204" pitchFamily="34" charset="0"/>
              <a:buChar char="•"/>
            </a:pPr>
            <a:r>
              <a:rPr lang="es-ES" dirty="0"/>
              <a:t>posibles soluciones</a:t>
            </a:r>
          </a:p>
        </p:txBody>
      </p:sp>
    </p:spTree>
    <p:extLst>
      <p:ext uri="{BB962C8B-B14F-4D97-AF65-F5344CB8AC3E}">
        <p14:creationId xmlns:p14="http://schemas.microsoft.com/office/powerpoint/2010/main" val="303640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E2C7C-ABED-4953-B83B-C662D6BE3A49}"/>
              </a:ext>
            </a:extLst>
          </p:cNvPr>
          <p:cNvSpPr>
            <a:spLocks noGrp="1"/>
          </p:cNvSpPr>
          <p:nvPr>
            <p:ph type="title"/>
          </p:nvPr>
        </p:nvSpPr>
        <p:spPr/>
        <p:txBody>
          <a:bodyPr/>
          <a:lstStyle/>
          <a:p>
            <a:r>
              <a:rPr lang="es-ES" dirty="0"/>
              <a:t>¿Qué es el Diseño UX?</a:t>
            </a:r>
          </a:p>
        </p:txBody>
      </p:sp>
      <p:sp>
        <p:nvSpPr>
          <p:cNvPr id="4" name="Rectángulo 3">
            <a:extLst>
              <a:ext uri="{FF2B5EF4-FFF2-40B4-BE49-F238E27FC236}">
                <a16:creationId xmlns:a16="http://schemas.microsoft.com/office/drawing/2014/main" id="{3925F534-DEFD-4713-96AE-6D3EFAE8FF1E}"/>
              </a:ext>
            </a:extLst>
          </p:cNvPr>
          <p:cNvSpPr/>
          <p:nvPr/>
        </p:nvSpPr>
        <p:spPr>
          <a:xfrm>
            <a:off x="1098114" y="1614374"/>
            <a:ext cx="1679984" cy="400110"/>
          </a:xfrm>
          <a:prstGeom prst="rect">
            <a:avLst/>
          </a:prstGeom>
        </p:spPr>
        <p:txBody>
          <a:bodyPr wrap="square">
            <a:spAutoFit/>
          </a:bodyPr>
          <a:lstStyle/>
          <a:p>
            <a:r>
              <a:rPr lang="es-ES" sz="2000" dirty="0"/>
              <a:t>Diseñador UX </a:t>
            </a:r>
          </a:p>
        </p:txBody>
      </p:sp>
      <p:sp>
        <p:nvSpPr>
          <p:cNvPr id="8" name="Rectángulo 7">
            <a:extLst>
              <a:ext uri="{FF2B5EF4-FFF2-40B4-BE49-F238E27FC236}">
                <a16:creationId xmlns:a16="http://schemas.microsoft.com/office/drawing/2014/main" id="{3AF0C0B5-B073-48D7-A74E-A915E6EB052F}"/>
              </a:ext>
            </a:extLst>
          </p:cNvPr>
          <p:cNvSpPr/>
          <p:nvPr/>
        </p:nvSpPr>
        <p:spPr>
          <a:xfrm>
            <a:off x="3397659" y="1614374"/>
            <a:ext cx="3637021" cy="400110"/>
          </a:xfrm>
          <a:prstGeom prst="rect">
            <a:avLst/>
          </a:prstGeom>
        </p:spPr>
        <p:txBody>
          <a:bodyPr wrap="none">
            <a:spAutoFit/>
          </a:bodyPr>
          <a:lstStyle/>
          <a:p>
            <a:r>
              <a:rPr lang="es-ES" sz="2000" dirty="0"/>
              <a:t>no es un diseñador de interfaces.</a:t>
            </a:r>
          </a:p>
        </p:txBody>
      </p:sp>
      <p:sp>
        <p:nvSpPr>
          <p:cNvPr id="9" name="Rectángulo 8">
            <a:extLst>
              <a:ext uri="{FF2B5EF4-FFF2-40B4-BE49-F238E27FC236}">
                <a16:creationId xmlns:a16="http://schemas.microsoft.com/office/drawing/2014/main" id="{AC2C3263-A197-4B48-89A1-999C9B14D669}"/>
              </a:ext>
            </a:extLst>
          </p:cNvPr>
          <p:cNvSpPr/>
          <p:nvPr/>
        </p:nvSpPr>
        <p:spPr>
          <a:xfrm>
            <a:off x="1098114" y="2440891"/>
            <a:ext cx="1255472" cy="400110"/>
          </a:xfrm>
          <a:prstGeom prst="rect">
            <a:avLst/>
          </a:prstGeom>
        </p:spPr>
        <p:txBody>
          <a:bodyPr wrap="none">
            <a:spAutoFit/>
          </a:bodyPr>
          <a:lstStyle/>
          <a:p>
            <a:r>
              <a:rPr lang="es-ES" sz="2000" dirty="0"/>
              <a:t>Diseño UX</a:t>
            </a:r>
          </a:p>
        </p:txBody>
      </p:sp>
      <p:sp>
        <p:nvSpPr>
          <p:cNvPr id="10" name="Rectángulo 9">
            <a:extLst>
              <a:ext uri="{FF2B5EF4-FFF2-40B4-BE49-F238E27FC236}">
                <a16:creationId xmlns:a16="http://schemas.microsoft.com/office/drawing/2014/main" id="{8EC3786E-C725-49E0-B0FA-DB143609F997}"/>
              </a:ext>
            </a:extLst>
          </p:cNvPr>
          <p:cNvSpPr/>
          <p:nvPr/>
        </p:nvSpPr>
        <p:spPr>
          <a:xfrm>
            <a:off x="1603233" y="3267408"/>
            <a:ext cx="5937533" cy="2246769"/>
          </a:xfrm>
          <a:prstGeom prst="rect">
            <a:avLst/>
          </a:prstGeom>
        </p:spPr>
        <p:txBody>
          <a:bodyPr wrap="square">
            <a:spAutoFit/>
          </a:bodyPr>
          <a:lstStyle/>
          <a:p>
            <a:pPr marL="285750" indent="-285750">
              <a:buFont typeface="Wingdings" panose="05000000000000000000" pitchFamily="2" charset="2"/>
              <a:buChar char="q"/>
            </a:pPr>
            <a:r>
              <a:rPr lang="es-ES" sz="2000" dirty="0"/>
              <a:t>conceptualizar: ver el proyecto en su conjunto</a:t>
            </a:r>
          </a:p>
          <a:p>
            <a:pPr marL="285750" indent="-285750">
              <a:buFont typeface="Wingdings" panose="05000000000000000000" pitchFamily="2" charset="2"/>
              <a:buChar char="q"/>
            </a:pPr>
            <a:r>
              <a:rPr lang="es-ES" sz="2000" dirty="0"/>
              <a:t>no es solo el producto en sí, sino el contexto y la forma en que se usa el producto</a:t>
            </a:r>
          </a:p>
          <a:p>
            <a:pPr marL="285750" indent="-285750">
              <a:buFont typeface="Wingdings" panose="05000000000000000000" pitchFamily="2" charset="2"/>
              <a:buChar char="q"/>
            </a:pPr>
            <a:r>
              <a:rPr lang="es-ES" sz="2000" dirty="0"/>
              <a:t>es una vista empática de lo que siente el usuario</a:t>
            </a:r>
          </a:p>
          <a:p>
            <a:pPr marL="285750" indent="-285750">
              <a:buFont typeface="Wingdings" panose="05000000000000000000" pitchFamily="2" charset="2"/>
              <a:buChar char="q"/>
            </a:pPr>
            <a:r>
              <a:rPr lang="es-ES" sz="2000" dirty="0"/>
              <a:t>es imprescindible en el inicio pero su labor se extiende en todo el proceso de diseño, desde el principio hasta el final</a:t>
            </a:r>
          </a:p>
        </p:txBody>
      </p:sp>
    </p:spTree>
    <p:extLst>
      <p:ext uri="{BB962C8B-B14F-4D97-AF65-F5344CB8AC3E}">
        <p14:creationId xmlns:p14="http://schemas.microsoft.com/office/powerpoint/2010/main" val="29257644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A8593-F84B-4A21-9F82-35B9B7CA933A}"/>
              </a:ext>
            </a:extLst>
          </p:cNvPr>
          <p:cNvSpPr>
            <a:spLocks noGrp="1"/>
          </p:cNvSpPr>
          <p:nvPr>
            <p:ph type="title"/>
          </p:nvPr>
        </p:nvSpPr>
        <p:spPr/>
        <p:txBody>
          <a:bodyPr/>
          <a:lstStyle/>
          <a:p>
            <a:r>
              <a:rPr lang="es-ES" dirty="0"/>
              <a:t>Mapas de experiencia</a:t>
            </a:r>
          </a:p>
        </p:txBody>
      </p:sp>
      <p:sp>
        <p:nvSpPr>
          <p:cNvPr id="3" name="Rectángulo 2">
            <a:extLst>
              <a:ext uri="{FF2B5EF4-FFF2-40B4-BE49-F238E27FC236}">
                <a16:creationId xmlns:a16="http://schemas.microsoft.com/office/drawing/2014/main" id="{A9FD2E69-92D9-4793-9C70-3B7D3A19E2B8}"/>
              </a:ext>
            </a:extLst>
          </p:cNvPr>
          <p:cNvSpPr/>
          <p:nvPr/>
        </p:nvSpPr>
        <p:spPr>
          <a:xfrm>
            <a:off x="4572000" y="1424622"/>
            <a:ext cx="3259394" cy="923330"/>
          </a:xfrm>
          <a:prstGeom prst="rect">
            <a:avLst/>
          </a:prstGeom>
        </p:spPr>
        <p:txBody>
          <a:bodyPr wrap="square">
            <a:spAutoFit/>
          </a:bodyPr>
          <a:lstStyle/>
          <a:p>
            <a:r>
              <a:rPr lang="es-ES" dirty="0"/>
              <a:t>Es un diagrama que muestra cómo se relaciona el usuario con tu producto/servicio</a:t>
            </a:r>
          </a:p>
        </p:txBody>
      </p:sp>
      <p:sp>
        <p:nvSpPr>
          <p:cNvPr id="4" name="Rectángulo 3">
            <a:extLst>
              <a:ext uri="{FF2B5EF4-FFF2-40B4-BE49-F238E27FC236}">
                <a16:creationId xmlns:a16="http://schemas.microsoft.com/office/drawing/2014/main" id="{FE52FF08-0B33-4356-92DE-8A0FA4414917}"/>
              </a:ext>
            </a:extLst>
          </p:cNvPr>
          <p:cNvSpPr/>
          <p:nvPr/>
        </p:nvSpPr>
        <p:spPr>
          <a:xfrm>
            <a:off x="986190" y="1563122"/>
            <a:ext cx="2641913" cy="646331"/>
          </a:xfrm>
          <a:prstGeom prst="rect">
            <a:avLst/>
          </a:prstGeom>
        </p:spPr>
        <p:txBody>
          <a:bodyPr wrap="square">
            <a:spAutoFit/>
          </a:bodyPr>
          <a:lstStyle/>
          <a:p>
            <a:r>
              <a:rPr lang="es-ES" dirty="0"/>
              <a:t>Mapa de experiencia del cliente (</a:t>
            </a:r>
            <a:r>
              <a:rPr lang="es-ES" dirty="0" err="1"/>
              <a:t>Journey</a:t>
            </a:r>
            <a:r>
              <a:rPr lang="es-ES" dirty="0"/>
              <a:t> </a:t>
            </a:r>
            <a:r>
              <a:rPr lang="es-ES" dirty="0" err="1"/>
              <a:t>map</a:t>
            </a:r>
            <a:r>
              <a:rPr lang="es-ES" dirty="0"/>
              <a:t>)</a:t>
            </a:r>
          </a:p>
        </p:txBody>
      </p:sp>
      <p:cxnSp>
        <p:nvCxnSpPr>
          <p:cNvPr id="6" name="Conector recto de flecha 5">
            <a:extLst>
              <a:ext uri="{FF2B5EF4-FFF2-40B4-BE49-F238E27FC236}">
                <a16:creationId xmlns:a16="http://schemas.microsoft.com/office/drawing/2014/main" id="{363A5D86-3224-4A40-8D52-CF72FC48E9A8}"/>
              </a:ext>
            </a:extLst>
          </p:cNvPr>
          <p:cNvCxnSpPr>
            <a:stCxn id="4" idx="3"/>
            <a:endCxn id="3" idx="1"/>
          </p:cNvCxnSpPr>
          <p:nvPr/>
        </p:nvCxnSpPr>
        <p:spPr>
          <a:xfrm flipV="1">
            <a:off x="3628103" y="1886287"/>
            <a:ext cx="9438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4A29917C-AF80-4542-BDE3-F7E4F42D7697}"/>
              </a:ext>
            </a:extLst>
          </p:cNvPr>
          <p:cNvPicPr>
            <a:picLocks noChangeAspect="1"/>
          </p:cNvPicPr>
          <p:nvPr/>
        </p:nvPicPr>
        <p:blipFill>
          <a:blip r:embed="rId3"/>
          <a:stretch>
            <a:fillRect/>
          </a:stretch>
        </p:blipFill>
        <p:spPr>
          <a:xfrm>
            <a:off x="1120878" y="2347952"/>
            <a:ext cx="6465324" cy="2767899"/>
          </a:xfrm>
          <a:prstGeom prst="rect">
            <a:avLst/>
          </a:prstGeom>
        </p:spPr>
      </p:pic>
      <p:sp>
        <p:nvSpPr>
          <p:cNvPr id="8" name="CuadroTexto 7">
            <a:extLst>
              <a:ext uri="{FF2B5EF4-FFF2-40B4-BE49-F238E27FC236}">
                <a16:creationId xmlns:a16="http://schemas.microsoft.com/office/drawing/2014/main" id="{B00FE363-80DF-4280-8104-873A95727897}"/>
              </a:ext>
            </a:extLst>
          </p:cNvPr>
          <p:cNvSpPr txBox="1"/>
          <p:nvPr/>
        </p:nvSpPr>
        <p:spPr>
          <a:xfrm>
            <a:off x="1120878" y="5433378"/>
            <a:ext cx="6465324" cy="923330"/>
          </a:xfrm>
          <a:prstGeom prst="rect">
            <a:avLst/>
          </a:prstGeom>
          <a:noFill/>
        </p:spPr>
        <p:txBody>
          <a:bodyPr wrap="square" rtlCol="0">
            <a:spAutoFit/>
          </a:bodyPr>
          <a:lstStyle/>
          <a:p>
            <a:r>
              <a:rPr lang="es-ES" dirty="0"/>
              <a:t>Mapa de empatía:</a:t>
            </a:r>
          </a:p>
          <a:p>
            <a:r>
              <a:rPr lang="es-ES" dirty="0"/>
              <a:t>reconocer los “puntos de pánico” (“</a:t>
            </a:r>
            <a:r>
              <a:rPr lang="es-ES" dirty="0" err="1"/>
              <a:t>pain</a:t>
            </a:r>
            <a:r>
              <a:rPr lang="es-ES" dirty="0"/>
              <a:t> </a:t>
            </a:r>
            <a:r>
              <a:rPr lang="es-ES" dirty="0" err="1"/>
              <a:t>points</a:t>
            </a:r>
            <a:r>
              <a:rPr lang="es-ES" dirty="0"/>
              <a:t>”) a lo largo de una serie de tareas realizadas por un usuario hipotético (“Persona”)</a:t>
            </a:r>
          </a:p>
        </p:txBody>
      </p:sp>
    </p:spTree>
    <p:extLst>
      <p:ext uri="{BB962C8B-B14F-4D97-AF65-F5344CB8AC3E}">
        <p14:creationId xmlns:p14="http://schemas.microsoft.com/office/powerpoint/2010/main" val="5895402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81476-2C46-4777-91DD-ADEDAC224BF0}"/>
              </a:ext>
            </a:extLst>
          </p:cNvPr>
          <p:cNvSpPr>
            <a:spLocks noGrp="1"/>
          </p:cNvSpPr>
          <p:nvPr>
            <p:ph type="title"/>
          </p:nvPr>
        </p:nvSpPr>
        <p:spPr/>
        <p:txBody>
          <a:bodyPr/>
          <a:lstStyle/>
          <a:p>
            <a:r>
              <a:rPr lang="es-ES" dirty="0"/>
              <a:t>Detalle</a:t>
            </a:r>
          </a:p>
        </p:txBody>
      </p:sp>
      <p:pic>
        <p:nvPicPr>
          <p:cNvPr id="4" name="Imagen 3">
            <a:extLst>
              <a:ext uri="{FF2B5EF4-FFF2-40B4-BE49-F238E27FC236}">
                <a16:creationId xmlns:a16="http://schemas.microsoft.com/office/drawing/2014/main" id="{24C65699-63FC-44A6-90BC-287E68ED4215}"/>
              </a:ext>
            </a:extLst>
          </p:cNvPr>
          <p:cNvPicPr>
            <a:picLocks noChangeAspect="1"/>
          </p:cNvPicPr>
          <p:nvPr/>
        </p:nvPicPr>
        <p:blipFill>
          <a:blip r:embed="rId2"/>
          <a:stretch>
            <a:fillRect/>
          </a:stretch>
        </p:blipFill>
        <p:spPr>
          <a:xfrm>
            <a:off x="2616551" y="365127"/>
            <a:ext cx="5914995" cy="6127746"/>
          </a:xfrm>
          <a:prstGeom prst="rect">
            <a:avLst/>
          </a:prstGeom>
        </p:spPr>
      </p:pic>
    </p:spTree>
    <p:extLst>
      <p:ext uri="{BB962C8B-B14F-4D97-AF65-F5344CB8AC3E}">
        <p14:creationId xmlns:p14="http://schemas.microsoft.com/office/powerpoint/2010/main" val="1877146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76F4A-2533-4EB9-8148-556915146481}"/>
              </a:ext>
            </a:extLst>
          </p:cNvPr>
          <p:cNvSpPr>
            <a:spLocks noGrp="1"/>
          </p:cNvSpPr>
          <p:nvPr>
            <p:ph type="title"/>
          </p:nvPr>
        </p:nvSpPr>
        <p:spPr/>
        <p:txBody>
          <a:bodyPr/>
          <a:lstStyle/>
          <a:p>
            <a:r>
              <a:rPr lang="es-ES" dirty="0"/>
              <a:t>Mapa de experiencia alternativo</a:t>
            </a:r>
          </a:p>
        </p:txBody>
      </p:sp>
      <p:pic>
        <p:nvPicPr>
          <p:cNvPr id="3" name="Imagen 2">
            <a:extLst>
              <a:ext uri="{FF2B5EF4-FFF2-40B4-BE49-F238E27FC236}">
                <a16:creationId xmlns:a16="http://schemas.microsoft.com/office/drawing/2014/main" id="{04D53FA6-A269-4830-9657-8C8878DAC260}"/>
              </a:ext>
            </a:extLst>
          </p:cNvPr>
          <p:cNvPicPr>
            <a:picLocks noChangeAspect="1"/>
          </p:cNvPicPr>
          <p:nvPr/>
        </p:nvPicPr>
        <p:blipFill>
          <a:blip r:embed="rId2"/>
          <a:stretch>
            <a:fillRect/>
          </a:stretch>
        </p:blipFill>
        <p:spPr>
          <a:xfrm>
            <a:off x="760832" y="1253612"/>
            <a:ext cx="7754518" cy="5080317"/>
          </a:xfrm>
          <a:prstGeom prst="rect">
            <a:avLst/>
          </a:prstGeom>
        </p:spPr>
      </p:pic>
    </p:spTree>
    <p:extLst>
      <p:ext uri="{BB962C8B-B14F-4D97-AF65-F5344CB8AC3E}">
        <p14:creationId xmlns:p14="http://schemas.microsoft.com/office/powerpoint/2010/main" val="34423288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Gestión de proyectos: alojamiento</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9" name="Rectángulo 8"/>
          <p:cNvSpPr/>
          <p:nvPr/>
        </p:nvSpPr>
        <p:spPr>
          <a:xfrm>
            <a:off x="5985809" y="4726018"/>
            <a:ext cx="2814034" cy="1477328"/>
          </a:xfrm>
          <a:prstGeom prst="rect">
            <a:avLst/>
          </a:prstGeom>
        </p:spPr>
        <p:txBody>
          <a:bodyPr wrap="square">
            <a:spAutoFit/>
          </a:bodyPr>
          <a:lstStyle/>
          <a:p>
            <a:pPr marL="285750" indent="-285750">
              <a:buFont typeface="Arial" panose="020B0604020202020204" pitchFamily="34" charset="0"/>
              <a:buChar char="•"/>
            </a:pPr>
            <a:r>
              <a:rPr lang="es-ES" dirty="0"/>
              <a:t>Compartido</a:t>
            </a:r>
          </a:p>
          <a:p>
            <a:pPr marL="285750" indent="-285750">
              <a:buFont typeface="Arial" panose="020B0604020202020204" pitchFamily="34" charset="0"/>
              <a:buChar char="•"/>
            </a:pPr>
            <a:r>
              <a:rPr lang="es-ES" dirty="0"/>
              <a:t>Servidor virtual privado</a:t>
            </a:r>
          </a:p>
          <a:p>
            <a:pPr marL="285750" indent="-285750">
              <a:buFont typeface="Arial" panose="020B0604020202020204" pitchFamily="34" charset="0"/>
              <a:buChar char="•"/>
            </a:pPr>
            <a:r>
              <a:rPr lang="es-ES" dirty="0"/>
              <a:t>Servidor dedicado</a:t>
            </a:r>
          </a:p>
          <a:p>
            <a:pPr marL="285750" indent="-285750">
              <a:buFont typeface="Arial" panose="020B0604020202020204" pitchFamily="34" charset="0"/>
              <a:buChar char="•"/>
            </a:pPr>
            <a:r>
              <a:rPr lang="es-ES" dirty="0" err="1"/>
              <a:t>Housing</a:t>
            </a:r>
            <a:endParaRPr lang="es-ES" dirty="0"/>
          </a:p>
          <a:p>
            <a:pPr marL="285750" indent="-285750">
              <a:buFont typeface="Arial" panose="020B0604020202020204" pitchFamily="34" charset="0"/>
              <a:buChar char="•"/>
            </a:pPr>
            <a:r>
              <a:rPr lang="es-ES" dirty="0"/>
              <a:t>En la nube</a:t>
            </a:r>
          </a:p>
        </p:txBody>
      </p:sp>
      <p:sp>
        <p:nvSpPr>
          <p:cNvPr id="10" name="Rectángulo 9"/>
          <p:cNvSpPr/>
          <p:nvPr/>
        </p:nvSpPr>
        <p:spPr>
          <a:xfrm>
            <a:off x="1849292" y="3242129"/>
            <a:ext cx="156024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s-ES" dirty="0"/>
              <a:t>Publicación</a:t>
            </a:r>
          </a:p>
        </p:txBody>
      </p:sp>
      <p:sp>
        <p:nvSpPr>
          <p:cNvPr id="11" name="Rectángulo 10"/>
          <p:cNvSpPr/>
          <p:nvPr/>
        </p:nvSpPr>
        <p:spPr>
          <a:xfrm>
            <a:off x="1151408" y="4399169"/>
            <a:ext cx="126454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t>Servidor Propio</a:t>
            </a:r>
          </a:p>
        </p:txBody>
      </p:sp>
      <p:sp>
        <p:nvSpPr>
          <p:cNvPr id="12" name="Rectángulo 11"/>
          <p:cNvSpPr/>
          <p:nvPr/>
        </p:nvSpPr>
        <p:spPr>
          <a:xfrm>
            <a:off x="2624273" y="4399168"/>
            <a:ext cx="155849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t>Alojamiento</a:t>
            </a:r>
            <a:br>
              <a:rPr lang="es-ES" dirty="0"/>
            </a:br>
            <a:r>
              <a:rPr lang="es-ES" dirty="0"/>
              <a:t>(</a:t>
            </a:r>
            <a:r>
              <a:rPr lang="es-ES" dirty="0" err="1"/>
              <a:t>Hosting</a:t>
            </a:r>
            <a:r>
              <a:rPr lang="es-ES" dirty="0"/>
              <a:t>)</a:t>
            </a:r>
          </a:p>
        </p:txBody>
      </p:sp>
      <p:sp>
        <p:nvSpPr>
          <p:cNvPr id="14" name="Flecha izquierda y arriba 13"/>
          <p:cNvSpPr/>
          <p:nvPr/>
        </p:nvSpPr>
        <p:spPr>
          <a:xfrm rot="13479189">
            <a:off x="2318746" y="3789335"/>
            <a:ext cx="608944" cy="590077"/>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p:cNvSpPr txBox="1"/>
          <p:nvPr/>
        </p:nvSpPr>
        <p:spPr>
          <a:xfrm>
            <a:off x="4750235" y="2765366"/>
            <a:ext cx="1041311" cy="369332"/>
          </a:xfrm>
          <a:prstGeom prst="rect">
            <a:avLst/>
          </a:prstGeom>
          <a:noFill/>
        </p:spPr>
        <p:txBody>
          <a:bodyPr wrap="none" rtlCol="0">
            <a:spAutoFit/>
          </a:bodyPr>
          <a:lstStyle/>
          <a:p>
            <a:r>
              <a:rPr lang="es-ES" dirty="0"/>
              <a:t>Gratuitos</a:t>
            </a:r>
          </a:p>
        </p:txBody>
      </p:sp>
      <p:sp>
        <p:nvSpPr>
          <p:cNvPr id="16" name="Abrir llave 15"/>
          <p:cNvSpPr/>
          <p:nvPr/>
        </p:nvSpPr>
        <p:spPr>
          <a:xfrm>
            <a:off x="4427466" y="2765366"/>
            <a:ext cx="386367" cy="3004260"/>
          </a:xfrm>
          <a:prstGeom prst="leftBrace">
            <a:avLst>
              <a:gd name="adj1" fmla="val 8333"/>
              <a:gd name="adj2" fmla="val 6560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CuadroTexto 16"/>
          <p:cNvSpPr txBox="1"/>
          <p:nvPr/>
        </p:nvSpPr>
        <p:spPr>
          <a:xfrm>
            <a:off x="5985809" y="2211368"/>
            <a:ext cx="2212465" cy="2031325"/>
          </a:xfrm>
          <a:prstGeom prst="rect">
            <a:avLst/>
          </a:prstGeom>
          <a:noFill/>
        </p:spPr>
        <p:txBody>
          <a:bodyPr wrap="none" rtlCol="0">
            <a:spAutoFit/>
          </a:bodyPr>
          <a:lstStyle/>
          <a:p>
            <a:pPr marL="285750" indent="-285750">
              <a:buFont typeface="Arial" panose="020B0604020202020204" pitchFamily="34" charset="0"/>
              <a:buChar char="•"/>
            </a:pPr>
            <a:r>
              <a:rPr lang="es-ES" dirty="0"/>
              <a:t>Google </a:t>
            </a:r>
            <a:r>
              <a:rPr lang="es-ES" dirty="0" err="1"/>
              <a:t>Sites</a:t>
            </a:r>
            <a:endParaRPr lang="es-ES" dirty="0"/>
          </a:p>
          <a:p>
            <a:pPr marL="285750" indent="-285750">
              <a:buFont typeface="Arial" panose="020B0604020202020204" pitchFamily="34" charset="0"/>
              <a:buChar char="•"/>
            </a:pPr>
            <a:r>
              <a:rPr lang="es-ES" dirty="0" err="1"/>
              <a:t>Blooger</a:t>
            </a:r>
            <a:endParaRPr lang="es-ES" dirty="0"/>
          </a:p>
          <a:p>
            <a:pPr marL="285750" indent="-285750">
              <a:buFont typeface="Arial" panose="020B0604020202020204" pitchFamily="34" charset="0"/>
              <a:buChar char="•"/>
            </a:pPr>
            <a:r>
              <a:rPr lang="es-ES" dirty="0" err="1"/>
              <a:t>WordPress</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Wix.com (Flash)</a:t>
            </a:r>
          </a:p>
          <a:p>
            <a:pPr marL="285750" indent="-285750">
              <a:buFont typeface="Arial" panose="020B0604020202020204" pitchFamily="34" charset="0"/>
              <a:buChar char="•"/>
            </a:pPr>
            <a:r>
              <a:rPr lang="es-ES" dirty="0"/>
              <a:t>Webs.com</a:t>
            </a:r>
          </a:p>
          <a:p>
            <a:pPr marL="285750" indent="-285750">
              <a:buFont typeface="Arial" panose="020B0604020202020204" pitchFamily="34" charset="0"/>
              <a:buChar char="•"/>
            </a:pPr>
            <a:r>
              <a:rPr lang="es-ES" dirty="0" err="1"/>
              <a:t>Hostinger</a:t>
            </a:r>
            <a:endParaRPr lang="es-ES" dirty="0"/>
          </a:p>
        </p:txBody>
      </p:sp>
      <p:sp>
        <p:nvSpPr>
          <p:cNvPr id="18" name="Rectángulo 17"/>
          <p:cNvSpPr/>
          <p:nvPr/>
        </p:nvSpPr>
        <p:spPr>
          <a:xfrm>
            <a:off x="4750235" y="5280016"/>
            <a:ext cx="939873" cy="369332"/>
          </a:xfrm>
          <a:prstGeom prst="rect">
            <a:avLst/>
          </a:prstGeom>
        </p:spPr>
        <p:txBody>
          <a:bodyPr wrap="none">
            <a:spAutoFit/>
          </a:bodyPr>
          <a:lstStyle/>
          <a:p>
            <a:r>
              <a:rPr lang="es-ES" dirty="0"/>
              <a:t>De Pago</a:t>
            </a:r>
          </a:p>
        </p:txBody>
      </p:sp>
      <p:sp>
        <p:nvSpPr>
          <p:cNvPr id="19" name="CuadroTexto 18"/>
          <p:cNvSpPr txBox="1"/>
          <p:nvPr/>
        </p:nvSpPr>
        <p:spPr>
          <a:xfrm>
            <a:off x="859929" y="5816641"/>
            <a:ext cx="2279791" cy="369332"/>
          </a:xfrm>
          <a:prstGeom prst="rect">
            <a:avLst/>
          </a:prstGeom>
          <a:noFill/>
        </p:spPr>
        <p:txBody>
          <a:bodyPr wrap="none" rtlCol="0">
            <a:spAutoFit/>
          </a:bodyPr>
          <a:lstStyle/>
          <a:p>
            <a:r>
              <a:rPr lang="es-ES" dirty="0"/>
              <a:t>Dimensionamiento</a:t>
            </a:r>
          </a:p>
        </p:txBody>
      </p:sp>
      <p:cxnSp>
        <p:nvCxnSpPr>
          <p:cNvPr id="20" name="Conector recto de flecha 19"/>
          <p:cNvCxnSpPr/>
          <p:nvPr/>
        </p:nvCxnSpPr>
        <p:spPr>
          <a:xfrm>
            <a:off x="1849292" y="5045499"/>
            <a:ext cx="0" cy="738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698637" y="1546121"/>
            <a:ext cx="3903000" cy="646331"/>
          </a:xfrm>
          <a:prstGeom prst="rect">
            <a:avLst/>
          </a:prstGeom>
          <a:noFill/>
        </p:spPr>
        <p:txBody>
          <a:bodyPr wrap="square" rtlCol="0">
            <a:spAutoFit/>
          </a:bodyPr>
          <a:lstStyle/>
          <a:p>
            <a:r>
              <a:rPr lang="es-ES" dirty="0"/>
              <a:t>Importante condicionante desde los planteamientos iniciales del proyecto</a:t>
            </a:r>
          </a:p>
        </p:txBody>
      </p:sp>
      <p:sp>
        <p:nvSpPr>
          <p:cNvPr id="22" name="Rectángulo 21"/>
          <p:cNvSpPr/>
          <p:nvPr/>
        </p:nvSpPr>
        <p:spPr>
          <a:xfrm>
            <a:off x="710226" y="2200819"/>
            <a:ext cx="3825984" cy="369332"/>
          </a:xfrm>
          <a:prstGeom prst="rect">
            <a:avLst/>
          </a:prstGeom>
        </p:spPr>
        <p:txBody>
          <a:bodyPr wrap="none">
            <a:spAutoFit/>
          </a:bodyPr>
          <a:lstStyle/>
          <a:p>
            <a:r>
              <a:rPr lang="es-ES" b="1" dirty="0"/>
              <a:t>Diseño orientado a la implementación</a:t>
            </a:r>
          </a:p>
        </p:txBody>
      </p:sp>
    </p:spTree>
    <p:extLst>
      <p:ext uri="{BB962C8B-B14F-4D97-AF65-F5344CB8AC3E}">
        <p14:creationId xmlns:p14="http://schemas.microsoft.com/office/powerpoint/2010/main" val="38451525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Publicación y Escalabilidad</a:t>
            </a:r>
          </a:p>
        </p:txBody>
      </p:sp>
      <p:sp>
        <p:nvSpPr>
          <p:cNvPr id="3" name="Rectángulo 2"/>
          <p:cNvSpPr/>
          <p:nvPr/>
        </p:nvSpPr>
        <p:spPr>
          <a:xfrm>
            <a:off x="1356604" y="2032796"/>
            <a:ext cx="197510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t>Desarrollo Web</a:t>
            </a:r>
          </a:p>
        </p:txBody>
      </p:sp>
      <p:sp>
        <p:nvSpPr>
          <p:cNvPr id="4" name="Rectángulo 3"/>
          <p:cNvSpPr/>
          <p:nvPr/>
        </p:nvSpPr>
        <p:spPr>
          <a:xfrm>
            <a:off x="5782609" y="4566361"/>
            <a:ext cx="2814034" cy="1477328"/>
          </a:xfrm>
          <a:prstGeom prst="rect">
            <a:avLst/>
          </a:prstGeom>
        </p:spPr>
        <p:txBody>
          <a:bodyPr wrap="square">
            <a:spAutoFit/>
          </a:bodyPr>
          <a:lstStyle/>
          <a:p>
            <a:pPr marL="285750" indent="-285750">
              <a:buFont typeface="Arial" panose="020B0604020202020204" pitchFamily="34" charset="0"/>
              <a:buChar char="•"/>
            </a:pPr>
            <a:r>
              <a:rPr lang="es-ES" dirty="0"/>
              <a:t>Compartido</a:t>
            </a:r>
          </a:p>
          <a:p>
            <a:pPr marL="285750" indent="-285750">
              <a:buFont typeface="Arial" panose="020B0604020202020204" pitchFamily="34" charset="0"/>
              <a:buChar char="•"/>
            </a:pPr>
            <a:r>
              <a:rPr lang="es-ES" dirty="0"/>
              <a:t>Servidor virtual privado</a:t>
            </a:r>
          </a:p>
          <a:p>
            <a:pPr marL="285750" indent="-285750">
              <a:buFont typeface="Arial" panose="020B0604020202020204" pitchFamily="34" charset="0"/>
              <a:buChar char="•"/>
            </a:pPr>
            <a:r>
              <a:rPr lang="es-ES" dirty="0"/>
              <a:t>Servidor dedicado</a:t>
            </a:r>
          </a:p>
          <a:p>
            <a:pPr marL="285750" indent="-285750">
              <a:buFont typeface="Arial" panose="020B0604020202020204" pitchFamily="34" charset="0"/>
              <a:buChar char="•"/>
            </a:pPr>
            <a:r>
              <a:rPr lang="es-ES" dirty="0" err="1"/>
              <a:t>Housing</a:t>
            </a:r>
            <a:endParaRPr lang="es-ES" dirty="0"/>
          </a:p>
          <a:p>
            <a:pPr marL="285750" indent="-285750">
              <a:buFont typeface="Arial" panose="020B0604020202020204" pitchFamily="34" charset="0"/>
              <a:buChar char="•"/>
            </a:pPr>
            <a:r>
              <a:rPr lang="es-ES" dirty="0"/>
              <a:t>En la nube</a:t>
            </a:r>
          </a:p>
        </p:txBody>
      </p:sp>
      <p:sp>
        <p:nvSpPr>
          <p:cNvPr id="5" name="Rectángulo 4"/>
          <p:cNvSpPr/>
          <p:nvPr/>
        </p:nvSpPr>
        <p:spPr>
          <a:xfrm>
            <a:off x="1646092" y="2922818"/>
            <a:ext cx="156024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s-ES" dirty="0"/>
              <a:t>Publicación</a:t>
            </a:r>
          </a:p>
        </p:txBody>
      </p:sp>
      <p:sp>
        <p:nvSpPr>
          <p:cNvPr id="6" name="Rectángulo 5"/>
          <p:cNvSpPr/>
          <p:nvPr/>
        </p:nvSpPr>
        <p:spPr>
          <a:xfrm>
            <a:off x="948208" y="4079858"/>
            <a:ext cx="126454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t>Servidor Propio</a:t>
            </a:r>
          </a:p>
        </p:txBody>
      </p:sp>
      <p:sp>
        <p:nvSpPr>
          <p:cNvPr id="7" name="Rectángulo 6"/>
          <p:cNvSpPr/>
          <p:nvPr/>
        </p:nvSpPr>
        <p:spPr>
          <a:xfrm>
            <a:off x="2421073" y="4079857"/>
            <a:ext cx="155849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t>Alojamiento</a:t>
            </a:r>
            <a:br>
              <a:rPr lang="es-ES" dirty="0"/>
            </a:br>
            <a:r>
              <a:rPr lang="es-ES" dirty="0"/>
              <a:t>(</a:t>
            </a:r>
            <a:r>
              <a:rPr lang="es-ES" dirty="0" err="1"/>
              <a:t>Hosting</a:t>
            </a:r>
            <a:r>
              <a:rPr lang="es-ES" dirty="0"/>
              <a:t>)</a:t>
            </a:r>
          </a:p>
        </p:txBody>
      </p:sp>
      <p:sp>
        <p:nvSpPr>
          <p:cNvPr id="8" name="Flecha abajo 7"/>
          <p:cNvSpPr/>
          <p:nvPr/>
        </p:nvSpPr>
        <p:spPr>
          <a:xfrm>
            <a:off x="2214764" y="2538926"/>
            <a:ext cx="258784" cy="334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izquierda y arriba 8"/>
          <p:cNvSpPr/>
          <p:nvPr/>
        </p:nvSpPr>
        <p:spPr>
          <a:xfrm rot="13479189">
            <a:off x="2115546" y="3470024"/>
            <a:ext cx="608944" cy="590077"/>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p:cNvSpPr txBox="1"/>
          <p:nvPr/>
        </p:nvSpPr>
        <p:spPr>
          <a:xfrm>
            <a:off x="4547035" y="2605709"/>
            <a:ext cx="1041311" cy="369332"/>
          </a:xfrm>
          <a:prstGeom prst="rect">
            <a:avLst/>
          </a:prstGeom>
          <a:noFill/>
        </p:spPr>
        <p:txBody>
          <a:bodyPr wrap="none" rtlCol="0">
            <a:spAutoFit/>
          </a:bodyPr>
          <a:lstStyle/>
          <a:p>
            <a:r>
              <a:rPr lang="es-ES" dirty="0"/>
              <a:t>Gratuitos</a:t>
            </a:r>
          </a:p>
        </p:txBody>
      </p:sp>
      <p:sp>
        <p:nvSpPr>
          <p:cNvPr id="11" name="Abrir llave 10"/>
          <p:cNvSpPr/>
          <p:nvPr/>
        </p:nvSpPr>
        <p:spPr>
          <a:xfrm>
            <a:off x="4224266" y="2605709"/>
            <a:ext cx="386367" cy="3004260"/>
          </a:xfrm>
          <a:prstGeom prst="leftBrace">
            <a:avLst>
              <a:gd name="adj1" fmla="val 8333"/>
              <a:gd name="adj2" fmla="val 6028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CuadroTexto 11"/>
          <p:cNvSpPr txBox="1"/>
          <p:nvPr/>
        </p:nvSpPr>
        <p:spPr>
          <a:xfrm>
            <a:off x="5782609" y="2051711"/>
            <a:ext cx="2212465" cy="2031325"/>
          </a:xfrm>
          <a:prstGeom prst="rect">
            <a:avLst/>
          </a:prstGeom>
          <a:noFill/>
        </p:spPr>
        <p:txBody>
          <a:bodyPr wrap="none" rtlCol="0">
            <a:spAutoFit/>
          </a:bodyPr>
          <a:lstStyle/>
          <a:p>
            <a:pPr marL="285750" indent="-285750">
              <a:buFont typeface="Arial" panose="020B0604020202020204" pitchFamily="34" charset="0"/>
              <a:buChar char="•"/>
            </a:pPr>
            <a:r>
              <a:rPr lang="es-ES" dirty="0"/>
              <a:t>Google </a:t>
            </a:r>
            <a:r>
              <a:rPr lang="es-ES" dirty="0" err="1"/>
              <a:t>Sites</a:t>
            </a:r>
            <a:endParaRPr lang="es-ES" dirty="0"/>
          </a:p>
          <a:p>
            <a:pPr marL="285750" indent="-285750">
              <a:buFont typeface="Arial" panose="020B0604020202020204" pitchFamily="34" charset="0"/>
              <a:buChar char="•"/>
            </a:pPr>
            <a:r>
              <a:rPr lang="es-ES" dirty="0" err="1"/>
              <a:t>Blooger</a:t>
            </a:r>
            <a:endParaRPr lang="es-ES" dirty="0"/>
          </a:p>
          <a:p>
            <a:pPr marL="285750" indent="-285750">
              <a:buFont typeface="Arial" panose="020B0604020202020204" pitchFamily="34" charset="0"/>
              <a:buChar char="•"/>
            </a:pPr>
            <a:r>
              <a:rPr lang="es-ES" dirty="0" err="1"/>
              <a:t>WordPress</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Wix.com (Flash)</a:t>
            </a:r>
          </a:p>
          <a:p>
            <a:pPr marL="285750" indent="-285750">
              <a:buFont typeface="Arial" panose="020B0604020202020204" pitchFamily="34" charset="0"/>
              <a:buChar char="•"/>
            </a:pPr>
            <a:r>
              <a:rPr lang="es-ES" dirty="0"/>
              <a:t>Webs.com</a:t>
            </a:r>
          </a:p>
          <a:p>
            <a:pPr marL="285750" indent="-285750">
              <a:buFont typeface="Arial" panose="020B0604020202020204" pitchFamily="34" charset="0"/>
              <a:buChar char="•"/>
            </a:pPr>
            <a:r>
              <a:rPr lang="es-ES" dirty="0" err="1"/>
              <a:t>Hostinger</a:t>
            </a:r>
            <a:endParaRPr lang="es-ES" dirty="0"/>
          </a:p>
        </p:txBody>
      </p:sp>
      <p:sp>
        <p:nvSpPr>
          <p:cNvPr id="13" name="Rectángulo 12"/>
          <p:cNvSpPr/>
          <p:nvPr/>
        </p:nvSpPr>
        <p:spPr>
          <a:xfrm>
            <a:off x="4547035" y="5120359"/>
            <a:ext cx="939873" cy="369332"/>
          </a:xfrm>
          <a:prstGeom prst="rect">
            <a:avLst/>
          </a:prstGeom>
        </p:spPr>
        <p:txBody>
          <a:bodyPr wrap="none">
            <a:spAutoFit/>
          </a:bodyPr>
          <a:lstStyle/>
          <a:p>
            <a:r>
              <a:rPr lang="es-ES" dirty="0"/>
              <a:t>De Pago</a:t>
            </a:r>
          </a:p>
        </p:txBody>
      </p:sp>
      <p:sp>
        <p:nvSpPr>
          <p:cNvPr id="14" name="CuadroTexto 13"/>
          <p:cNvSpPr txBox="1"/>
          <p:nvPr/>
        </p:nvSpPr>
        <p:spPr>
          <a:xfrm>
            <a:off x="656729" y="5497330"/>
            <a:ext cx="2279791" cy="369332"/>
          </a:xfrm>
          <a:prstGeom prst="rect">
            <a:avLst/>
          </a:prstGeom>
          <a:noFill/>
        </p:spPr>
        <p:txBody>
          <a:bodyPr wrap="none" rtlCol="0">
            <a:spAutoFit/>
          </a:bodyPr>
          <a:lstStyle/>
          <a:p>
            <a:r>
              <a:rPr lang="es-ES" dirty="0"/>
              <a:t>Dimensionamiento</a:t>
            </a:r>
          </a:p>
        </p:txBody>
      </p:sp>
      <p:cxnSp>
        <p:nvCxnSpPr>
          <p:cNvPr id="16" name="Conector recto de flecha 15"/>
          <p:cNvCxnSpPr/>
          <p:nvPr/>
        </p:nvCxnSpPr>
        <p:spPr>
          <a:xfrm>
            <a:off x="1646092" y="4726188"/>
            <a:ext cx="0" cy="738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221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Publicación en la Web</a:t>
            </a:r>
          </a:p>
        </p:txBody>
      </p:sp>
      <p:sp>
        <p:nvSpPr>
          <p:cNvPr id="9" name="Rectángulo 8"/>
          <p:cNvSpPr/>
          <p:nvPr/>
        </p:nvSpPr>
        <p:spPr>
          <a:xfrm>
            <a:off x="628650" y="4536178"/>
            <a:ext cx="3985846" cy="1200329"/>
          </a:xfrm>
          <a:prstGeom prst="rect">
            <a:avLst/>
          </a:prstGeom>
        </p:spPr>
        <p:txBody>
          <a:bodyPr wrap="square">
            <a:spAutoFit/>
          </a:bodyPr>
          <a:lstStyle/>
          <a:p>
            <a:r>
              <a:rPr lang="es-ES" dirty="0"/>
              <a:t>Publicar: llevar a un servidor</a:t>
            </a:r>
          </a:p>
          <a:p>
            <a:pPr marL="285750" indent="-285750">
              <a:buFont typeface="Arial" panose="020B0604020202020204" pitchFamily="34" charset="0"/>
              <a:buChar char="•"/>
            </a:pPr>
            <a:r>
              <a:rPr lang="es-ES" dirty="0"/>
              <a:t>FTP</a:t>
            </a:r>
          </a:p>
          <a:p>
            <a:pPr marL="285750" indent="-285750">
              <a:buFont typeface="Arial" panose="020B0604020202020204" pitchFamily="34" charset="0"/>
              <a:buChar char="•"/>
            </a:pPr>
            <a:r>
              <a:rPr lang="es-ES" dirty="0"/>
              <a:t>Otras herramientas (e.g. FTP vía Web)</a:t>
            </a:r>
          </a:p>
          <a:p>
            <a:pPr marL="285750" indent="-285750">
              <a:buFont typeface="Arial" panose="020B0604020202020204" pitchFamily="34" charset="0"/>
              <a:buChar char="•"/>
            </a:pPr>
            <a:r>
              <a:rPr lang="es-ES" dirty="0"/>
              <a:t>Edición directa de archivos en la Web</a:t>
            </a:r>
          </a:p>
        </p:txBody>
      </p:sp>
      <p:pic>
        <p:nvPicPr>
          <p:cNvPr id="10" name="Imagen 9"/>
          <p:cNvPicPr>
            <a:picLocks noChangeAspect="1"/>
          </p:cNvPicPr>
          <p:nvPr/>
        </p:nvPicPr>
        <p:blipFill>
          <a:blip r:embed="rId2">
            <a:clrChange>
              <a:clrFrom>
                <a:srgbClr val="000000"/>
              </a:clrFrom>
              <a:clrTo>
                <a:srgbClr val="000000">
                  <a:alpha val="0"/>
                </a:srgbClr>
              </a:clrTo>
            </a:clrChange>
          </a:blip>
          <a:stretch>
            <a:fillRect/>
          </a:stretch>
        </p:blipFill>
        <p:spPr>
          <a:xfrm>
            <a:off x="6515100" y="1631033"/>
            <a:ext cx="1257697" cy="1503973"/>
          </a:xfrm>
          <a:prstGeom prst="rect">
            <a:avLst/>
          </a:prstGeom>
        </p:spPr>
      </p:pic>
      <p:pic>
        <p:nvPicPr>
          <p:cNvPr id="1034" name="Picture 10" descr="http://library.wrdsb.ca/files/2010/01/iStock_000007169967XSmall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50" y="1469718"/>
            <a:ext cx="1951509" cy="166528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cto de flecha 12"/>
          <p:cNvCxnSpPr>
            <a:stCxn id="1034" idx="3"/>
          </p:cNvCxnSpPr>
          <p:nvPr/>
        </p:nvCxnSpPr>
        <p:spPr>
          <a:xfrm>
            <a:off x="2580159" y="2302362"/>
            <a:ext cx="3620616" cy="80657"/>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http://www.cbipartner.com/images/uploads/Cloud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5350" y="1674260"/>
            <a:ext cx="1949450" cy="1423826"/>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6223397" y="4166846"/>
            <a:ext cx="187141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dirty="0"/>
              <a:t>Sistema Operativo</a:t>
            </a:r>
          </a:p>
        </p:txBody>
      </p:sp>
      <p:sp>
        <p:nvSpPr>
          <p:cNvPr id="16" name="CuadroTexto 15"/>
          <p:cNvSpPr txBox="1"/>
          <p:nvPr/>
        </p:nvSpPr>
        <p:spPr>
          <a:xfrm>
            <a:off x="6156819" y="3426936"/>
            <a:ext cx="197425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dirty="0"/>
              <a:t>Servidor FTP / WEB</a:t>
            </a:r>
          </a:p>
        </p:txBody>
      </p:sp>
      <p:sp>
        <p:nvSpPr>
          <p:cNvPr id="17" name="AutoShape 12" descr="data:image/jpeg;base64,/9j/4AAQSkZJRgABAQAAAQABAAD/2wCEAAkGBhQQEBAREBQUFBQVFBUUGRUREBgbGBUUFxUXFxcWExQXJyYfFx0jGhQVHy8gKCopLDgsFR8xNTAqNSYrLCkBCQoKDgwOFQ8PGCwkHCQpMTQwNDU1NSksLyw1LC8uNS01KS81LywsMSspLywpLCk0NSwsKSkwMywsNTUpLDY1LP/AABEIAGYAZgMBIgACEQEDEQH/xAAbAAACAwEBAQAAAAAAAAAAAAAABgMEBQEHAv/EAEYQAAICAQEEAwoICwkAAAAAAAECAAMEEQUGEiETMUEyUVJhcYGRkqGxIkJjcnODwcIHFBYjMzRTYoKysxUkJUN0k6LR8f/EABkBAAMBAQEAAAAAAAAAAAAAAAABAwIEBf/EACsRAAIBAgQEBAcAAAAAAAAAAAABAgMREiExQRMyccEEYYHwIiNRUpGh4f/aAAwDAQACEQMRAD8A9xkdt6r3TBfnED3ynt/aP4vi33dqVsR87TRfaRMbY24uMKKjdSr2lFLs+pJcjVtdfGfZKRirYpMRsW7x4y91kUj65NfRrKVm/WEvI5CH5up9wl2rd3GXucekfUr7yJdqx1TuVVfmqB7ofL8wzML8ucc9wuRZ9Hi2t9kPysc/o8LMby1Kn87CMMIYofb+wzFXO3ztx1WzIw7K6i6qXa5Cw17eBddfTGXFyltRbK2DIw1DKeREXvwgj+6BvBupb0OP+5gYO1G2fYWQFsZjrZUOusnrsqHe76zojQ4tPFBZmXKzsz0WEq0bTqdUZLEIcAro4+Fr1aCWpyNWNhCEIgCEIQAXd9Rx1Y9H7bJprPjXi42HqoYxRe3h+FmbMT5W1/VqI+/GGUlyxXv3kJanxbaFVmbkACSfEBqYsbO2ltDKqS6pcWtHHEosNrNoerXTl/7NDfPJ6PAymH7Mr6/wPvTR2bjdFTVX4CKvqqB9kcbRje24bmN/Z20G7rKpT6PF4v5jD8nclu7z7vqqa09/FGKEXFfl+EFhbu3IS0cN+Rl2jr0e8AcurkoEE/B9h/GR3+kvsb3mMkI+NPZhZCNvlurjUYb2UUpW6vX8NdeIa2KOTHt5y/u5vIwcYmWfznVXb1C5R2HvOO0dstb+rrs/J8QQ+ixD9kRM7atFqcLOOwgjXVWHUVPYRO6hT49NqTzuTk8LPW4RM3K3z6dhi3sGtAPBYOq1QNefecAEnv6RznBUpypywyKJ3CEISYxf23+v7M8uR/TWMEXt4/g5ezH+Xev16WP3Iwyk+WPTuxLcXd+hrjInh5GOnma1fTGKL++XcYn+uxf6ojBCXJH17BuEIQkxhOEwJkLvGkK5y1tQQeY8cqPQngL6gkrvK7vKxRhsyeiB2pigADgovs5ADmSiDq8TNGyKmI3+Kp48SzTzWpr7xGuFbVdBw0CEISJsXt9Tw1UXfssqhz83j4W9jGMMyd68LpsLJrHWamI8qjiHtEm2PtDpsai3XXjrVj5SOft1lXnBdRbmZvy2mMjeBkY7+rasY4u741dJg5S/JlvUIf3KZtbOyekpqs8NFb1lB+2El8C6vsJalicJgTIXeTSG2DvIHeDvK7vKxiYbB3kDvB3kDvLxiSbKJs4dpYL9jrfT5yoce1I5RA3itKJXeOui2u3+ENo3sPsj7W4IBHUQCPIeqT8QuVlKbuj6hCE5ipwiK26TdHXdinrx77Kx9GTx1/8AFvYY1RUzV/F9phviZVXD9dTzHpQ++WpZpx95fy5mRrZCh1ZT1MCp8hGh98p7j5BOFWjd1Sz0N5a2I92h88sO8yNhXdFnZdHZaFyE+d3FgHoB80rhvBr1MJ5jS7yB3nHeQO8lGI2wd5A7wd5A7y8Ykmwd5Xd4O8gd5aMSbZ8ZSB1ZG5hgVPkI0M09xtol8boXP5zHboW16yB3DeddPQZkkyrVnfieSmT/AJTgVXAdg+JZ/CeXkMdSnjg1uOnO0j0OE4ragEcwe9CeWdh2Ye+GzXux+Kka20ut1YHWWXrUeVSRp45uQmoywtNCeYnI2dd+jxlpB+Nk28/UTU+nSU9q7IyMU1Z11wsNLgMldQVRS5CuQdeI9h596PsiysZbEetxqrqVI74I0I9ssq7vpkZwIzTbqNQdQeYI7R2ESF3mLsXL6FbMW9gHxjwcTHTiqPOt+f7vLzT5t3npJ4ai1zeDjoXOvlHL2y6pu+RJmo7yB3lWurNu/R461KfjZNnP/bTU+Y6SzVuVbZ+s5TkeBjqKx63MmPFCOr7iwSZTy89KxrY6qP3mA98oJtfpTpj1XXn5Os8PndtAI34G52JSeJaVZvDs1dvWfXTzTYVQBoBoO8Jl+JiuVDVH6sRqdg51vWtOOP326R/QvwR6TL9P4P0b9Zvuu768XAnqpz9sa4SMvEzemRVU4rYjx6FrRUQaKoCgd4AaAc4SSE5zYQhCABCEIAZu0N3MfIsW26lLHUcILjUaa66Feo89esdsvUYy1jhRVUd5VAHoE5CNybVmwJYQhEAQhCABCEIAEIQgB//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40" name="Picture 16" descr="http://www.iconhot.com/icon/png/soft/128/fi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280" y="313196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ttp://www.iconhot.com/icon/png/soft/128/fi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5680" y="4733144"/>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ector recto de flecha 19"/>
          <p:cNvCxnSpPr>
            <a:stCxn id="16" idx="2"/>
            <a:endCxn id="15" idx="0"/>
          </p:cNvCxnSpPr>
          <p:nvPr/>
        </p:nvCxnSpPr>
        <p:spPr>
          <a:xfrm>
            <a:off x="7143948" y="3796268"/>
            <a:ext cx="15154" cy="3705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906390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Alojamiento Web gratuito</a:t>
            </a:r>
          </a:p>
        </p:txBody>
      </p:sp>
      <p:pic>
        <p:nvPicPr>
          <p:cNvPr id="3" name="Imagen 2"/>
          <p:cNvPicPr>
            <a:picLocks noChangeAspect="1"/>
          </p:cNvPicPr>
          <p:nvPr/>
        </p:nvPicPr>
        <p:blipFill>
          <a:blip r:embed="rId2"/>
          <a:stretch>
            <a:fillRect/>
          </a:stretch>
        </p:blipFill>
        <p:spPr>
          <a:xfrm>
            <a:off x="3129566" y="1413985"/>
            <a:ext cx="5295297" cy="4331613"/>
          </a:xfrm>
          <a:prstGeom prst="rect">
            <a:avLst/>
          </a:prstGeom>
        </p:spPr>
      </p:pic>
      <p:sp>
        <p:nvSpPr>
          <p:cNvPr id="4" name="Rectángulo 3"/>
          <p:cNvSpPr/>
          <p:nvPr/>
        </p:nvSpPr>
        <p:spPr>
          <a:xfrm>
            <a:off x="2981220" y="5835750"/>
            <a:ext cx="2975495" cy="369332"/>
          </a:xfrm>
          <a:prstGeom prst="rect">
            <a:avLst/>
          </a:prstGeom>
        </p:spPr>
        <p:txBody>
          <a:bodyPr wrap="none">
            <a:spAutoFit/>
          </a:bodyPr>
          <a:lstStyle/>
          <a:p>
            <a:r>
              <a:rPr lang="es-ES" dirty="0">
                <a:hlinkClick r:id="rId3"/>
              </a:rPr>
              <a:t>http://www.hostinger.es/</a:t>
            </a:r>
            <a:endParaRPr lang="es-ES" dirty="0"/>
          </a:p>
        </p:txBody>
      </p:sp>
      <p:sp>
        <p:nvSpPr>
          <p:cNvPr id="5" name="CuadroTexto 4"/>
          <p:cNvSpPr txBox="1"/>
          <p:nvPr/>
        </p:nvSpPr>
        <p:spPr>
          <a:xfrm>
            <a:off x="631067" y="2163650"/>
            <a:ext cx="2871987" cy="2585323"/>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dirty="0"/>
              <a:t>2GB de espacio (con un límite en el número de ficheros) y un tráfico máximo de 100 GB.</a:t>
            </a:r>
          </a:p>
          <a:p>
            <a:r>
              <a:rPr lang="es-ES" dirty="0"/>
              <a:t>Soporte de PHP y MySQL sin restricciones.</a:t>
            </a:r>
            <a:br>
              <a:rPr lang="es-ES" dirty="0"/>
            </a:br>
            <a:r>
              <a:rPr lang="es-ES" dirty="0"/>
              <a:t>Creador de sitios y </a:t>
            </a:r>
            <a:r>
              <a:rPr lang="es-ES" dirty="0" err="1"/>
              <a:t>Cpanel</a:t>
            </a:r>
            <a:r>
              <a:rPr lang="es-ES" dirty="0"/>
              <a:t> para la administración.</a:t>
            </a:r>
          </a:p>
        </p:txBody>
      </p:sp>
    </p:spTree>
    <p:extLst>
      <p:ext uri="{BB962C8B-B14F-4D97-AF65-F5344CB8AC3E}">
        <p14:creationId xmlns:p14="http://schemas.microsoft.com/office/powerpoint/2010/main" val="348967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738" y="247897"/>
            <a:ext cx="8335108" cy="877520"/>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Publicación en la Web. Clientes FTP</a:t>
            </a:r>
          </a:p>
        </p:txBody>
      </p:sp>
      <p:pic>
        <p:nvPicPr>
          <p:cNvPr id="2050" name="Picture 2" descr="https://filezilla-project.org/images/screenshots/fz2_m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219" y="1348520"/>
            <a:ext cx="7487162" cy="516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531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Publicación y Escalabilidad</a:t>
            </a:r>
          </a:p>
        </p:txBody>
      </p:sp>
      <p:sp>
        <p:nvSpPr>
          <p:cNvPr id="3" name="Rectángulo 2"/>
          <p:cNvSpPr/>
          <p:nvPr/>
        </p:nvSpPr>
        <p:spPr>
          <a:xfrm>
            <a:off x="1108954" y="1791496"/>
            <a:ext cx="197510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solidFill>
                  <a:prstClr val="white"/>
                </a:solidFill>
              </a:rPr>
              <a:t>Desarrollo Web</a:t>
            </a:r>
          </a:p>
        </p:txBody>
      </p:sp>
      <p:sp>
        <p:nvSpPr>
          <p:cNvPr id="4" name="Rectángulo 3"/>
          <p:cNvSpPr/>
          <p:nvPr/>
        </p:nvSpPr>
        <p:spPr>
          <a:xfrm>
            <a:off x="5534959" y="4094229"/>
            <a:ext cx="3242264" cy="1938992"/>
          </a:xfrm>
          <a:prstGeom prst="rect">
            <a:avLst/>
          </a:prstGeom>
        </p:spPr>
        <p:txBody>
          <a:bodyPr wrap="square">
            <a:spAutoFit/>
          </a:bodyPr>
          <a:lstStyle/>
          <a:p>
            <a:pPr marL="285750" indent="-285750">
              <a:buFont typeface="Arial" panose="020B0604020202020204" pitchFamily="34" charset="0"/>
              <a:buChar char="•"/>
            </a:pPr>
            <a:r>
              <a:rPr lang="es-ES" sz="2000" b="1" dirty="0">
                <a:solidFill>
                  <a:prstClr val="black"/>
                </a:solidFill>
              </a:rPr>
              <a:t>Compartido</a:t>
            </a:r>
          </a:p>
          <a:p>
            <a:pPr marL="285750" indent="-285750">
              <a:buFont typeface="Arial" panose="020B0604020202020204" pitchFamily="34" charset="0"/>
              <a:buChar char="•"/>
            </a:pPr>
            <a:r>
              <a:rPr lang="es-ES" sz="2000" b="1" dirty="0">
                <a:solidFill>
                  <a:prstClr val="black"/>
                </a:solidFill>
              </a:rPr>
              <a:t>Servidor virtual</a:t>
            </a:r>
            <a:r>
              <a:rPr lang="es-ES" b="1" dirty="0">
                <a:solidFill>
                  <a:prstClr val="black"/>
                </a:solidFill>
              </a:rPr>
              <a:t> </a:t>
            </a:r>
            <a:r>
              <a:rPr lang="es-ES" sz="2000" b="1" dirty="0">
                <a:solidFill>
                  <a:prstClr val="black"/>
                </a:solidFill>
              </a:rPr>
              <a:t>privado</a:t>
            </a:r>
          </a:p>
          <a:p>
            <a:pPr marL="285750" indent="-285750">
              <a:buFont typeface="Arial" panose="020B0604020202020204" pitchFamily="34" charset="0"/>
              <a:buChar char="•"/>
            </a:pPr>
            <a:r>
              <a:rPr lang="es-ES" sz="2000" b="1" dirty="0">
                <a:solidFill>
                  <a:prstClr val="black"/>
                </a:solidFill>
              </a:rPr>
              <a:t>Servidor dedicado</a:t>
            </a:r>
          </a:p>
          <a:p>
            <a:pPr marL="285750" indent="-285750">
              <a:buFont typeface="Arial" panose="020B0604020202020204" pitchFamily="34" charset="0"/>
              <a:buChar char="•"/>
            </a:pPr>
            <a:r>
              <a:rPr lang="es-ES" sz="2000" b="1" dirty="0" err="1">
                <a:solidFill>
                  <a:prstClr val="black"/>
                </a:solidFill>
              </a:rPr>
              <a:t>Housing</a:t>
            </a:r>
            <a:endParaRPr lang="es-ES" sz="2000" b="1" dirty="0">
              <a:solidFill>
                <a:prstClr val="black"/>
              </a:solidFill>
            </a:endParaRPr>
          </a:p>
          <a:p>
            <a:pPr marL="285750" indent="-285750">
              <a:buFont typeface="Arial" panose="020B0604020202020204" pitchFamily="34" charset="0"/>
              <a:buChar char="•"/>
            </a:pPr>
            <a:endParaRPr lang="es-ES" sz="2000" b="1" dirty="0">
              <a:solidFill>
                <a:prstClr val="black"/>
              </a:solidFill>
            </a:endParaRPr>
          </a:p>
          <a:p>
            <a:pPr marL="285750" indent="-285750">
              <a:buFont typeface="Arial" panose="020B0604020202020204" pitchFamily="34" charset="0"/>
              <a:buChar char="•"/>
            </a:pPr>
            <a:r>
              <a:rPr lang="es-ES" sz="2000" b="1" dirty="0">
                <a:solidFill>
                  <a:prstClr val="black"/>
                </a:solidFill>
              </a:rPr>
              <a:t>En la nube</a:t>
            </a:r>
          </a:p>
        </p:txBody>
      </p:sp>
      <p:sp>
        <p:nvSpPr>
          <p:cNvPr id="5" name="Rectángulo 4"/>
          <p:cNvSpPr/>
          <p:nvPr/>
        </p:nvSpPr>
        <p:spPr>
          <a:xfrm>
            <a:off x="1398442" y="2681518"/>
            <a:ext cx="156024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s-ES" dirty="0">
                <a:solidFill>
                  <a:prstClr val="white"/>
                </a:solidFill>
              </a:rPr>
              <a:t>Publicación</a:t>
            </a:r>
          </a:p>
        </p:txBody>
      </p:sp>
      <p:sp>
        <p:nvSpPr>
          <p:cNvPr id="6" name="Rectángulo 5"/>
          <p:cNvSpPr/>
          <p:nvPr/>
        </p:nvSpPr>
        <p:spPr>
          <a:xfrm>
            <a:off x="700558" y="3838558"/>
            <a:ext cx="126454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solidFill>
                  <a:prstClr val="white"/>
                </a:solidFill>
              </a:rPr>
              <a:t>Servidor Propio</a:t>
            </a:r>
          </a:p>
        </p:txBody>
      </p:sp>
      <p:sp>
        <p:nvSpPr>
          <p:cNvPr id="7" name="Rectángulo 6"/>
          <p:cNvSpPr/>
          <p:nvPr/>
        </p:nvSpPr>
        <p:spPr>
          <a:xfrm>
            <a:off x="2173423" y="3838557"/>
            <a:ext cx="155849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a:solidFill>
                  <a:prstClr val="white"/>
                </a:solidFill>
              </a:rPr>
              <a:t>Alojamiento</a:t>
            </a:r>
            <a:br>
              <a:rPr lang="es-ES" dirty="0">
                <a:solidFill>
                  <a:prstClr val="white"/>
                </a:solidFill>
              </a:rPr>
            </a:br>
            <a:r>
              <a:rPr lang="es-ES" dirty="0">
                <a:solidFill>
                  <a:prstClr val="white"/>
                </a:solidFill>
              </a:rPr>
              <a:t>(</a:t>
            </a:r>
            <a:r>
              <a:rPr lang="es-ES" dirty="0" err="1">
                <a:solidFill>
                  <a:prstClr val="white"/>
                </a:solidFill>
              </a:rPr>
              <a:t>Hosting</a:t>
            </a:r>
            <a:r>
              <a:rPr lang="es-ES" dirty="0">
                <a:solidFill>
                  <a:prstClr val="white"/>
                </a:solidFill>
              </a:rPr>
              <a:t>)</a:t>
            </a:r>
          </a:p>
        </p:txBody>
      </p:sp>
      <p:sp>
        <p:nvSpPr>
          <p:cNvPr id="8" name="Flecha abajo 7"/>
          <p:cNvSpPr/>
          <p:nvPr/>
        </p:nvSpPr>
        <p:spPr>
          <a:xfrm>
            <a:off x="1967114" y="2297626"/>
            <a:ext cx="258784" cy="334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9" name="Flecha izquierda y arriba 8"/>
          <p:cNvSpPr/>
          <p:nvPr/>
        </p:nvSpPr>
        <p:spPr>
          <a:xfrm rot="13479189">
            <a:off x="1867896" y="3228724"/>
            <a:ext cx="608944" cy="590077"/>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0" name="CuadroTexto 9"/>
          <p:cNvSpPr txBox="1"/>
          <p:nvPr/>
        </p:nvSpPr>
        <p:spPr>
          <a:xfrm>
            <a:off x="4299385" y="2364409"/>
            <a:ext cx="1041311" cy="369332"/>
          </a:xfrm>
          <a:prstGeom prst="rect">
            <a:avLst/>
          </a:prstGeom>
          <a:noFill/>
        </p:spPr>
        <p:txBody>
          <a:bodyPr wrap="none" rtlCol="0">
            <a:spAutoFit/>
          </a:bodyPr>
          <a:lstStyle/>
          <a:p>
            <a:r>
              <a:rPr lang="es-ES" dirty="0">
                <a:solidFill>
                  <a:prstClr val="black"/>
                </a:solidFill>
              </a:rPr>
              <a:t>Gratuitos</a:t>
            </a:r>
          </a:p>
        </p:txBody>
      </p:sp>
      <p:sp>
        <p:nvSpPr>
          <p:cNvPr id="11" name="Abrir llave 10"/>
          <p:cNvSpPr/>
          <p:nvPr/>
        </p:nvSpPr>
        <p:spPr>
          <a:xfrm>
            <a:off x="3976616" y="2364409"/>
            <a:ext cx="386367" cy="3004260"/>
          </a:xfrm>
          <a:prstGeom prst="leftBrace">
            <a:avLst>
              <a:gd name="adj1" fmla="val 8333"/>
              <a:gd name="adj2" fmla="val 6028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prstClr val="black"/>
              </a:solidFill>
            </a:endParaRPr>
          </a:p>
        </p:txBody>
      </p:sp>
      <p:sp>
        <p:nvSpPr>
          <p:cNvPr id="12" name="CuadroTexto 11"/>
          <p:cNvSpPr txBox="1"/>
          <p:nvPr/>
        </p:nvSpPr>
        <p:spPr>
          <a:xfrm>
            <a:off x="5534959" y="1810411"/>
            <a:ext cx="2212465" cy="2031325"/>
          </a:xfrm>
          <a:prstGeom prst="rect">
            <a:avLst/>
          </a:prstGeom>
          <a:noFill/>
        </p:spPr>
        <p:txBody>
          <a:bodyPr wrap="none" rtlCol="0">
            <a:spAutoFit/>
          </a:bodyPr>
          <a:lstStyle/>
          <a:p>
            <a:pPr marL="285750" indent="-285750">
              <a:buFont typeface="Arial" panose="020B0604020202020204" pitchFamily="34" charset="0"/>
              <a:buChar char="•"/>
            </a:pPr>
            <a:r>
              <a:rPr lang="es-ES" dirty="0">
                <a:solidFill>
                  <a:prstClr val="black"/>
                </a:solidFill>
              </a:rPr>
              <a:t>Google </a:t>
            </a:r>
            <a:r>
              <a:rPr lang="es-ES" dirty="0" err="1">
                <a:solidFill>
                  <a:prstClr val="black"/>
                </a:solidFill>
              </a:rPr>
              <a:t>Sites</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Blooger</a:t>
            </a:r>
            <a:endParaRPr lang="es-ES" dirty="0">
              <a:solidFill>
                <a:prstClr val="black"/>
              </a:solidFill>
            </a:endParaRPr>
          </a:p>
          <a:p>
            <a:pPr marL="285750" indent="-285750">
              <a:buFont typeface="Arial" panose="020B0604020202020204" pitchFamily="34" charset="0"/>
              <a:buChar char="•"/>
            </a:pPr>
            <a:r>
              <a:rPr lang="es-ES" dirty="0" err="1">
                <a:solidFill>
                  <a:prstClr val="black"/>
                </a:solidFill>
              </a:rPr>
              <a:t>WordPress</a:t>
            </a:r>
            <a:endParaRPr lang="es-ES" dirty="0">
              <a:solidFill>
                <a:prstClr val="black"/>
              </a:solidFill>
            </a:endParaRPr>
          </a:p>
          <a:p>
            <a:pPr marL="285750" indent="-285750">
              <a:buFont typeface="Arial" panose="020B0604020202020204" pitchFamily="34" charset="0"/>
              <a:buChar char="•"/>
            </a:pPr>
            <a:endParaRPr lang="es-ES" dirty="0">
              <a:solidFill>
                <a:prstClr val="black"/>
              </a:solidFill>
            </a:endParaRPr>
          </a:p>
          <a:p>
            <a:pPr marL="285750" indent="-285750">
              <a:buFont typeface="Arial" panose="020B0604020202020204" pitchFamily="34" charset="0"/>
              <a:buChar char="•"/>
            </a:pPr>
            <a:r>
              <a:rPr lang="es-ES" dirty="0">
                <a:solidFill>
                  <a:prstClr val="black"/>
                </a:solidFill>
              </a:rPr>
              <a:t>Wix.com (Flash)</a:t>
            </a:r>
          </a:p>
          <a:p>
            <a:pPr marL="285750" indent="-285750">
              <a:buFont typeface="Arial" panose="020B0604020202020204" pitchFamily="34" charset="0"/>
              <a:buChar char="•"/>
            </a:pPr>
            <a:r>
              <a:rPr lang="es-ES" dirty="0">
                <a:solidFill>
                  <a:prstClr val="black"/>
                </a:solidFill>
              </a:rPr>
              <a:t>Webs.com</a:t>
            </a:r>
          </a:p>
          <a:p>
            <a:pPr marL="285750" indent="-285750">
              <a:buFont typeface="Arial" panose="020B0604020202020204" pitchFamily="34" charset="0"/>
              <a:buChar char="•"/>
            </a:pPr>
            <a:r>
              <a:rPr lang="es-ES" dirty="0" err="1">
                <a:solidFill>
                  <a:prstClr val="black"/>
                </a:solidFill>
              </a:rPr>
              <a:t>Hostinger</a:t>
            </a:r>
            <a:endParaRPr lang="es-ES" dirty="0">
              <a:solidFill>
                <a:prstClr val="black"/>
              </a:solidFill>
            </a:endParaRPr>
          </a:p>
        </p:txBody>
      </p:sp>
      <p:sp>
        <p:nvSpPr>
          <p:cNvPr id="13" name="Rectángulo 12"/>
          <p:cNvSpPr/>
          <p:nvPr/>
        </p:nvSpPr>
        <p:spPr>
          <a:xfrm>
            <a:off x="4299385" y="4879059"/>
            <a:ext cx="939873" cy="369332"/>
          </a:xfrm>
          <a:prstGeom prst="rect">
            <a:avLst/>
          </a:prstGeom>
        </p:spPr>
        <p:txBody>
          <a:bodyPr wrap="none">
            <a:spAutoFit/>
          </a:bodyPr>
          <a:lstStyle/>
          <a:p>
            <a:r>
              <a:rPr lang="es-ES" dirty="0">
                <a:solidFill>
                  <a:prstClr val="black"/>
                </a:solidFill>
              </a:rPr>
              <a:t>De Pago</a:t>
            </a:r>
          </a:p>
        </p:txBody>
      </p:sp>
      <p:sp>
        <p:nvSpPr>
          <p:cNvPr id="14" name="CuadroTexto 13"/>
          <p:cNvSpPr txBox="1"/>
          <p:nvPr/>
        </p:nvSpPr>
        <p:spPr>
          <a:xfrm>
            <a:off x="409079" y="5256030"/>
            <a:ext cx="2279791" cy="369332"/>
          </a:xfrm>
          <a:prstGeom prst="rect">
            <a:avLst/>
          </a:prstGeom>
          <a:noFill/>
        </p:spPr>
        <p:txBody>
          <a:bodyPr wrap="none" rtlCol="0">
            <a:spAutoFit/>
          </a:bodyPr>
          <a:lstStyle/>
          <a:p>
            <a:r>
              <a:rPr lang="es-ES" dirty="0">
                <a:solidFill>
                  <a:prstClr val="black"/>
                </a:solidFill>
              </a:rPr>
              <a:t>Dimensionamiento</a:t>
            </a:r>
          </a:p>
        </p:txBody>
      </p:sp>
      <p:cxnSp>
        <p:nvCxnSpPr>
          <p:cNvPr id="16" name="Conector recto de flecha 15"/>
          <p:cNvCxnSpPr/>
          <p:nvPr/>
        </p:nvCxnSpPr>
        <p:spPr>
          <a:xfrm>
            <a:off x="1398442" y="4484888"/>
            <a:ext cx="0" cy="738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846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970187"/>
          </a:xfrm>
        </p:spPr>
        <p:txBody>
          <a:bodyPr>
            <a:normAutofit fontScale="90000"/>
          </a:bodyPr>
          <a:lstStyle/>
          <a:p>
            <a:pPr algn="ctr"/>
            <a:r>
              <a:rPr lang="es-ES" dirty="0"/>
              <a:t>Informática en la nube</a:t>
            </a:r>
            <a:br>
              <a:rPr lang="es-ES" dirty="0"/>
            </a:br>
            <a:r>
              <a:rPr lang="es-ES" sz="3600" dirty="0"/>
              <a:t>(</a:t>
            </a:r>
            <a:r>
              <a:rPr lang="en-US" sz="3600" i="1" dirty="0"/>
              <a:t>Cloud computing</a:t>
            </a:r>
            <a:r>
              <a:rPr lang="es-ES" sz="3600" dirty="0"/>
              <a:t>)</a:t>
            </a:r>
          </a:p>
        </p:txBody>
      </p:sp>
      <p:pic>
        <p:nvPicPr>
          <p:cNvPr id="4098" name="Picture 2" descr="http://blog.ozongo.com/wp-content/uploads/2013/09/cloud-compu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99" y="2065686"/>
            <a:ext cx="4276152" cy="4276152"/>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4715646" y="2911100"/>
            <a:ext cx="3799703" cy="203132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marL="285750" indent="-285750">
              <a:buFont typeface="Arial" panose="020B0604020202020204" pitchFamily="34" charset="0"/>
              <a:buChar char="•"/>
            </a:pPr>
            <a:r>
              <a:rPr lang="es-ES" dirty="0"/>
              <a:t>Infraestructuras externalizadas</a:t>
            </a:r>
          </a:p>
          <a:p>
            <a:pPr marL="285750" indent="-285750">
              <a:buFont typeface="Arial" panose="020B0604020202020204" pitchFamily="34" charset="0"/>
              <a:buChar char="•"/>
            </a:pPr>
            <a:r>
              <a:rPr lang="es-ES" dirty="0"/>
              <a:t>Auto-servicio por parte de los clientes</a:t>
            </a:r>
          </a:p>
          <a:p>
            <a:pPr marL="285750" indent="-285750">
              <a:buFont typeface="Arial" panose="020B0604020202020204" pitchFamily="34" charset="0"/>
              <a:buChar char="•"/>
            </a:pPr>
            <a:r>
              <a:rPr lang="es-ES" dirty="0"/>
              <a:t>Capacidad de medir el servicio</a:t>
            </a:r>
          </a:p>
          <a:p>
            <a:pPr marL="285750" indent="-285750">
              <a:buFont typeface="Arial" panose="020B0604020202020204" pitchFamily="34" charset="0"/>
              <a:buChar char="•"/>
            </a:pPr>
            <a:r>
              <a:rPr lang="es-ES" dirty="0"/>
              <a:t>Pago por uso</a:t>
            </a:r>
          </a:p>
          <a:p>
            <a:pPr marL="285750" indent="-285750">
              <a:buFont typeface="Arial" panose="020B0604020202020204" pitchFamily="34" charset="0"/>
              <a:buChar char="•"/>
            </a:pPr>
            <a:r>
              <a:rPr lang="es-ES" dirty="0"/>
              <a:t>Rápida elasticidad</a:t>
            </a:r>
          </a:p>
          <a:p>
            <a:pPr marL="285750" indent="-285750">
              <a:buFont typeface="Arial" panose="020B0604020202020204" pitchFamily="34" charset="0"/>
              <a:buChar char="•"/>
            </a:pPr>
            <a:r>
              <a:rPr lang="es-ES" dirty="0"/>
              <a:t>Distribución geográfica</a:t>
            </a:r>
          </a:p>
        </p:txBody>
      </p:sp>
    </p:spTree>
    <p:extLst>
      <p:ext uri="{BB962C8B-B14F-4D97-AF65-F5344CB8AC3E}">
        <p14:creationId xmlns:p14="http://schemas.microsoft.com/office/powerpoint/2010/main" val="3083634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E2C7C-ABED-4953-B83B-C662D6BE3A49}"/>
              </a:ext>
            </a:extLst>
          </p:cNvPr>
          <p:cNvSpPr>
            <a:spLocks noGrp="1"/>
          </p:cNvSpPr>
          <p:nvPr>
            <p:ph type="title"/>
          </p:nvPr>
        </p:nvSpPr>
        <p:spPr/>
        <p:txBody>
          <a:bodyPr/>
          <a:lstStyle/>
          <a:p>
            <a:r>
              <a:rPr lang="es-ES" dirty="0"/>
              <a:t>Claves del Diseño UX</a:t>
            </a:r>
          </a:p>
        </p:txBody>
      </p:sp>
      <p:sp>
        <p:nvSpPr>
          <p:cNvPr id="3" name="Rectángulo 2">
            <a:extLst>
              <a:ext uri="{FF2B5EF4-FFF2-40B4-BE49-F238E27FC236}">
                <a16:creationId xmlns:a16="http://schemas.microsoft.com/office/drawing/2014/main" id="{A536B5F2-4D8B-468D-9C2C-B3E1BDEBB5E8}"/>
              </a:ext>
            </a:extLst>
          </p:cNvPr>
          <p:cNvSpPr/>
          <p:nvPr/>
        </p:nvSpPr>
        <p:spPr>
          <a:xfrm>
            <a:off x="3574642" y="1536847"/>
            <a:ext cx="4635384" cy="1938992"/>
          </a:xfrm>
          <a:prstGeom prst="rect">
            <a:avLst/>
          </a:prstGeom>
        </p:spPr>
        <p:txBody>
          <a:bodyPr wrap="square">
            <a:spAutoFit/>
          </a:bodyPr>
          <a:lstStyle/>
          <a:p>
            <a:pPr marL="285750" indent="-285750">
              <a:buFont typeface="Wingdings" panose="05000000000000000000" pitchFamily="2" charset="2"/>
              <a:buChar char="Ø"/>
            </a:pPr>
            <a:r>
              <a:rPr lang="es-ES" sz="2000" dirty="0"/>
              <a:t>qué debe mostrar un interface al usuario.</a:t>
            </a:r>
          </a:p>
          <a:p>
            <a:pPr marL="285750" indent="-285750">
              <a:buFont typeface="Wingdings" panose="05000000000000000000" pitchFamily="2" charset="2"/>
              <a:buChar char="Ø"/>
            </a:pPr>
            <a:r>
              <a:rPr lang="es-ES" sz="2000" dirty="0"/>
              <a:t>qué ve la gente en la pantalla: </a:t>
            </a:r>
          </a:p>
          <a:p>
            <a:pPr marL="285750" indent="-285750">
              <a:buFont typeface="Wingdings" panose="05000000000000000000" pitchFamily="2" charset="2"/>
              <a:buChar char="Ø"/>
            </a:pPr>
            <a:r>
              <a:rPr lang="es-ES" sz="2000" dirty="0"/>
              <a:t>qué quiere transmitir la marca, </a:t>
            </a:r>
          </a:p>
          <a:p>
            <a:pPr marL="285750" indent="-285750">
              <a:buFont typeface="Wingdings" panose="05000000000000000000" pitchFamily="2" charset="2"/>
              <a:buChar char="Ø"/>
            </a:pPr>
            <a:r>
              <a:rPr lang="es-ES" sz="2000" dirty="0"/>
              <a:t>qué tipos de contenidos son los adecuados para el target… etc.</a:t>
            </a:r>
          </a:p>
        </p:txBody>
      </p:sp>
      <p:sp>
        <p:nvSpPr>
          <p:cNvPr id="5" name="Rectángulo 4">
            <a:extLst>
              <a:ext uri="{FF2B5EF4-FFF2-40B4-BE49-F238E27FC236}">
                <a16:creationId xmlns:a16="http://schemas.microsoft.com/office/drawing/2014/main" id="{570EC84A-46CC-49D2-8971-FE053CC025B7}"/>
              </a:ext>
            </a:extLst>
          </p:cNvPr>
          <p:cNvSpPr/>
          <p:nvPr/>
        </p:nvSpPr>
        <p:spPr>
          <a:xfrm>
            <a:off x="1051964" y="4446534"/>
            <a:ext cx="1685830" cy="707886"/>
          </a:xfrm>
          <a:prstGeom prst="rect">
            <a:avLst/>
          </a:prstGeom>
        </p:spPr>
        <p:txBody>
          <a:bodyPr wrap="square">
            <a:spAutoFit/>
          </a:bodyPr>
          <a:lstStyle/>
          <a:p>
            <a:r>
              <a:rPr lang="es-ES" sz="2000" dirty="0"/>
              <a:t>El centro es el </a:t>
            </a:r>
            <a:r>
              <a:rPr lang="es-ES" sz="2000" b="1" dirty="0"/>
              <a:t>usuario</a:t>
            </a:r>
            <a:r>
              <a:rPr lang="es-ES" sz="2000" dirty="0"/>
              <a:t> </a:t>
            </a:r>
          </a:p>
        </p:txBody>
      </p:sp>
      <p:sp>
        <p:nvSpPr>
          <p:cNvPr id="6" name="Rectángulo 5">
            <a:extLst>
              <a:ext uri="{FF2B5EF4-FFF2-40B4-BE49-F238E27FC236}">
                <a16:creationId xmlns:a16="http://schemas.microsoft.com/office/drawing/2014/main" id="{CDF446FD-3AA5-42AC-B404-82D283DE010F}"/>
              </a:ext>
            </a:extLst>
          </p:cNvPr>
          <p:cNvSpPr/>
          <p:nvPr/>
        </p:nvSpPr>
        <p:spPr>
          <a:xfrm>
            <a:off x="3574642" y="4093140"/>
            <a:ext cx="4337357" cy="1631216"/>
          </a:xfrm>
          <a:prstGeom prst="rect">
            <a:avLst/>
          </a:prstGeom>
        </p:spPr>
        <p:txBody>
          <a:bodyPr wrap="square">
            <a:spAutoFit/>
          </a:bodyPr>
          <a:lstStyle/>
          <a:p>
            <a:pPr marL="285750" indent="-285750">
              <a:buFont typeface="Wingdings" panose="05000000000000000000" pitchFamily="2" charset="2"/>
              <a:buChar char="ü"/>
            </a:pPr>
            <a:r>
              <a:rPr lang="es-ES" sz="2000" dirty="0"/>
              <a:t>¿cómo reacciona ante las cosas?</a:t>
            </a:r>
          </a:p>
          <a:p>
            <a:pPr marL="285750" indent="-285750">
              <a:buFont typeface="Wingdings" panose="05000000000000000000" pitchFamily="2" charset="2"/>
              <a:buChar char="ü"/>
            </a:pPr>
            <a:r>
              <a:rPr lang="es-ES" sz="2000" dirty="0"/>
              <a:t>¿qué quiere el usuario?</a:t>
            </a:r>
          </a:p>
          <a:p>
            <a:pPr marL="285750" indent="-285750">
              <a:buFont typeface="Wingdings" panose="05000000000000000000" pitchFamily="2" charset="2"/>
              <a:buChar char="ü"/>
            </a:pPr>
            <a:r>
              <a:rPr lang="es-ES" sz="2000" dirty="0"/>
              <a:t>¿qué necesita?</a:t>
            </a:r>
          </a:p>
          <a:p>
            <a:pPr marL="285750" indent="-285750">
              <a:buFont typeface="Wingdings" panose="05000000000000000000" pitchFamily="2" charset="2"/>
              <a:buChar char="ü"/>
            </a:pPr>
            <a:r>
              <a:rPr lang="es-ES" sz="2000" dirty="0"/>
              <a:t>¿cómo debemos dárselo?</a:t>
            </a:r>
          </a:p>
          <a:p>
            <a:pPr marL="285750" indent="-285750">
              <a:buFont typeface="Wingdings" panose="05000000000000000000" pitchFamily="2" charset="2"/>
              <a:buChar char="ü"/>
            </a:pPr>
            <a:r>
              <a:rPr lang="es-ES" sz="2000" dirty="0"/>
              <a:t>¿cuando debemos dárselo?.</a:t>
            </a:r>
          </a:p>
        </p:txBody>
      </p:sp>
      <p:sp>
        <p:nvSpPr>
          <p:cNvPr id="7" name="Rectángulo 6">
            <a:extLst>
              <a:ext uri="{FF2B5EF4-FFF2-40B4-BE49-F238E27FC236}">
                <a16:creationId xmlns:a16="http://schemas.microsoft.com/office/drawing/2014/main" id="{F685007C-E207-4DBC-85C3-7DB9AD8D258A}"/>
              </a:ext>
            </a:extLst>
          </p:cNvPr>
          <p:cNvSpPr/>
          <p:nvPr/>
        </p:nvSpPr>
        <p:spPr>
          <a:xfrm>
            <a:off x="1051964" y="1903634"/>
            <a:ext cx="2148436" cy="1015663"/>
          </a:xfrm>
          <a:prstGeom prst="rect">
            <a:avLst/>
          </a:prstGeom>
        </p:spPr>
        <p:txBody>
          <a:bodyPr wrap="square">
            <a:spAutoFit/>
          </a:bodyPr>
          <a:lstStyle/>
          <a:p>
            <a:r>
              <a:rPr lang="es-ES" sz="2000" dirty="0"/>
              <a:t>Diseño UX</a:t>
            </a:r>
            <a:br>
              <a:rPr lang="es-ES" sz="2000" dirty="0"/>
            </a:br>
            <a:r>
              <a:rPr lang="es-ES" sz="2000" dirty="0"/>
              <a:t>se encarga d</a:t>
            </a:r>
            <a:br>
              <a:rPr lang="es-ES" sz="2000" dirty="0"/>
            </a:br>
            <a:r>
              <a:rPr lang="es-ES" sz="2000" b="1" dirty="0"/>
              <a:t>decidir/investigar </a:t>
            </a:r>
          </a:p>
        </p:txBody>
      </p:sp>
    </p:spTree>
    <p:extLst>
      <p:ext uri="{BB962C8B-B14F-4D97-AF65-F5344CB8AC3E}">
        <p14:creationId xmlns:p14="http://schemas.microsoft.com/office/powerpoint/2010/main" val="18437557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Servicios en la nube</a:t>
            </a:r>
          </a:p>
        </p:txBody>
      </p:sp>
      <p:sp>
        <p:nvSpPr>
          <p:cNvPr id="3" name="Rectángulo 2"/>
          <p:cNvSpPr/>
          <p:nvPr/>
        </p:nvSpPr>
        <p:spPr>
          <a:xfrm>
            <a:off x="626376" y="2661307"/>
            <a:ext cx="7748373" cy="3693319"/>
          </a:xfrm>
          <a:prstGeom prst="rect">
            <a:avLst/>
          </a:prstGeom>
        </p:spPr>
        <p:txBody>
          <a:bodyPr wrap="square">
            <a:spAutoFit/>
          </a:bodyPr>
          <a:lstStyle/>
          <a:p>
            <a:pPr marL="342900" indent="-342900">
              <a:buFont typeface="+mj-lt"/>
              <a:buAutoNum type="arabicPeriod"/>
            </a:pPr>
            <a:r>
              <a:rPr lang="es-ES" b="1" noProof="1"/>
              <a:t>SaaS</a:t>
            </a:r>
            <a:r>
              <a:rPr lang="es-ES" dirty="0"/>
              <a:t> </a:t>
            </a:r>
            <a:r>
              <a:rPr lang="es-ES" b="1" dirty="0"/>
              <a:t>(Software como Servicio)</a:t>
            </a:r>
            <a:r>
              <a:rPr lang="es-ES" dirty="0"/>
              <a:t>: se trata de cambiar las aplicaciones tradicionalmente instaladas en una infraestructura propia a versiones en la nube. E.g. MS Office 365, Google Apps</a:t>
            </a:r>
          </a:p>
          <a:p>
            <a:pPr marL="342900" indent="-342900">
              <a:buFont typeface="+mj-lt"/>
              <a:buAutoNum type="arabicPeriod"/>
            </a:pPr>
            <a:r>
              <a:rPr lang="es-ES" b="1" noProof="1"/>
              <a:t>IaaS</a:t>
            </a:r>
            <a:r>
              <a:rPr lang="es-ES" b="1" dirty="0"/>
              <a:t> (Infraestructura como Servicio)</a:t>
            </a:r>
            <a:r>
              <a:rPr lang="es-ES" dirty="0"/>
              <a:t>: es el hospedaje de aplicaciones existentes dentro de máquinas virtuales en la nube. Siguen siendo aplicaciones normales, ejecutadas en un sistema operativo común, sólo que se ejecutan dentro de máquinas virtuales en la nube. E.g. Amazon EC2 y  </a:t>
            </a:r>
            <a:r>
              <a:rPr lang="es-ES" noProof="1"/>
              <a:t>RackSpace</a:t>
            </a:r>
            <a:r>
              <a:rPr lang="es-ES" dirty="0"/>
              <a:t>.</a:t>
            </a:r>
          </a:p>
          <a:p>
            <a:pPr marL="342900" indent="-342900">
              <a:buFont typeface="+mj-lt"/>
              <a:buAutoNum type="arabicPeriod"/>
            </a:pPr>
            <a:r>
              <a:rPr lang="es-ES" b="1" noProof="1"/>
              <a:t>PaaS</a:t>
            </a:r>
            <a:r>
              <a:rPr lang="es-ES" b="1" dirty="0"/>
              <a:t> (Plataforma como Servicio)</a:t>
            </a:r>
            <a:r>
              <a:rPr lang="es-ES" dirty="0"/>
              <a:t>: se trata de los servicios en la nube que permiten crear aplicaciones específicamente desarrolladas para trabajar en entornos "Cloud“ utilizando una API de desarrollo  específica cada una de las plataformas disponibles. E.g. </a:t>
            </a:r>
            <a:r>
              <a:rPr lang="en-US" i="1" dirty="0"/>
              <a:t>Windows Azure Platform</a:t>
            </a:r>
            <a:r>
              <a:rPr lang="es-ES" dirty="0"/>
              <a:t> de Microsoft, </a:t>
            </a:r>
            <a:r>
              <a:rPr lang="en-US" i="1" dirty="0"/>
              <a:t>App Engine</a:t>
            </a:r>
            <a:r>
              <a:rPr lang="es-ES" dirty="0"/>
              <a:t> de la </a:t>
            </a:r>
            <a:r>
              <a:rPr lang="en-US" i="1" dirty="0"/>
              <a:t>Google Cloud Platform</a:t>
            </a:r>
            <a:r>
              <a:rPr lang="es-ES" dirty="0"/>
              <a:t> o  Force.com de </a:t>
            </a:r>
            <a:r>
              <a:rPr lang="es-ES" noProof="1"/>
              <a:t>Salesforce</a:t>
            </a:r>
            <a:r>
              <a:rPr lang="es-ES" dirty="0"/>
              <a:t>.</a:t>
            </a:r>
          </a:p>
        </p:txBody>
      </p:sp>
      <p:sp>
        <p:nvSpPr>
          <p:cNvPr id="4" name="CuadroTexto 3"/>
          <p:cNvSpPr txBox="1"/>
          <p:nvPr/>
        </p:nvSpPr>
        <p:spPr>
          <a:xfrm>
            <a:off x="914400" y="1509486"/>
            <a:ext cx="6908800" cy="646331"/>
          </a:xfrm>
          <a:prstGeom prst="rect">
            <a:avLst/>
          </a:prstGeom>
          <a:noFill/>
        </p:spPr>
        <p:txBody>
          <a:bodyPr wrap="square" rtlCol="0">
            <a:spAutoFit/>
          </a:bodyPr>
          <a:lstStyle/>
          <a:p>
            <a:pPr marL="261938" indent="-261938"/>
            <a:r>
              <a:rPr lang="es-ES" dirty="0"/>
              <a:t>0. </a:t>
            </a:r>
            <a:r>
              <a:rPr lang="es-ES" b="1" dirty="0"/>
              <a:t>Almacenamiento en la nube</a:t>
            </a:r>
            <a:r>
              <a:rPr lang="es-ES" dirty="0"/>
              <a:t>. Seria un servicio tan básico que no suele considerarse dentro del modelo de </a:t>
            </a:r>
            <a:r>
              <a:rPr lang="en-US" i="1" dirty="0"/>
              <a:t>cloud computing</a:t>
            </a:r>
            <a:r>
              <a:rPr lang="es-ES" dirty="0"/>
              <a:t>.</a:t>
            </a:r>
          </a:p>
        </p:txBody>
      </p:sp>
    </p:spTree>
    <p:extLst>
      <p:ext uri="{BB962C8B-B14F-4D97-AF65-F5344CB8AC3E}">
        <p14:creationId xmlns:p14="http://schemas.microsoft.com/office/powerpoint/2010/main" val="1238258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Almacenamiento en la nube</a:t>
            </a:r>
          </a:p>
        </p:txBody>
      </p:sp>
      <p:graphicFrame>
        <p:nvGraphicFramePr>
          <p:cNvPr id="21" name="Tabla 20"/>
          <p:cNvGraphicFramePr>
            <a:graphicFrameLocks noGrp="1"/>
          </p:cNvGraphicFramePr>
          <p:nvPr>
            <p:extLst/>
          </p:nvPr>
        </p:nvGraphicFramePr>
        <p:xfrm>
          <a:off x="1532390" y="1448753"/>
          <a:ext cx="6139546" cy="2966720"/>
        </p:xfrm>
        <a:graphic>
          <a:graphicData uri="http://schemas.openxmlformats.org/drawingml/2006/table">
            <a:tbl>
              <a:tblPr bandRow="1">
                <a:tableStyleId>{5C22544A-7EE6-4342-B048-85BDC9FD1C3A}</a:tableStyleId>
              </a:tblPr>
              <a:tblGrid>
                <a:gridCol w="2627088">
                  <a:extLst>
                    <a:ext uri="{9D8B030D-6E8A-4147-A177-3AD203B41FA5}">
                      <a16:colId xmlns:a16="http://schemas.microsoft.com/office/drawing/2014/main" val="20000"/>
                    </a:ext>
                  </a:extLst>
                </a:gridCol>
                <a:gridCol w="3512458">
                  <a:extLst>
                    <a:ext uri="{9D8B030D-6E8A-4147-A177-3AD203B41FA5}">
                      <a16:colId xmlns:a16="http://schemas.microsoft.com/office/drawing/2014/main" val="20001"/>
                    </a:ext>
                  </a:extLst>
                </a:gridCol>
              </a:tblGrid>
              <a:tr h="370840">
                <a:tc>
                  <a:txBody>
                    <a:bodyPr/>
                    <a:lstStyle/>
                    <a:p>
                      <a:r>
                        <a:rPr lang="es-ES" b="1" dirty="0">
                          <a:solidFill>
                            <a:srgbClr val="FF0000"/>
                          </a:solidFill>
                        </a:rPr>
                        <a:t>Google Drive</a:t>
                      </a:r>
                    </a:p>
                  </a:txBody>
                  <a:tcPr/>
                </a:tc>
                <a:tc>
                  <a:txBody>
                    <a:bodyPr/>
                    <a:lstStyle/>
                    <a:p>
                      <a:r>
                        <a:rPr lang="es-ES" dirty="0">
                          <a:hlinkClick r:id="rId3"/>
                        </a:rPr>
                        <a:t>https://www.google.com/drive/</a:t>
                      </a:r>
                      <a:r>
                        <a:rPr lang="es-ES" dirty="0"/>
                        <a:t> </a:t>
                      </a:r>
                    </a:p>
                  </a:txBody>
                  <a:tcPr/>
                </a:tc>
                <a:extLst>
                  <a:ext uri="{0D108BD9-81ED-4DB2-BD59-A6C34878D82A}">
                    <a16:rowId xmlns:a16="http://schemas.microsoft.com/office/drawing/2014/main" val="10000"/>
                  </a:ext>
                </a:extLst>
              </a:tr>
              <a:tr h="370840">
                <a:tc>
                  <a:txBody>
                    <a:bodyPr/>
                    <a:lstStyle/>
                    <a:p>
                      <a:r>
                        <a:rPr lang="es-ES" dirty="0"/>
                        <a:t>OneDrive (Microsoft)</a:t>
                      </a:r>
                    </a:p>
                  </a:txBody>
                  <a:tcPr/>
                </a:tc>
                <a:tc>
                  <a:txBody>
                    <a:bodyPr/>
                    <a:lstStyle/>
                    <a:p>
                      <a:r>
                        <a:rPr lang="es-ES" dirty="0">
                          <a:hlinkClick r:id="rId4"/>
                        </a:rPr>
                        <a:t>https://onedrive.live.com</a:t>
                      </a:r>
                      <a:r>
                        <a:rPr lang="es-ES" dirty="0"/>
                        <a:t> </a:t>
                      </a:r>
                    </a:p>
                  </a:txBody>
                  <a:tcPr/>
                </a:tc>
                <a:extLst>
                  <a:ext uri="{0D108BD9-81ED-4DB2-BD59-A6C34878D82A}">
                    <a16:rowId xmlns:a16="http://schemas.microsoft.com/office/drawing/2014/main" val="10001"/>
                  </a:ext>
                </a:extLst>
              </a:tr>
              <a:tr h="370840">
                <a:tc>
                  <a:txBody>
                    <a:bodyPr/>
                    <a:lstStyle/>
                    <a:p>
                      <a:r>
                        <a:rPr lang="es-ES" b="1" dirty="0">
                          <a:solidFill>
                            <a:srgbClr val="FF0000"/>
                          </a:solidFill>
                        </a:rPr>
                        <a:t>Dropbox</a:t>
                      </a:r>
                    </a:p>
                  </a:txBody>
                  <a:tcPr/>
                </a:tc>
                <a:tc>
                  <a:txBody>
                    <a:bodyPr/>
                    <a:lstStyle/>
                    <a:p>
                      <a:r>
                        <a:rPr lang="es-ES" dirty="0">
                          <a:hlinkClick r:id="rId5"/>
                        </a:rPr>
                        <a:t>https://www.dropbox.com/</a:t>
                      </a:r>
                      <a:r>
                        <a:rPr lang="es-ES"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Box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hlinkClick r:id="rId6"/>
                        </a:rPr>
                        <a:t>https://www.box.com/</a:t>
                      </a:r>
                      <a:r>
                        <a:rPr lang="es-ES" dirty="0"/>
                        <a:t> </a:t>
                      </a:r>
                    </a:p>
                  </a:txBody>
                  <a:tcPr/>
                </a:tc>
                <a:extLst>
                  <a:ext uri="{0D108BD9-81ED-4DB2-BD59-A6C34878D82A}">
                    <a16:rowId xmlns:a16="http://schemas.microsoft.com/office/drawing/2014/main" val="10003"/>
                  </a:ext>
                </a:extLst>
              </a:tr>
              <a:tr h="370840">
                <a:tc>
                  <a:txBody>
                    <a:bodyPr/>
                    <a:lstStyle/>
                    <a:p>
                      <a:r>
                        <a:rPr lang="es-ES" dirty="0" err="1"/>
                        <a:t>SugarSync</a:t>
                      </a:r>
                      <a:endParaRPr lang="es-ES" dirty="0"/>
                    </a:p>
                  </a:txBody>
                  <a:tcPr/>
                </a:tc>
                <a:tc>
                  <a:txBody>
                    <a:bodyPr/>
                    <a:lstStyle/>
                    <a:p>
                      <a:r>
                        <a:rPr lang="es-ES" dirty="0">
                          <a:hlinkClick r:id="rId7"/>
                        </a:rPr>
                        <a:t>https://www.sugarsync.com/</a:t>
                      </a:r>
                      <a:r>
                        <a:rPr lang="es-ES" dirty="0"/>
                        <a:t> </a:t>
                      </a:r>
                    </a:p>
                  </a:txBody>
                  <a:tcPr/>
                </a:tc>
                <a:extLst>
                  <a:ext uri="{0D108BD9-81ED-4DB2-BD59-A6C34878D82A}">
                    <a16:rowId xmlns:a16="http://schemas.microsoft.com/office/drawing/2014/main" val="10004"/>
                  </a:ext>
                </a:extLst>
              </a:tr>
              <a:tr h="370840">
                <a:tc>
                  <a:txBody>
                    <a:bodyPr/>
                    <a:lstStyle/>
                    <a:p>
                      <a:r>
                        <a:rPr lang="es-ES" dirty="0" err="1"/>
                        <a:t>Wuala</a:t>
                      </a:r>
                      <a:r>
                        <a:rPr lang="es-ES" dirty="0"/>
                        <a:t> (</a:t>
                      </a:r>
                      <a:r>
                        <a:rPr lang="es-ES" dirty="0" err="1"/>
                        <a:t>LaCie</a:t>
                      </a:r>
                      <a:r>
                        <a:rPr lang="es-ES" dirty="0"/>
                        <a:t>)</a:t>
                      </a:r>
                    </a:p>
                  </a:txBody>
                  <a:tcPr/>
                </a:tc>
                <a:tc>
                  <a:txBody>
                    <a:bodyPr/>
                    <a:lstStyle/>
                    <a:p>
                      <a:r>
                        <a:rPr lang="es-ES" dirty="0">
                          <a:hlinkClick r:id="rId8"/>
                        </a:rPr>
                        <a:t>https://www.wuala.com/</a:t>
                      </a:r>
                      <a:r>
                        <a:rPr lang="es-ES" dirty="0"/>
                        <a:t> </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iCloud</a:t>
                      </a:r>
                      <a:r>
                        <a:rPr lang="es-ES" dirty="0"/>
                        <a:t> (Apple)</a:t>
                      </a:r>
                    </a:p>
                  </a:txBody>
                  <a:tcPr/>
                </a:tc>
                <a:tc>
                  <a:txBody>
                    <a:bodyPr/>
                    <a:lstStyle/>
                    <a:p>
                      <a:r>
                        <a:rPr lang="es-ES" dirty="0">
                          <a:hlinkClick r:id="rId9"/>
                        </a:rPr>
                        <a:t>https://www.icloud.com/</a:t>
                      </a:r>
                      <a:r>
                        <a:rPr lang="es-ES" dirty="0"/>
                        <a:t> </a:t>
                      </a:r>
                    </a:p>
                  </a:txBody>
                  <a:tcPr/>
                </a:tc>
                <a:extLst>
                  <a:ext uri="{0D108BD9-81ED-4DB2-BD59-A6C34878D82A}">
                    <a16:rowId xmlns:a16="http://schemas.microsoft.com/office/drawing/2014/main" val="10006"/>
                  </a:ext>
                </a:extLst>
              </a:tr>
              <a:tr h="370840">
                <a:tc>
                  <a:txBody>
                    <a:bodyPr/>
                    <a:lstStyle/>
                    <a:p>
                      <a:r>
                        <a:rPr lang="es-ES" dirty="0" err="1"/>
                        <a:t>UbuntuOne</a:t>
                      </a:r>
                      <a:endParaRPr lang="es-ES" dirty="0"/>
                    </a:p>
                  </a:txBody>
                  <a:tcPr/>
                </a:tc>
                <a:tc>
                  <a:txBody>
                    <a:bodyPr/>
                    <a:lstStyle/>
                    <a:p>
                      <a:r>
                        <a:rPr lang="es-ES" dirty="0">
                          <a:hlinkClick r:id="rId10"/>
                        </a:rPr>
                        <a:t>https://login.ubuntu.com/</a:t>
                      </a:r>
                      <a:r>
                        <a:rPr lang="es-ES" dirty="0"/>
                        <a:t> </a:t>
                      </a:r>
                    </a:p>
                  </a:txBody>
                  <a:tcPr/>
                </a:tc>
                <a:extLst>
                  <a:ext uri="{0D108BD9-81ED-4DB2-BD59-A6C34878D82A}">
                    <a16:rowId xmlns:a16="http://schemas.microsoft.com/office/drawing/2014/main" val="10007"/>
                  </a:ext>
                </a:extLst>
              </a:tr>
            </a:tbl>
          </a:graphicData>
        </a:graphic>
      </p:graphicFrame>
      <p:sp>
        <p:nvSpPr>
          <p:cNvPr id="22" name="Rectángulo 21"/>
          <p:cNvSpPr/>
          <p:nvPr/>
        </p:nvSpPr>
        <p:spPr>
          <a:xfrm>
            <a:off x="1667080" y="5102162"/>
            <a:ext cx="5335948" cy="646331"/>
          </a:xfrm>
          <a:prstGeom prst="rect">
            <a:avLst/>
          </a:prstGeom>
        </p:spPr>
        <p:txBody>
          <a:bodyPr wrap="none">
            <a:spAutoFit/>
          </a:bodyPr>
          <a:lstStyle/>
          <a:p>
            <a:r>
              <a:rPr lang="es-ES" dirty="0"/>
              <a:t>Google Drive: ligado a Gmail – 15 GB - </a:t>
            </a:r>
            <a:r>
              <a:rPr lang="es-ES" dirty="0" err="1"/>
              <a:t>GoogleDocs</a:t>
            </a:r>
            <a:endParaRPr lang="es-ES" dirty="0"/>
          </a:p>
          <a:p>
            <a:r>
              <a:rPr lang="es-ES" dirty="0"/>
              <a:t>OneDrive: Ligado a Hotmail – 15 GB – MS Office Online</a:t>
            </a:r>
          </a:p>
        </p:txBody>
      </p:sp>
    </p:spTree>
    <p:extLst>
      <p:ext uri="{BB962C8B-B14F-4D97-AF65-F5344CB8AC3E}">
        <p14:creationId xmlns:p14="http://schemas.microsoft.com/office/powerpoint/2010/main" val="1012926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730250" y="1576388"/>
            <a:ext cx="2152650" cy="1152525"/>
          </a:xfrm>
          <a:prstGeom prst="rect">
            <a:avLst/>
          </a:prstGeom>
          <a:ln>
            <a:solidFill>
              <a:srgbClr val="0070C0"/>
            </a:solidFill>
          </a:ln>
        </p:spPr>
      </p:pic>
      <p:sp>
        <p:nvSpPr>
          <p:cNvPr id="2" name="Título 1"/>
          <p:cNvSpPr>
            <a:spLocks noGrp="1"/>
          </p:cNvSpPr>
          <p:nvPr>
            <p:ph type="title"/>
          </p:nvPr>
        </p:nvSpPr>
        <p:spPr/>
        <p:txBody>
          <a:bodyPr/>
          <a:lstStyle/>
          <a:p>
            <a:pPr algn="ctr"/>
            <a:r>
              <a:rPr lang="es-ES" dirty="0"/>
              <a:t>Compartir en Google Drive</a:t>
            </a:r>
          </a:p>
        </p:txBody>
      </p:sp>
      <p:pic>
        <p:nvPicPr>
          <p:cNvPr id="4" name="Imagen 3"/>
          <p:cNvPicPr>
            <a:picLocks noChangeAspect="1"/>
          </p:cNvPicPr>
          <p:nvPr/>
        </p:nvPicPr>
        <p:blipFill>
          <a:blip r:embed="rId3"/>
          <a:stretch>
            <a:fillRect/>
          </a:stretch>
        </p:blipFill>
        <p:spPr>
          <a:xfrm>
            <a:off x="2225675" y="1438275"/>
            <a:ext cx="2447925" cy="1428750"/>
          </a:xfrm>
          <a:prstGeom prst="rect">
            <a:avLst/>
          </a:prstGeom>
          <a:ln>
            <a:solidFill>
              <a:srgbClr val="0070C0"/>
            </a:solidFill>
          </a:ln>
        </p:spPr>
      </p:pic>
      <p:pic>
        <p:nvPicPr>
          <p:cNvPr id="8" name="Imagen 7"/>
          <p:cNvPicPr>
            <a:picLocks noChangeAspect="1"/>
          </p:cNvPicPr>
          <p:nvPr/>
        </p:nvPicPr>
        <p:blipFill>
          <a:blip r:embed="rId4"/>
          <a:stretch>
            <a:fillRect/>
          </a:stretch>
        </p:blipFill>
        <p:spPr>
          <a:xfrm>
            <a:off x="3720533" y="1295865"/>
            <a:ext cx="4960031" cy="3063287"/>
          </a:xfrm>
          <a:prstGeom prst="rect">
            <a:avLst/>
          </a:prstGeom>
          <a:ln>
            <a:solidFill>
              <a:srgbClr val="0070C0"/>
            </a:solidFill>
          </a:ln>
        </p:spPr>
      </p:pic>
      <p:pic>
        <p:nvPicPr>
          <p:cNvPr id="7" name="Imagen 6"/>
          <p:cNvPicPr>
            <a:picLocks noChangeAspect="1"/>
          </p:cNvPicPr>
          <p:nvPr/>
        </p:nvPicPr>
        <p:blipFill>
          <a:blip r:embed="rId5"/>
          <a:stretch>
            <a:fillRect/>
          </a:stretch>
        </p:blipFill>
        <p:spPr>
          <a:xfrm>
            <a:off x="730250" y="3544094"/>
            <a:ext cx="4507577" cy="2881314"/>
          </a:xfrm>
          <a:prstGeom prst="rect">
            <a:avLst/>
          </a:prstGeom>
          <a:ln>
            <a:solidFill>
              <a:srgbClr val="0070C0"/>
            </a:solidFill>
          </a:ln>
        </p:spPr>
      </p:pic>
      <p:cxnSp>
        <p:nvCxnSpPr>
          <p:cNvPr id="10" name="Conector recto de flecha 9"/>
          <p:cNvCxnSpPr/>
          <p:nvPr/>
        </p:nvCxnSpPr>
        <p:spPr>
          <a:xfrm flipV="1">
            <a:off x="3449637" y="1576388"/>
            <a:ext cx="541792" cy="65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angular 11"/>
          <p:cNvCxnSpPr>
            <a:stCxn id="3" idx="3"/>
            <a:endCxn id="7" idx="3"/>
          </p:cNvCxnSpPr>
          <p:nvPr/>
        </p:nvCxnSpPr>
        <p:spPr>
          <a:xfrm flipH="1">
            <a:off x="5237827" y="3215142"/>
            <a:ext cx="2498004" cy="1769609"/>
          </a:xfrm>
          <a:prstGeom prst="bentConnector3">
            <a:avLst>
              <a:gd name="adj1" fmla="val -91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p:cNvCxnSpPr>
            <a:stCxn id="16" idx="1"/>
          </p:cNvCxnSpPr>
          <p:nvPr/>
        </p:nvCxnSpPr>
        <p:spPr>
          <a:xfrm rot="10800000" flipH="1">
            <a:off x="1001486" y="3147219"/>
            <a:ext cx="2959360" cy="1112724"/>
          </a:xfrm>
          <a:prstGeom prst="bentConnector3">
            <a:avLst>
              <a:gd name="adj1" fmla="val -1606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6952060" y="3033713"/>
            <a:ext cx="783771" cy="36285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16" name="Rectángulo 15"/>
          <p:cNvSpPr/>
          <p:nvPr/>
        </p:nvSpPr>
        <p:spPr>
          <a:xfrm>
            <a:off x="1001486" y="3962400"/>
            <a:ext cx="4078514" cy="5950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a:solidFill>
                <a:schemeClr val="dk1"/>
              </a:solidFill>
            </a:endParaRPr>
          </a:p>
        </p:txBody>
      </p:sp>
      <p:sp>
        <p:nvSpPr>
          <p:cNvPr id="22" name="CuadroTexto 21"/>
          <p:cNvSpPr txBox="1"/>
          <p:nvPr/>
        </p:nvSpPr>
        <p:spPr>
          <a:xfrm>
            <a:off x="5802200" y="5225079"/>
            <a:ext cx="2509950" cy="1200329"/>
          </a:xfrm>
          <a:prstGeom prst="rect">
            <a:avLst/>
          </a:prstGeom>
          <a:noFill/>
        </p:spPr>
        <p:txBody>
          <a:bodyPr wrap="square" rtlCol="0">
            <a:spAutoFit/>
          </a:bodyPr>
          <a:lstStyle/>
          <a:p>
            <a:r>
              <a:rPr lang="es-ES" dirty="0"/>
              <a:t>Compartimos la carpeta de forma pública desde las opciones avanzadas de compartir</a:t>
            </a:r>
          </a:p>
        </p:txBody>
      </p:sp>
    </p:spTree>
    <p:extLst>
      <p:ext uri="{BB962C8B-B14F-4D97-AF65-F5344CB8AC3E}">
        <p14:creationId xmlns:p14="http://schemas.microsoft.com/office/powerpoint/2010/main" val="916868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Arquitectura de la Información (AI)</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Rectángulo 3"/>
          <p:cNvSpPr/>
          <p:nvPr/>
        </p:nvSpPr>
        <p:spPr>
          <a:xfrm>
            <a:off x="1812188" y="3904483"/>
            <a:ext cx="309551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dirty="0">
                <a:solidFill>
                  <a:schemeClr val="dk1"/>
                </a:solidFill>
              </a:rPr>
              <a:t>Desarrollo de </a:t>
            </a:r>
            <a:br>
              <a:rPr lang="es-ES" dirty="0">
                <a:solidFill>
                  <a:schemeClr val="dk1"/>
                </a:solidFill>
              </a:rPr>
            </a:br>
            <a:r>
              <a:rPr lang="es-ES" dirty="0">
                <a:solidFill>
                  <a:schemeClr val="dk1"/>
                </a:solidFill>
              </a:rPr>
              <a:t>una  </a:t>
            </a:r>
            <a:r>
              <a:rPr lang="es-ES" b="1" dirty="0">
                <a:solidFill>
                  <a:schemeClr val="dk1"/>
                </a:solidFill>
              </a:rPr>
              <a:t>estructura</a:t>
            </a:r>
            <a:br>
              <a:rPr lang="es-ES" dirty="0"/>
            </a:br>
            <a:r>
              <a:rPr lang="es-ES" dirty="0">
                <a:solidFill>
                  <a:schemeClr val="dk1"/>
                </a:solidFill>
              </a:rPr>
              <a:t>para el contenido del sitio web</a:t>
            </a:r>
          </a:p>
        </p:txBody>
      </p:sp>
      <p:sp>
        <p:nvSpPr>
          <p:cNvPr id="5" name="Rectángulo 4"/>
          <p:cNvSpPr/>
          <p:nvPr/>
        </p:nvSpPr>
        <p:spPr>
          <a:xfrm>
            <a:off x="1599747" y="1755642"/>
            <a:ext cx="3520394"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dirty="0"/>
              <a:t>Definición y etiquetado de las áreas de contenido del sitio web</a:t>
            </a:r>
          </a:p>
        </p:txBody>
      </p:sp>
      <p:sp>
        <p:nvSpPr>
          <p:cNvPr id="6" name="Rectángulo 5"/>
          <p:cNvSpPr/>
          <p:nvPr/>
        </p:nvSpPr>
        <p:spPr>
          <a:xfrm>
            <a:off x="1990914" y="2830062"/>
            <a:ext cx="27380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dirty="0">
                <a:solidFill>
                  <a:schemeClr val="dk1"/>
                </a:solidFill>
              </a:rPr>
              <a:t>Organización del contenido en </a:t>
            </a:r>
            <a:r>
              <a:rPr lang="es-ES" b="1" dirty="0">
                <a:solidFill>
                  <a:schemeClr val="dk1"/>
                </a:solidFill>
              </a:rPr>
              <a:t>categorías</a:t>
            </a:r>
          </a:p>
        </p:txBody>
      </p:sp>
      <p:cxnSp>
        <p:nvCxnSpPr>
          <p:cNvPr id="13" name="Conector recto de flecha 12"/>
          <p:cNvCxnSpPr>
            <a:stCxn id="5" idx="2"/>
          </p:cNvCxnSpPr>
          <p:nvPr/>
        </p:nvCxnSpPr>
        <p:spPr>
          <a:xfrm flipH="1">
            <a:off x="3359943" y="2401973"/>
            <a:ext cx="1" cy="46796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8" name="Conector recto de flecha 17"/>
          <p:cNvCxnSpPr>
            <a:stCxn id="6" idx="2"/>
            <a:endCxn id="4" idx="0"/>
          </p:cNvCxnSpPr>
          <p:nvPr/>
        </p:nvCxnSpPr>
        <p:spPr>
          <a:xfrm>
            <a:off x="3359943" y="3476393"/>
            <a:ext cx="1" cy="42809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23" name="Flecha derecha 22"/>
          <p:cNvSpPr/>
          <p:nvPr/>
        </p:nvSpPr>
        <p:spPr>
          <a:xfrm>
            <a:off x="5120141" y="4078514"/>
            <a:ext cx="68217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p:cNvSpPr/>
          <p:nvPr/>
        </p:nvSpPr>
        <p:spPr>
          <a:xfrm>
            <a:off x="6276727" y="3627483"/>
            <a:ext cx="1978273" cy="1754326"/>
          </a:xfrm>
          <a:prstGeom prst="rect">
            <a:avLst/>
          </a:prstGeom>
        </p:spPr>
        <p:txBody>
          <a:bodyPr wrap="square">
            <a:spAutoFit/>
          </a:bodyPr>
          <a:lstStyle/>
          <a:p>
            <a:r>
              <a:rPr lang="es-ES" dirty="0"/>
              <a:t>Busca la máxima  eficiencia </a:t>
            </a:r>
          </a:p>
          <a:p>
            <a:r>
              <a:rPr lang="es-ES" dirty="0"/>
              <a:t>Centrado en el usuario</a:t>
            </a:r>
          </a:p>
          <a:p>
            <a:r>
              <a:rPr lang="es-ES" dirty="0"/>
              <a:t>En función de las audiencias destino</a:t>
            </a:r>
          </a:p>
        </p:txBody>
      </p:sp>
      <p:sp>
        <p:nvSpPr>
          <p:cNvPr id="25" name="CuadroTexto 24"/>
          <p:cNvSpPr txBox="1"/>
          <p:nvPr/>
        </p:nvSpPr>
        <p:spPr>
          <a:xfrm>
            <a:off x="5084286" y="5875189"/>
            <a:ext cx="2966153" cy="369332"/>
          </a:xfrm>
          <a:prstGeom prst="rect">
            <a:avLst/>
          </a:prstGeom>
          <a:noFill/>
        </p:spPr>
        <p:txBody>
          <a:bodyPr wrap="square" rtlCol="0">
            <a:spAutoFit/>
          </a:bodyPr>
          <a:lstStyle/>
          <a:p>
            <a:r>
              <a:rPr lang="es-ES" dirty="0"/>
              <a:t>Se ajusta a distintos </a:t>
            </a:r>
            <a:r>
              <a:rPr lang="es-ES" b="1" dirty="0"/>
              <a:t>modelos</a:t>
            </a:r>
          </a:p>
        </p:txBody>
      </p:sp>
      <p:pic>
        <p:nvPicPr>
          <p:cNvPr id="11" name="Picture 12" descr="structure icon - site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05" y="2805136"/>
            <a:ext cx="714375" cy="7334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skeleton icon - wire fr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05" y="4016601"/>
            <a:ext cx="714375"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920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Definición de la AI</a:t>
            </a:r>
          </a:p>
        </p:txBody>
      </p:sp>
      <p:sp>
        <p:nvSpPr>
          <p:cNvPr id="3" name="Rectángulo 2"/>
          <p:cNvSpPr/>
          <p:nvPr/>
        </p:nvSpPr>
        <p:spPr>
          <a:xfrm>
            <a:off x="628650" y="1481971"/>
            <a:ext cx="4567463" cy="3693319"/>
          </a:xfrm>
          <a:prstGeom prst="rect">
            <a:avLst/>
          </a:prstGeom>
        </p:spPr>
        <p:txBody>
          <a:bodyPr wrap="square">
            <a:spAutoFit/>
          </a:bodyPr>
          <a:lstStyle/>
          <a:p>
            <a:pPr marL="342900" indent="-342900">
              <a:buFont typeface="+mj-lt"/>
              <a:buAutoNum type="arabicPeriod"/>
            </a:pPr>
            <a:r>
              <a:rPr lang="es-ES" dirty="0"/>
              <a:t>El </a:t>
            </a:r>
            <a:r>
              <a:rPr lang="es-ES" b="1" dirty="0"/>
              <a:t>diseño estructural </a:t>
            </a:r>
            <a:r>
              <a:rPr lang="es-ES" dirty="0"/>
              <a:t>de espacios compartidos de información.</a:t>
            </a:r>
          </a:p>
          <a:p>
            <a:pPr marL="342900" indent="-342900">
              <a:buFont typeface="+mj-lt"/>
              <a:buAutoNum type="arabicPeriod"/>
            </a:pPr>
            <a:r>
              <a:rPr lang="es-ES" dirty="0"/>
              <a:t>La </a:t>
            </a:r>
            <a:r>
              <a:rPr lang="es-ES" b="1" dirty="0"/>
              <a:t>combinación</a:t>
            </a:r>
            <a:r>
              <a:rPr lang="es-ES" dirty="0"/>
              <a:t> de organización, etiquetado, búsqueda y sistemas de navegación el sitios web e intranets.</a:t>
            </a:r>
          </a:p>
          <a:p>
            <a:pPr marL="342900" indent="-342900">
              <a:buFont typeface="+mj-lt"/>
              <a:buAutoNum type="arabicPeriod"/>
            </a:pPr>
            <a:r>
              <a:rPr lang="es-ES" dirty="0"/>
              <a:t>El </a:t>
            </a:r>
            <a:r>
              <a:rPr lang="es-ES" b="1" dirty="0"/>
              <a:t>arte y la ciencia </a:t>
            </a:r>
            <a:r>
              <a:rPr lang="es-ES" dirty="0"/>
              <a:t>de la organización y etiquetado de sitios Web, intranets, comunidades en línea, y software, para promover la usabilidad y facilidad de encontrar información.</a:t>
            </a:r>
          </a:p>
          <a:p>
            <a:pPr marL="342900" indent="-342900">
              <a:buFont typeface="+mj-lt"/>
              <a:buAutoNum type="arabicPeriod"/>
            </a:pPr>
            <a:r>
              <a:rPr lang="es-ES" dirty="0"/>
              <a:t>Una </a:t>
            </a:r>
            <a:r>
              <a:rPr lang="es-ES" b="1" dirty="0"/>
              <a:t>comunidad emergente </a:t>
            </a:r>
            <a:r>
              <a:rPr lang="es-ES" dirty="0"/>
              <a:t>de practicantes enfocados en traer los principios del diseño y la arquitectura al paisaje digital.</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7029" y="1481971"/>
            <a:ext cx="3057979" cy="4016145"/>
          </a:xfrm>
          <a:prstGeom prst="rect">
            <a:avLst/>
          </a:prstGeom>
        </p:spPr>
      </p:pic>
      <p:sp>
        <p:nvSpPr>
          <p:cNvPr id="6" name="Rectángulo 5"/>
          <p:cNvSpPr/>
          <p:nvPr/>
        </p:nvSpPr>
        <p:spPr>
          <a:xfrm>
            <a:off x="1008063" y="5498116"/>
            <a:ext cx="3101521" cy="369332"/>
          </a:xfrm>
          <a:prstGeom prst="rect">
            <a:avLst/>
          </a:prstGeom>
        </p:spPr>
        <p:txBody>
          <a:bodyPr wrap="square">
            <a:spAutoFit/>
          </a:bodyPr>
          <a:lstStyle/>
          <a:p>
            <a:r>
              <a:rPr lang="en-US" dirty="0"/>
              <a:t>Lou Rosenfeld &amp; Peter Morville</a:t>
            </a:r>
          </a:p>
        </p:txBody>
      </p:sp>
    </p:spTree>
    <p:extLst>
      <p:ext uri="{BB962C8B-B14F-4D97-AF65-F5344CB8AC3E}">
        <p14:creationId xmlns:p14="http://schemas.microsoft.com/office/powerpoint/2010/main" val="182558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Definición de la AI</a:t>
            </a:r>
          </a:p>
        </p:txBody>
      </p:sp>
      <p:sp>
        <p:nvSpPr>
          <p:cNvPr id="6" name="Rectángulo 5"/>
          <p:cNvSpPr/>
          <p:nvPr/>
        </p:nvSpPr>
        <p:spPr>
          <a:xfrm>
            <a:off x="1121229" y="5469294"/>
            <a:ext cx="3848977" cy="369332"/>
          </a:xfrm>
          <a:prstGeom prst="rect">
            <a:avLst/>
          </a:prstGeom>
        </p:spPr>
        <p:txBody>
          <a:bodyPr wrap="square">
            <a:spAutoFit/>
          </a:bodyPr>
          <a:lstStyle/>
          <a:p>
            <a:r>
              <a:rPr lang="es-ES" b="1" dirty="0"/>
              <a:t>Mario Pérez-Montoro Gutierrez</a:t>
            </a:r>
            <a:endParaRPr lang="en-US" dirty="0"/>
          </a:p>
        </p:txBody>
      </p:sp>
      <p:sp>
        <p:nvSpPr>
          <p:cNvPr id="4" name="Rectángulo 3">
            <a:extLst>
              <a:ext uri="{FF2B5EF4-FFF2-40B4-BE49-F238E27FC236}">
                <a16:creationId xmlns:a16="http://schemas.microsoft.com/office/drawing/2014/main" id="{289B2F47-D40B-4211-9025-999CB1B2A0A6}"/>
              </a:ext>
            </a:extLst>
          </p:cNvPr>
          <p:cNvSpPr/>
          <p:nvPr/>
        </p:nvSpPr>
        <p:spPr>
          <a:xfrm>
            <a:off x="1121229" y="1633649"/>
            <a:ext cx="3583506" cy="2862322"/>
          </a:xfrm>
          <a:prstGeom prst="rect">
            <a:avLst/>
          </a:prstGeom>
        </p:spPr>
        <p:txBody>
          <a:bodyPr wrap="square">
            <a:spAutoFit/>
          </a:bodyPr>
          <a:lstStyle/>
          <a:p>
            <a:r>
              <a:rPr lang="es-ES" dirty="0"/>
              <a:t>Disciplina (arte y ciencia) encargada de estructurar, organizar y etiquetar los elementos que conforman los entornos informacionales para facilitar de esta manera la localización (o el acceso) de la información contenida en ellos y mejorar, así, su utilidad y su aprovechamiento por parte de los usuarios</a:t>
            </a:r>
          </a:p>
        </p:txBody>
      </p:sp>
      <p:pic>
        <p:nvPicPr>
          <p:cNvPr id="4098" name="Picture 2" descr="Arquitecturadela informacion">
            <a:extLst>
              <a:ext uri="{FF2B5EF4-FFF2-40B4-BE49-F238E27FC236}">
                <a16:creationId xmlns:a16="http://schemas.microsoft.com/office/drawing/2014/main" id="{EC8A9B93-FFAD-430D-AD77-30ACEA2F4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320" y="1278870"/>
            <a:ext cx="3055294" cy="427922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8E8C16F1-8824-4DF8-B61A-2B7FC345A5D0}"/>
              </a:ext>
            </a:extLst>
          </p:cNvPr>
          <p:cNvSpPr/>
          <p:nvPr/>
        </p:nvSpPr>
        <p:spPr>
          <a:xfrm>
            <a:off x="1121229" y="4659467"/>
            <a:ext cx="3450771" cy="646331"/>
          </a:xfrm>
          <a:prstGeom prst="rect">
            <a:avLst/>
          </a:prstGeom>
        </p:spPr>
        <p:txBody>
          <a:bodyPr wrap="square">
            <a:spAutoFit/>
          </a:bodyPr>
          <a:lstStyle/>
          <a:p>
            <a:r>
              <a:rPr lang="es-ES" u="sng" dirty="0">
                <a:solidFill>
                  <a:srgbClr val="2937E6"/>
                </a:solidFill>
                <a:latin typeface="Lato"/>
                <a:hlinkClick r:id="rId4"/>
              </a:rPr>
              <a:t>Arquitectura de la información en entornos web</a:t>
            </a:r>
            <a:endParaRPr lang="es-ES" dirty="0"/>
          </a:p>
        </p:txBody>
      </p:sp>
    </p:spTree>
    <p:extLst>
      <p:ext uri="{BB962C8B-B14F-4D97-AF65-F5344CB8AC3E}">
        <p14:creationId xmlns:p14="http://schemas.microsoft.com/office/powerpoint/2010/main" val="5097236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Disciplinas</a:t>
            </a:r>
          </a:p>
        </p:txBody>
      </p:sp>
      <p:sp>
        <p:nvSpPr>
          <p:cNvPr id="5" name="Rectángulo 4"/>
          <p:cNvSpPr/>
          <p:nvPr/>
        </p:nvSpPr>
        <p:spPr>
          <a:xfrm>
            <a:off x="628650" y="1460500"/>
            <a:ext cx="4487944" cy="3416320"/>
          </a:xfrm>
          <a:prstGeom prst="rect">
            <a:avLst/>
          </a:prstGeom>
        </p:spPr>
        <p:txBody>
          <a:bodyPr wrap="square">
            <a:spAutoFit/>
          </a:bodyPr>
          <a:lstStyle/>
          <a:p>
            <a:pPr marL="285750" indent="-285750">
              <a:buFont typeface="Arial" panose="020B0604020202020204" pitchFamily="34" charset="0"/>
              <a:buChar char="•"/>
            </a:pPr>
            <a:r>
              <a:rPr lang="es-ES" dirty="0"/>
              <a:t>Diseño Gráfico</a:t>
            </a:r>
          </a:p>
          <a:p>
            <a:pPr marL="285750" indent="-285750">
              <a:buFont typeface="Arial" panose="020B0604020202020204" pitchFamily="34" charset="0"/>
              <a:buChar char="•"/>
            </a:pPr>
            <a:r>
              <a:rPr lang="es-ES" dirty="0"/>
              <a:t>Biblioteconomía (Bibliotecología)</a:t>
            </a:r>
          </a:p>
          <a:p>
            <a:pPr marL="285750" indent="-285750">
              <a:buFont typeface="Arial" panose="020B0604020202020204" pitchFamily="34" charset="0"/>
              <a:buChar char="•"/>
            </a:pPr>
            <a:r>
              <a:rPr lang="es-ES" dirty="0"/>
              <a:t>Periodismo y redacción técnica</a:t>
            </a:r>
          </a:p>
          <a:p>
            <a:pPr marL="285750" indent="-285750">
              <a:buFont typeface="Arial" panose="020B0604020202020204" pitchFamily="34" charset="0"/>
              <a:buChar char="•"/>
            </a:pPr>
            <a:r>
              <a:rPr lang="es-ES" dirty="0"/>
              <a:t>Informática y ciencias de la computación</a:t>
            </a:r>
          </a:p>
          <a:p>
            <a:pPr marL="285750" indent="-285750">
              <a:buFont typeface="Arial" panose="020B0604020202020204" pitchFamily="34" charset="0"/>
              <a:buChar char="•"/>
            </a:pPr>
            <a:r>
              <a:rPr lang="es-ES" dirty="0"/>
              <a:t>Ingeniería de la usabilidad</a:t>
            </a:r>
            <a:br>
              <a:rPr lang="es-ES" dirty="0"/>
            </a:br>
            <a:r>
              <a:rPr lang="es-ES" dirty="0"/>
              <a:t>(Interacción humano-computador)</a:t>
            </a:r>
          </a:p>
          <a:p>
            <a:pPr marL="285750" indent="-285750">
              <a:buFont typeface="Arial" panose="020B0604020202020204" pitchFamily="34" charset="0"/>
              <a:buChar char="•"/>
            </a:pPr>
            <a:r>
              <a:rPr lang="es-ES" dirty="0"/>
              <a:t>Marketing</a:t>
            </a:r>
          </a:p>
          <a:p>
            <a:pPr marL="285750" indent="-285750">
              <a:buFont typeface="Arial" panose="020B0604020202020204" pitchFamily="34" charset="0"/>
              <a:buChar char="•"/>
            </a:pPr>
            <a:r>
              <a:rPr lang="es-ES" dirty="0"/>
              <a:t>Arquitectura</a:t>
            </a:r>
          </a:p>
          <a:p>
            <a:pPr marL="285750" indent="-285750">
              <a:buFont typeface="Arial" panose="020B0604020202020204" pitchFamily="34" charset="0"/>
              <a:buChar char="•"/>
            </a:pPr>
            <a:r>
              <a:rPr lang="es-ES" dirty="0"/>
              <a:t>Gestión de productos</a:t>
            </a:r>
          </a:p>
          <a:p>
            <a:pPr marL="285750" indent="-285750">
              <a:buFont typeface="Arial" panose="020B0604020202020204" pitchFamily="34" charset="0"/>
              <a:buChar char="•"/>
            </a:pPr>
            <a:r>
              <a:rPr lang="es-ES" dirty="0"/>
              <a:t>Antropología</a:t>
            </a:r>
          </a:p>
          <a:p>
            <a:pPr marL="285750" indent="-285750">
              <a:buFont typeface="Arial" panose="020B0604020202020204" pitchFamily="34" charset="0"/>
              <a:buChar char="•"/>
            </a:pPr>
            <a:r>
              <a:rPr lang="es-ES" dirty="0"/>
              <a:t>Sociología</a:t>
            </a:r>
          </a:p>
          <a:p>
            <a:pPr marL="285750" indent="-285750">
              <a:buFont typeface="Arial" panose="020B0604020202020204" pitchFamily="34" charset="0"/>
              <a:buChar char="•"/>
            </a:pPr>
            <a:r>
              <a:rPr lang="es-ES" dirty="0"/>
              <a:t>….</a:t>
            </a:r>
          </a:p>
        </p:txBody>
      </p:sp>
      <p:pic>
        <p:nvPicPr>
          <p:cNvPr id="1026" name="Picture 2" descr="http://seanconnolly.ca/web/0596527349/images/info3_020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6511" y="1315358"/>
            <a:ext cx="4448175"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7761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3B1603-BE02-4B4D-A460-E2327AE8AB54}"/>
              </a:ext>
            </a:extLst>
          </p:cNvPr>
          <p:cNvSpPr>
            <a:spLocks noGrp="1"/>
          </p:cNvSpPr>
          <p:nvPr>
            <p:ph type="title"/>
          </p:nvPr>
        </p:nvSpPr>
        <p:spPr/>
        <p:txBody>
          <a:bodyPr/>
          <a:lstStyle/>
          <a:p>
            <a:r>
              <a:rPr lang="es-ES" dirty="0"/>
              <a:t>Parámetros de la AI</a:t>
            </a:r>
          </a:p>
        </p:txBody>
      </p:sp>
      <p:sp>
        <p:nvSpPr>
          <p:cNvPr id="3" name="Rectángulo 2">
            <a:extLst>
              <a:ext uri="{FF2B5EF4-FFF2-40B4-BE49-F238E27FC236}">
                <a16:creationId xmlns:a16="http://schemas.microsoft.com/office/drawing/2014/main" id="{F1D885E0-5563-4389-A7AD-E48B251A1FCF}"/>
              </a:ext>
            </a:extLst>
          </p:cNvPr>
          <p:cNvSpPr/>
          <p:nvPr/>
        </p:nvSpPr>
        <p:spPr>
          <a:xfrm>
            <a:off x="994644" y="5351590"/>
            <a:ext cx="1165123" cy="369332"/>
          </a:xfrm>
          <a:prstGeom prst="rect">
            <a:avLst/>
          </a:prstGeom>
        </p:spPr>
        <p:txBody>
          <a:bodyPr wrap="square">
            <a:spAutoFit/>
          </a:bodyPr>
          <a:lstStyle/>
          <a:p>
            <a:r>
              <a:rPr lang="es-ES" dirty="0"/>
              <a:t>Planificar</a:t>
            </a:r>
          </a:p>
        </p:txBody>
      </p:sp>
      <p:sp>
        <p:nvSpPr>
          <p:cNvPr id="4" name="Rectángulo 3">
            <a:extLst>
              <a:ext uri="{FF2B5EF4-FFF2-40B4-BE49-F238E27FC236}">
                <a16:creationId xmlns:a16="http://schemas.microsoft.com/office/drawing/2014/main" id="{0773C4C2-A79B-4710-8797-900525F10219}"/>
              </a:ext>
            </a:extLst>
          </p:cNvPr>
          <p:cNvSpPr/>
          <p:nvPr/>
        </p:nvSpPr>
        <p:spPr>
          <a:xfrm>
            <a:off x="574431" y="1359204"/>
            <a:ext cx="2984705" cy="646331"/>
          </a:xfrm>
          <a:prstGeom prst="rect">
            <a:avLst/>
          </a:prstGeom>
        </p:spPr>
        <p:txBody>
          <a:bodyPr wrap="square">
            <a:spAutoFit/>
          </a:bodyPr>
          <a:lstStyle/>
          <a:p>
            <a:r>
              <a:rPr lang="es-ES" dirty="0"/>
              <a:t>La AI trabaja sobre tres parámetros como son </a:t>
            </a:r>
          </a:p>
        </p:txBody>
      </p:sp>
      <p:sp>
        <p:nvSpPr>
          <p:cNvPr id="5" name="Rectángulo 4">
            <a:extLst>
              <a:ext uri="{FF2B5EF4-FFF2-40B4-BE49-F238E27FC236}">
                <a16:creationId xmlns:a16="http://schemas.microsoft.com/office/drawing/2014/main" id="{16CAF2FA-DDB1-4EE6-AF0D-C7FCBD9C96B7}"/>
              </a:ext>
            </a:extLst>
          </p:cNvPr>
          <p:cNvSpPr/>
          <p:nvPr/>
        </p:nvSpPr>
        <p:spPr>
          <a:xfrm>
            <a:off x="994644" y="3160985"/>
            <a:ext cx="1139223" cy="369332"/>
          </a:xfrm>
          <a:prstGeom prst="rect">
            <a:avLst/>
          </a:prstGeom>
        </p:spPr>
        <p:txBody>
          <a:bodyPr wrap="none">
            <a:spAutoFit/>
          </a:bodyPr>
          <a:lstStyle/>
          <a:p>
            <a:r>
              <a:rPr lang="es-ES" dirty="0"/>
              <a:t>Identificar</a:t>
            </a:r>
          </a:p>
        </p:txBody>
      </p:sp>
      <p:sp>
        <p:nvSpPr>
          <p:cNvPr id="6" name="Rectángulo 5">
            <a:extLst>
              <a:ext uri="{FF2B5EF4-FFF2-40B4-BE49-F238E27FC236}">
                <a16:creationId xmlns:a16="http://schemas.microsoft.com/office/drawing/2014/main" id="{629C0CE1-E493-41A0-979A-1D9B5CD60E2C}"/>
              </a:ext>
            </a:extLst>
          </p:cNvPr>
          <p:cNvSpPr/>
          <p:nvPr/>
        </p:nvSpPr>
        <p:spPr>
          <a:xfrm>
            <a:off x="994644" y="4256650"/>
            <a:ext cx="1261371" cy="369332"/>
          </a:xfrm>
          <a:prstGeom prst="rect">
            <a:avLst/>
          </a:prstGeom>
        </p:spPr>
        <p:txBody>
          <a:bodyPr wrap="none">
            <a:spAutoFit/>
          </a:bodyPr>
          <a:lstStyle/>
          <a:p>
            <a:r>
              <a:rPr lang="es-ES" dirty="0"/>
              <a:t>Determinar</a:t>
            </a:r>
          </a:p>
        </p:txBody>
      </p:sp>
      <p:sp>
        <p:nvSpPr>
          <p:cNvPr id="7" name="Rectángulo 6">
            <a:extLst>
              <a:ext uri="{FF2B5EF4-FFF2-40B4-BE49-F238E27FC236}">
                <a16:creationId xmlns:a16="http://schemas.microsoft.com/office/drawing/2014/main" id="{8DC05754-92FE-4C42-8FF4-A1A1FEECBB4A}"/>
              </a:ext>
            </a:extLst>
          </p:cNvPr>
          <p:cNvSpPr/>
          <p:nvPr/>
        </p:nvSpPr>
        <p:spPr>
          <a:xfrm>
            <a:off x="2831690" y="3022485"/>
            <a:ext cx="5309419" cy="646331"/>
          </a:xfrm>
          <a:prstGeom prst="rect">
            <a:avLst/>
          </a:prstGeom>
        </p:spPr>
        <p:txBody>
          <a:bodyPr wrap="square">
            <a:spAutoFit/>
          </a:bodyPr>
          <a:lstStyle/>
          <a:p>
            <a:pPr marL="285750" indent="-285750">
              <a:buFont typeface="Arial" panose="020B0604020202020204" pitchFamily="34" charset="0"/>
              <a:buChar char="•"/>
            </a:pPr>
            <a:r>
              <a:rPr lang="es-ES" dirty="0"/>
              <a:t>Identificar los objetivos del producto (Misión)</a:t>
            </a:r>
          </a:p>
          <a:p>
            <a:pPr marL="285750" indent="-285750">
              <a:buFont typeface="Arial" panose="020B0604020202020204" pitchFamily="34" charset="0"/>
              <a:buChar char="•"/>
            </a:pPr>
            <a:r>
              <a:rPr lang="es-ES" dirty="0"/>
              <a:t>Identificar la expectativa de los usuarios (Visión)</a:t>
            </a:r>
          </a:p>
        </p:txBody>
      </p:sp>
      <p:sp>
        <p:nvSpPr>
          <p:cNvPr id="8" name="Rectángulo 7">
            <a:extLst>
              <a:ext uri="{FF2B5EF4-FFF2-40B4-BE49-F238E27FC236}">
                <a16:creationId xmlns:a16="http://schemas.microsoft.com/office/drawing/2014/main" id="{62B9DA54-FF1D-4342-AA66-0755C9069F74}"/>
              </a:ext>
            </a:extLst>
          </p:cNvPr>
          <p:cNvSpPr/>
          <p:nvPr/>
        </p:nvSpPr>
        <p:spPr>
          <a:xfrm>
            <a:off x="2861187" y="4064754"/>
            <a:ext cx="5521427" cy="923330"/>
          </a:xfrm>
          <a:prstGeom prst="rect">
            <a:avLst/>
          </a:prstGeom>
        </p:spPr>
        <p:txBody>
          <a:bodyPr wrap="square">
            <a:spAutoFit/>
          </a:bodyPr>
          <a:lstStyle/>
          <a:p>
            <a:pPr marL="285750" indent="-285750">
              <a:buFont typeface="Arial" panose="020B0604020202020204" pitchFamily="34" charset="0"/>
              <a:buChar char="•"/>
            </a:pPr>
            <a:r>
              <a:rPr lang="es-ES" dirty="0"/>
              <a:t>Determinar los contenidos del producto (Misión)</a:t>
            </a:r>
          </a:p>
          <a:p>
            <a:pPr marL="285750" indent="-285750">
              <a:buFont typeface="Arial" panose="020B0604020202020204" pitchFamily="34" charset="0"/>
              <a:buChar char="•"/>
            </a:pPr>
            <a:r>
              <a:rPr lang="es-ES" dirty="0"/>
              <a:t>Determinar las funcionalidades de los usuarios (Visión)</a:t>
            </a:r>
          </a:p>
        </p:txBody>
      </p:sp>
      <p:sp>
        <p:nvSpPr>
          <p:cNvPr id="9" name="Rectángulo 8">
            <a:extLst>
              <a:ext uri="{FF2B5EF4-FFF2-40B4-BE49-F238E27FC236}">
                <a16:creationId xmlns:a16="http://schemas.microsoft.com/office/drawing/2014/main" id="{38F9F83B-C237-4E41-8EC6-4F850794F7BC}"/>
              </a:ext>
            </a:extLst>
          </p:cNvPr>
          <p:cNvSpPr/>
          <p:nvPr/>
        </p:nvSpPr>
        <p:spPr>
          <a:xfrm>
            <a:off x="2831690" y="5215738"/>
            <a:ext cx="4572000" cy="923330"/>
          </a:xfrm>
          <a:prstGeom prst="rect">
            <a:avLst/>
          </a:prstGeom>
        </p:spPr>
        <p:txBody>
          <a:bodyPr>
            <a:spAutoFit/>
          </a:bodyPr>
          <a:lstStyle/>
          <a:p>
            <a:pPr marL="285750" indent="-285750">
              <a:buFont typeface="Arial" panose="020B0604020202020204" pitchFamily="34" charset="0"/>
              <a:buChar char="•"/>
            </a:pPr>
            <a:r>
              <a:rPr lang="es-ES" dirty="0"/>
              <a:t>Planificar sistemas de organización</a:t>
            </a:r>
          </a:p>
          <a:p>
            <a:pPr marL="285750" indent="-285750">
              <a:buFont typeface="Arial" panose="020B0604020202020204" pitchFamily="34" charset="0"/>
              <a:buChar char="•"/>
            </a:pPr>
            <a:r>
              <a:rPr lang="es-ES" dirty="0"/>
              <a:t>Planificar la escalabilidad (modificación y mantenimiento</a:t>
            </a:r>
          </a:p>
        </p:txBody>
      </p:sp>
      <p:sp>
        <p:nvSpPr>
          <p:cNvPr id="10" name="Rectángulo 9">
            <a:extLst>
              <a:ext uri="{FF2B5EF4-FFF2-40B4-BE49-F238E27FC236}">
                <a16:creationId xmlns:a16="http://schemas.microsoft.com/office/drawing/2014/main" id="{520EB23A-BCB1-4687-A7F9-0897DE4BE920}"/>
              </a:ext>
            </a:extLst>
          </p:cNvPr>
          <p:cNvSpPr/>
          <p:nvPr/>
        </p:nvSpPr>
        <p:spPr>
          <a:xfrm>
            <a:off x="574431" y="2541417"/>
            <a:ext cx="3997569" cy="369332"/>
          </a:xfrm>
          <a:prstGeom prst="rect">
            <a:avLst/>
          </a:prstGeom>
        </p:spPr>
        <p:txBody>
          <a:bodyPr wrap="none">
            <a:spAutoFit/>
          </a:bodyPr>
          <a:lstStyle/>
          <a:p>
            <a:r>
              <a:rPr lang="es-ES" dirty="0"/>
              <a:t>Su trabajo consiste específicamente en:</a:t>
            </a:r>
          </a:p>
        </p:txBody>
      </p:sp>
      <p:sp>
        <p:nvSpPr>
          <p:cNvPr id="11" name="Rectángulo 10">
            <a:extLst>
              <a:ext uri="{FF2B5EF4-FFF2-40B4-BE49-F238E27FC236}">
                <a16:creationId xmlns:a16="http://schemas.microsoft.com/office/drawing/2014/main" id="{D92F3E7B-2614-4A34-9ABB-6911BC25CDBF}"/>
              </a:ext>
            </a:extLst>
          </p:cNvPr>
          <p:cNvSpPr/>
          <p:nvPr/>
        </p:nvSpPr>
        <p:spPr>
          <a:xfrm>
            <a:off x="3928936" y="1217717"/>
            <a:ext cx="1692964" cy="923330"/>
          </a:xfrm>
          <a:prstGeom prst="rect">
            <a:avLst/>
          </a:prstGeom>
        </p:spPr>
        <p:txBody>
          <a:bodyPr wrap="none">
            <a:spAutoFit/>
          </a:bodyPr>
          <a:lstStyle/>
          <a:p>
            <a:pPr marL="285750" indent="-285750">
              <a:buFont typeface="Arial" panose="020B0604020202020204" pitchFamily="34" charset="0"/>
              <a:buChar char="•"/>
            </a:pPr>
            <a:r>
              <a:rPr lang="es-ES" dirty="0"/>
              <a:t>los usuarios </a:t>
            </a:r>
          </a:p>
          <a:p>
            <a:pPr marL="285750" indent="-285750">
              <a:buFont typeface="Arial" panose="020B0604020202020204" pitchFamily="34" charset="0"/>
              <a:buChar char="•"/>
            </a:pPr>
            <a:r>
              <a:rPr lang="es-ES" dirty="0"/>
              <a:t>el contexto  </a:t>
            </a:r>
          </a:p>
          <a:p>
            <a:pPr marL="285750" indent="-285750">
              <a:buFont typeface="Arial" panose="020B0604020202020204" pitchFamily="34" charset="0"/>
              <a:buChar char="•"/>
            </a:pPr>
            <a:r>
              <a:rPr lang="es-ES" dirty="0"/>
              <a:t>el contenido </a:t>
            </a:r>
          </a:p>
        </p:txBody>
      </p:sp>
    </p:spTree>
    <p:extLst>
      <p:ext uri="{BB962C8B-B14F-4D97-AF65-F5344CB8AC3E}">
        <p14:creationId xmlns:p14="http://schemas.microsoft.com/office/powerpoint/2010/main" val="921158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Componentes de la AI</a:t>
            </a:r>
          </a:p>
        </p:txBody>
      </p:sp>
      <p:sp>
        <p:nvSpPr>
          <p:cNvPr id="3" name="Rectángulo 2"/>
          <p:cNvSpPr/>
          <p:nvPr/>
        </p:nvSpPr>
        <p:spPr>
          <a:xfrm>
            <a:off x="4223656" y="4313223"/>
            <a:ext cx="2264229" cy="665177"/>
          </a:xfrm>
          <a:prstGeom prst="rect">
            <a:avLst/>
          </a:prstGeom>
        </p:spPr>
        <p:txBody>
          <a:bodyPr wrap="square">
            <a:spAutoFit/>
          </a:bodyPr>
          <a:lstStyle/>
          <a:p>
            <a:r>
              <a:rPr lang="es-ES" dirty="0"/>
              <a:t>Cómo los usuarios </a:t>
            </a:r>
            <a:r>
              <a:rPr lang="es-ES" u="sng" dirty="0"/>
              <a:t>buscan</a:t>
            </a:r>
            <a:r>
              <a:rPr lang="es-ES" dirty="0"/>
              <a:t> información</a:t>
            </a:r>
          </a:p>
        </p:txBody>
      </p:sp>
      <p:sp>
        <p:nvSpPr>
          <p:cNvPr id="4" name="Rectángulo 3"/>
          <p:cNvSpPr/>
          <p:nvPr/>
        </p:nvSpPr>
        <p:spPr>
          <a:xfrm>
            <a:off x="847573" y="5509383"/>
            <a:ext cx="6994527" cy="646331"/>
          </a:xfrm>
          <a:prstGeom prst="rect">
            <a:avLst/>
          </a:prstGeom>
        </p:spPr>
        <p:txBody>
          <a:bodyPr wrap="square">
            <a:spAutoFit/>
          </a:bodyPr>
          <a:lstStyle/>
          <a:p>
            <a:r>
              <a:rPr lang="es-ES" dirty="0"/>
              <a:t>Para tener éxito, es necesario el conocimiento de los diversos </a:t>
            </a:r>
            <a:r>
              <a:rPr lang="es-ES" b="1" dirty="0"/>
              <a:t>estándares</a:t>
            </a:r>
            <a:r>
              <a:rPr lang="es-ES" dirty="0"/>
              <a:t> de la industria para crear, almacenar, acceder y presentar la información.</a:t>
            </a:r>
          </a:p>
        </p:txBody>
      </p:sp>
      <p:sp>
        <p:nvSpPr>
          <p:cNvPr id="7" name="Rectángulo 6"/>
          <p:cNvSpPr/>
          <p:nvPr/>
        </p:nvSpPr>
        <p:spPr>
          <a:xfrm>
            <a:off x="847573" y="1486167"/>
            <a:ext cx="2455031" cy="646331"/>
          </a:xfrm>
          <a:prstGeom prst="rect">
            <a:avLst/>
          </a:prstGeom>
        </p:spPr>
        <p:txBody>
          <a:bodyPr wrap="square">
            <a:spAutoFit/>
          </a:bodyPr>
          <a:lstStyle/>
          <a:p>
            <a:r>
              <a:rPr lang="es-ES" dirty="0"/>
              <a:t>Esquemas y estructuras de </a:t>
            </a:r>
            <a:r>
              <a:rPr lang="es-ES" b="1" dirty="0"/>
              <a:t>organización</a:t>
            </a:r>
            <a:endParaRPr lang="es-ES" dirty="0"/>
          </a:p>
        </p:txBody>
      </p:sp>
      <p:sp>
        <p:nvSpPr>
          <p:cNvPr id="8" name="Rectángulo 7"/>
          <p:cNvSpPr/>
          <p:nvPr/>
        </p:nvSpPr>
        <p:spPr>
          <a:xfrm>
            <a:off x="847573" y="2663481"/>
            <a:ext cx="2455031" cy="369332"/>
          </a:xfrm>
          <a:prstGeom prst="rect">
            <a:avLst/>
          </a:prstGeom>
        </p:spPr>
        <p:txBody>
          <a:bodyPr wrap="none">
            <a:spAutoFit/>
          </a:bodyPr>
          <a:lstStyle/>
          <a:p>
            <a:r>
              <a:rPr lang="es-ES" dirty="0"/>
              <a:t>Sistemas de </a:t>
            </a:r>
            <a:r>
              <a:rPr lang="es-ES" b="1" dirty="0"/>
              <a:t>Etiquetado</a:t>
            </a:r>
            <a:endParaRPr lang="es-ES" dirty="0"/>
          </a:p>
        </p:txBody>
      </p:sp>
      <p:sp>
        <p:nvSpPr>
          <p:cNvPr id="9" name="Rectángulo 8"/>
          <p:cNvSpPr/>
          <p:nvPr/>
        </p:nvSpPr>
        <p:spPr>
          <a:xfrm>
            <a:off x="847573" y="3563796"/>
            <a:ext cx="2513830" cy="369332"/>
          </a:xfrm>
          <a:prstGeom prst="rect">
            <a:avLst/>
          </a:prstGeom>
        </p:spPr>
        <p:txBody>
          <a:bodyPr wrap="none">
            <a:spAutoFit/>
          </a:bodyPr>
          <a:lstStyle/>
          <a:p>
            <a:r>
              <a:rPr lang="es-ES" dirty="0"/>
              <a:t>Sistemas de </a:t>
            </a:r>
            <a:r>
              <a:rPr lang="es-ES" b="1" dirty="0"/>
              <a:t>Navegación</a:t>
            </a:r>
            <a:endParaRPr lang="es-ES" dirty="0"/>
          </a:p>
        </p:txBody>
      </p:sp>
      <p:sp>
        <p:nvSpPr>
          <p:cNvPr id="10" name="Rectángulo 9"/>
          <p:cNvSpPr/>
          <p:nvPr/>
        </p:nvSpPr>
        <p:spPr>
          <a:xfrm>
            <a:off x="847573" y="4464111"/>
            <a:ext cx="1270797" cy="369332"/>
          </a:xfrm>
          <a:prstGeom prst="rect">
            <a:avLst/>
          </a:prstGeom>
        </p:spPr>
        <p:txBody>
          <a:bodyPr wrap="none">
            <a:spAutoFit/>
          </a:bodyPr>
          <a:lstStyle/>
          <a:p>
            <a:r>
              <a:rPr lang="es-ES" b="1" dirty="0"/>
              <a:t>Buscadores</a:t>
            </a:r>
            <a:endParaRPr lang="es-ES" dirty="0"/>
          </a:p>
        </p:txBody>
      </p:sp>
      <p:sp>
        <p:nvSpPr>
          <p:cNvPr id="11" name="Rectángulo 10"/>
          <p:cNvSpPr/>
          <p:nvPr/>
        </p:nvSpPr>
        <p:spPr>
          <a:xfrm>
            <a:off x="4223656" y="1477406"/>
            <a:ext cx="4101418" cy="646331"/>
          </a:xfrm>
          <a:prstGeom prst="rect">
            <a:avLst/>
          </a:prstGeom>
        </p:spPr>
        <p:txBody>
          <a:bodyPr wrap="square">
            <a:spAutoFit/>
          </a:bodyPr>
          <a:lstStyle/>
          <a:p>
            <a:r>
              <a:rPr lang="es-ES" dirty="0"/>
              <a:t>Cómo se realiza una clasificación en </a:t>
            </a:r>
            <a:r>
              <a:rPr lang="es-ES" u="sng" dirty="0"/>
              <a:t>categorías</a:t>
            </a:r>
            <a:r>
              <a:rPr lang="es-ES" dirty="0"/>
              <a:t> para estructurar la información</a:t>
            </a:r>
          </a:p>
        </p:txBody>
      </p:sp>
      <p:sp>
        <p:nvSpPr>
          <p:cNvPr id="12" name="Rectángulo 11"/>
          <p:cNvSpPr/>
          <p:nvPr/>
        </p:nvSpPr>
        <p:spPr>
          <a:xfrm>
            <a:off x="4223656" y="2518963"/>
            <a:ext cx="2803802" cy="646331"/>
          </a:xfrm>
          <a:prstGeom prst="rect">
            <a:avLst/>
          </a:prstGeom>
        </p:spPr>
        <p:txBody>
          <a:bodyPr wrap="square">
            <a:spAutoFit/>
          </a:bodyPr>
          <a:lstStyle/>
          <a:p>
            <a:r>
              <a:rPr lang="es-ES" dirty="0"/>
              <a:t>Cómo los usuarios </a:t>
            </a:r>
            <a:r>
              <a:rPr lang="es-ES" u="sng" dirty="0"/>
              <a:t>representan</a:t>
            </a:r>
            <a:r>
              <a:rPr lang="es-ES" dirty="0"/>
              <a:t> información</a:t>
            </a:r>
          </a:p>
        </p:txBody>
      </p:sp>
      <p:sp>
        <p:nvSpPr>
          <p:cNvPr id="13" name="Rectángulo 12"/>
          <p:cNvSpPr/>
          <p:nvPr/>
        </p:nvSpPr>
        <p:spPr>
          <a:xfrm>
            <a:off x="4255228" y="3429000"/>
            <a:ext cx="3767818" cy="646331"/>
          </a:xfrm>
          <a:prstGeom prst="rect">
            <a:avLst/>
          </a:prstGeom>
        </p:spPr>
        <p:txBody>
          <a:bodyPr wrap="square">
            <a:spAutoFit/>
          </a:bodyPr>
          <a:lstStyle/>
          <a:p>
            <a:r>
              <a:rPr lang="es-ES" dirty="0"/>
              <a:t>Cómo los usuarios navegan o</a:t>
            </a:r>
            <a:br>
              <a:rPr lang="es-ES" dirty="0"/>
            </a:br>
            <a:r>
              <a:rPr lang="es-ES" u="sng" dirty="0"/>
              <a:t>se mueven</a:t>
            </a:r>
            <a:r>
              <a:rPr lang="es-ES" dirty="0"/>
              <a:t> a través de la información</a:t>
            </a:r>
          </a:p>
        </p:txBody>
      </p:sp>
      <p:cxnSp>
        <p:nvCxnSpPr>
          <p:cNvPr id="15" name="Conector recto de flecha 14"/>
          <p:cNvCxnSpPr>
            <a:stCxn id="7" idx="3"/>
            <a:endCxn id="11" idx="1"/>
          </p:cNvCxnSpPr>
          <p:nvPr/>
        </p:nvCxnSpPr>
        <p:spPr>
          <a:xfrm flipV="1">
            <a:off x="3302604" y="1800572"/>
            <a:ext cx="921052" cy="8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8" idx="3"/>
            <a:endCxn id="12" idx="1"/>
          </p:cNvCxnSpPr>
          <p:nvPr/>
        </p:nvCxnSpPr>
        <p:spPr>
          <a:xfrm flipV="1">
            <a:off x="3302604" y="2842129"/>
            <a:ext cx="921052" cy="6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9" idx="3"/>
            <a:endCxn id="13" idx="1"/>
          </p:cNvCxnSpPr>
          <p:nvPr/>
        </p:nvCxnSpPr>
        <p:spPr>
          <a:xfrm>
            <a:off x="3361403" y="3748462"/>
            <a:ext cx="893825" cy="3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stCxn id="10" idx="3"/>
            <a:endCxn id="3" idx="1"/>
          </p:cNvCxnSpPr>
          <p:nvPr/>
        </p:nvCxnSpPr>
        <p:spPr>
          <a:xfrm flipV="1">
            <a:off x="2118370" y="4645812"/>
            <a:ext cx="2105286" cy="2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1588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Sistemas de organización</a:t>
            </a:r>
          </a:p>
        </p:txBody>
      </p:sp>
      <p:sp>
        <p:nvSpPr>
          <p:cNvPr id="3" name="Rectángulo 2"/>
          <p:cNvSpPr/>
          <p:nvPr/>
        </p:nvSpPr>
        <p:spPr>
          <a:xfrm>
            <a:off x="5054996" y="4580991"/>
            <a:ext cx="2142084" cy="1477328"/>
          </a:xfrm>
          <a:prstGeom prst="rect">
            <a:avLst/>
          </a:prstGeom>
        </p:spPr>
        <p:txBody>
          <a:bodyPr wrap="square">
            <a:spAutoFit/>
          </a:bodyPr>
          <a:lstStyle/>
          <a:p>
            <a:pPr marL="285750" indent="-285750">
              <a:buFont typeface="Arial" panose="020B0604020202020204" pitchFamily="34" charset="0"/>
              <a:buChar char="•"/>
            </a:pPr>
            <a:r>
              <a:rPr lang="es-ES" dirty="0"/>
              <a:t>Por temas</a:t>
            </a:r>
          </a:p>
          <a:p>
            <a:pPr marL="285750" indent="-285750">
              <a:buFont typeface="Arial" panose="020B0604020202020204" pitchFamily="34" charset="0"/>
              <a:buChar char="•"/>
            </a:pPr>
            <a:r>
              <a:rPr lang="es-ES" dirty="0"/>
              <a:t>Por tareas</a:t>
            </a:r>
          </a:p>
          <a:p>
            <a:pPr marL="285750" indent="-285750">
              <a:buFont typeface="Arial" panose="020B0604020202020204" pitchFamily="34" charset="0"/>
              <a:buChar char="•"/>
            </a:pPr>
            <a:r>
              <a:rPr lang="es-ES" dirty="0"/>
              <a:t>Por audiencia</a:t>
            </a:r>
          </a:p>
          <a:p>
            <a:pPr marL="285750" indent="-285750">
              <a:buFont typeface="Arial" panose="020B0604020202020204" pitchFamily="34" charset="0"/>
              <a:buChar char="•"/>
            </a:pPr>
            <a:r>
              <a:rPr lang="es-ES" dirty="0"/>
              <a:t>Por metáforas</a:t>
            </a:r>
          </a:p>
          <a:p>
            <a:pPr marL="285750" indent="-285750">
              <a:buFont typeface="Arial" panose="020B0604020202020204" pitchFamily="34" charset="0"/>
              <a:buChar char="•"/>
            </a:pPr>
            <a:r>
              <a:rPr lang="es-ES" dirty="0"/>
              <a:t>Híbridos</a:t>
            </a:r>
          </a:p>
        </p:txBody>
      </p:sp>
      <p:sp>
        <p:nvSpPr>
          <p:cNvPr id="4" name="CuadroTexto 3"/>
          <p:cNvSpPr txBox="1"/>
          <p:nvPr/>
        </p:nvSpPr>
        <p:spPr>
          <a:xfrm>
            <a:off x="2380200" y="3451776"/>
            <a:ext cx="1059543" cy="646331"/>
          </a:xfrm>
          <a:prstGeom prst="rect">
            <a:avLst/>
          </a:prstGeom>
          <a:noFill/>
        </p:spPr>
        <p:txBody>
          <a:bodyPr wrap="square" rtlCol="0">
            <a:spAutoFit/>
          </a:bodyPr>
          <a:lstStyle/>
          <a:p>
            <a:pPr algn="ctr"/>
            <a:r>
              <a:rPr lang="es-ES" dirty="0"/>
              <a:t>Sistemas Exactos</a:t>
            </a:r>
          </a:p>
        </p:txBody>
      </p:sp>
      <p:sp>
        <p:nvSpPr>
          <p:cNvPr id="5" name="CuadroTexto 4"/>
          <p:cNvSpPr txBox="1"/>
          <p:nvPr/>
        </p:nvSpPr>
        <p:spPr>
          <a:xfrm>
            <a:off x="2380200" y="4996490"/>
            <a:ext cx="1190377" cy="646331"/>
          </a:xfrm>
          <a:prstGeom prst="rect">
            <a:avLst/>
          </a:prstGeom>
          <a:noFill/>
        </p:spPr>
        <p:txBody>
          <a:bodyPr wrap="square" rtlCol="0">
            <a:spAutoFit/>
          </a:bodyPr>
          <a:lstStyle/>
          <a:p>
            <a:pPr algn="ctr"/>
            <a:r>
              <a:rPr lang="es-ES" dirty="0"/>
              <a:t>Sistemas Ambiguos</a:t>
            </a:r>
          </a:p>
        </p:txBody>
      </p:sp>
      <p:sp>
        <p:nvSpPr>
          <p:cNvPr id="6" name="Rectángulo 5"/>
          <p:cNvSpPr/>
          <p:nvPr/>
        </p:nvSpPr>
        <p:spPr>
          <a:xfrm>
            <a:off x="5054996" y="3313277"/>
            <a:ext cx="1592872" cy="923330"/>
          </a:xfrm>
          <a:prstGeom prst="rect">
            <a:avLst/>
          </a:prstGeom>
        </p:spPr>
        <p:txBody>
          <a:bodyPr wrap="none">
            <a:spAutoFit/>
          </a:bodyPr>
          <a:lstStyle/>
          <a:p>
            <a:pPr marL="285750" indent="-285750">
              <a:buFont typeface="Arial" panose="020B0604020202020204" pitchFamily="34" charset="0"/>
              <a:buChar char="•"/>
            </a:pPr>
            <a:r>
              <a:rPr lang="es-ES" dirty="0"/>
              <a:t>Alfabético</a:t>
            </a:r>
          </a:p>
          <a:p>
            <a:pPr marL="285750" indent="-285750">
              <a:buFont typeface="Arial" panose="020B0604020202020204" pitchFamily="34" charset="0"/>
              <a:buChar char="•"/>
            </a:pPr>
            <a:r>
              <a:rPr lang="es-ES" dirty="0"/>
              <a:t>Cronológico</a:t>
            </a:r>
          </a:p>
          <a:p>
            <a:pPr marL="285750" indent="-285750">
              <a:buFont typeface="Arial" panose="020B0604020202020204" pitchFamily="34" charset="0"/>
              <a:buChar char="•"/>
            </a:pPr>
            <a:r>
              <a:rPr lang="es-ES" dirty="0"/>
              <a:t>Geográfico</a:t>
            </a:r>
          </a:p>
        </p:txBody>
      </p:sp>
      <p:cxnSp>
        <p:nvCxnSpPr>
          <p:cNvPr id="8" name="Conector recto de flecha 7"/>
          <p:cNvCxnSpPr>
            <a:stCxn id="4" idx="3"/>
            <a:endCxn id="6" idx="1"/>
          </p:cNvCxnSpPr>
          <p:nvPr/>
        </p:nvCxnSpPr>
        <p:spPr>
          <a:xfrm>
            <a:off x="3439743" y="3774942"/>
            <a:ext cx="16152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stCxn id="5" idx="3"/>
            <a:endCxn id="3" idx="1"/>
          </p:cNvCxnSpPr>
          <p:nvPr/>
        </p:nvCxnSpPr>
        <p:spPr>
          <a:xfrm flipV="1">
            <a:off x="3570577" y="5319655"/>
            <a:ext cx="14844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5493042" y="1343272"/>
            <a:ext cx="2533357" cy="923330"/>
          </a:xfrm>
          <a:prstGeom prst="rect">
            <a:avLst/>
          </a:prstGeom>
        </p:spPr>
        <p:txBody>
          <a:bodyPr wrap="square">
            <a:spAutoFit/>
          </a:bodyPr>
          <a:lstStyle/>
          <a:p>
            <a:r>
              <a:rPr lang="es-ES" dirty="0"/>
              <a:t>esta comprensión es subjetiva y el lenguaje es dinámico y ambiguo</a:t>
            </a:r>
          </a:p>
        </p:txBody>
      </p:sp>
      <p:sp>
        <p:nvSpPr>
          <p:cNvPr id="14" name="Rectángulo 13"/>
          <p:cNvSpPr/>
          <p:nvPr/>
        </p:nvSpPr>
        <p:spPr>
          <a:xfrm>
            <a:off x="910289" y="1353065"/>
            <a:ext cx="2939823" cy="923330"/>
          </a:xfrm>
          <a:prstGeom prst="rect">
            <a:avLst/>
          </a:prstGeom>
        </p:spPr>
        <p:txBody>
          <a:bodyPr wrap="square">
            <a:spAutoFit/>
          </a:bodyPr>
          <a:lstStyle/>
          <a:p>
            <a:r>
              <a:rPr lang="es-ES" dirty="0"/>
              <a:t>Los sistemas de organización se basan 100% en la comprensión del medio</a:t>
            </a:r>
          </a:p>
        </p:txBody>
      </p:sp>
      <p:cxnSp>
        <p:nvCxnSpPr>
          <p:cNvPr id="16" name="Conector recto de flecha 15"/>
          <p:cNvCxnSpPr>
            <a:stCxn id="14" idx="3"/>
            <a:endCxn id="13" idx="1"/>
          </p:cNvCxnSpPr>
          <p:nvPr/>
        </p:nvCxnSpPr>
        <p:spPr>
          <a:xfrm flipV="1">
            <a:off x="3850112" y="1804937"/>
            <a:ext cx="1642930" cy="9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913976" y="2673474"/>
            <a:ext cx="5621154" cy="369332"/>
          </a:xfrm>
          <a:prstGeom prst="rect">
            <a:avLst/>
          </a:prstGeom>
          <a:noFill/>
        </p:spPr>
        <p:txBody>
          <a:bodyPr wrap="none" rtlCol="0">
            <a:spAutoFit/>
          </a:bodyPr>
          <a:lstStyle/>
          <a:p>
            <a:r>
              <a:rPr lang="es-ES" dirty="0"/>
              <a:t>Tipos de sistemas de organización (</a:t>
            </a:r>
            <a:r>
              <a:rPr lang="en-US" i="1" dirty="0"/>
              <a:t>Organization Schemes</a:t>
            </a:r>
            <a:r>
              <a:rPr lang="es-ES" dirty="0"/>
              <a:t>)</a:t>
            </a:r>
          </a:p>
        </p:txBody>
      </p:sp>
    </p:spTree>
    <p:extLst>
      <p:ext uri="{BB962C8B-B14F-4D97-AF65-F5344CB8AC3E}">
        <p14:creationId xmlns:p14="http://schemas.microsoft.com/office/powerpoint/2010/main" val="337485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CBD50A-78A7-43BA-BC7F-B67C0ECBB66C}"/>
              </a:ext>
            </a:extLst>
          </p:cNvPr>
          <p:cNvSpPr>
            <a:spLocks noGrp="1"/>
          </p:cNvSpPr>
          <p:nvPr>
            <p:ph type="title"/>
          </p:nvPr>
        </p:nvSpPr>
        <p:spPr/>
        <p:txBody>
          <a:bodyPr/>
          <a:lstStyle/>
          <a:p>
            <a:r>
              <a:rPr lang="es-ES" dirty="0"/>
              <a:t>Influencias sobre el diseño UX/IU</a:t>
            </a:r>
          </a:p>
        </p:txBody>
      </p:sp>
      <p:sp>
        <p:nvSpPr>
          <p:cNvPr id="3" name="Marcador de contenido 2">
            <a:extLst>
              <a:ext uri="{FF2B5EF4-FFF2-40B4-BE49-F238E27FC236}">
                <a16:creationId xmlns:a16="http://schemas.microsoft.com/office/drawing/2014/main" id="{EA09A3B6-204D-4777-964E-3D9E4602E9D5}"/>
              </a:ext>
            </a:extLst>
          </p:cNvPr>
          <p:cNvSpPr>
            <a:spLocks noGrp="1"/>
          </p:cNvSpPr>
          <p:nvPr>
            <p:ph idx="1"/>
          </p:nvPr>
        </p:nvSpPr>
        <p:spPr/>
        <p:txBody>
          <a:bodyPr/>
          <a:lstStyle/>
          <a:p>
            <a:r>
              <a:rPr lang="es-ES" dirty="0"/>
              <a:t>Múltiples contextos. </a:t>
            </a:r>
          </a:p>
          <a:p>
            <a:endParaRPr lang="es-ES" dirty="0"/>
          </a:p>
          <a:p>
            <a:r>
              <a:rPr lang="es-ES" dirty="0"/>
              <a:t>Diseño Centrado en el Usuario. </a:t>
            </a:r>
          </a:p>
          <a:p>
            <a:endParaRPr lang="es-ES" dirty="0"/>
          </a:p>
          <a:p>
            <a:r>
              <a:rPr lang="es-ES" dirty="0"/>
              <a:t>Diseño orientado a objetos. </a:t>
            </a:r>
          </a:p>
          <a:p>
            <a:endParaRPr lang="es-ES" dirty="0"/>
          </a:p>
          <a:p>
            <a:r>
              <a:rPr lang="es-ES" dirty="0"/>
              <a:t>Agilidad y gestión de riesgos.</a:t>
            </a:r>
          </a:p>
        </p:txBody>
      </p:sp>
    </p:spTree>
    <p:extLst>
      <p:ext uri="{BB962C8B-B14F-4D97-AF65-F5344CB8AC3E}">
        <p14:creationId xmlns:p14="http://schemas.microsoft.com/office/powerpoint/2010/main" val="12967488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Estructuras de Organización</a:t>
            </a:r>
          </a:p>
        </p:txBody>
      </p:sp>
      <p:sp>
        <p:nvSpPr>
          <p:cNvPr id="3" name="CuadroTexto 2"/>
          <p:cNvSpPr txBox="1"/>
          <p:nvPr/>
        </p:nvSpPr>
        <p:spPr>
          <a:xfrm>
            <a:off x="1584515" y="1436913"/>
            <a:ext cx="5974969" cy="923330"/>
          </a:xfrm>
          <a:prstGeom prst="rect">
            <a:avLst/>
          </a:prstGeom>
          <a:noFill/>
        </p:spPr>
        <p:txBody>
          <a:bodyPr wrap="none" rtlCol="0">
            <a:spAutoFit/>
          </a:bodyPr>
          <a:lstStyle/>
          <a:p>
            <a:pPr marL="285750" indent="-285750">
              <a:buFont typeface="Arial" panose="020B0604020202020204" pitchFamily="34" charset="0"/>
              <a:buChar char="•"/>
            </a:pPr>
            <a:r>
              <a:rPr lang="es-ES" b="1" dirty="0"/>
              <a:t>Jerarquías</a:t>
            </a:r>
            <a:r>
              <a:rPr lang="es-ES" dirty="0"/>
              <a:t> o taxonomías (aproximación de arriba-abajo)</a:t>
            </a:r>
          </a:p>
          <a:p>
            <a:pPr marL="285750" indent="-285750">
              <a:buFont typeface="Arial" panose="020B0604020202020204" pitchFamily="34" charset="0"/>
              <a:buChar char="•"/>
            </a:pPr>
            <a:r>
              <a:rPr lang="es-ES" dirty="0"/>
              <a:t>Modelos de </a:t>
            </a:r>
            <a:r>
              <a:rPr lang="es-ES" b="1" dirty="0"/>
              <a:t>bases de datos </a:t>
            </a:r>
            <a:r>
              <a:rPr lang="es-ES" dirty="0"/>
              <a:t>(aproximación de abajo-arriba)</a:t>
            </a:r>
          </a:p>
          <a:p>
            <a:pPr marL="285750" indent="-285750">
              <a:buFont typeface="Arial" panose="020B0604020202020204" pitchFamily="34" charset="0"/>
              <a:buChar char="•"/>
            </a:pPr>
            <a:r>
              <a:rPr lang="es-ES" b="1" dirty="0"/>
              <a:t>Hipertextos</a:t>
            </a:r>
          </a:p>
        </p:txBody>
      </p:sp>
      <p:sp>
        <p:nvSpPr>
          <p:cNvPr id="5" name="Rectángulo 4"/>
          <p:cNvSpPr/>
          <p:nvPr/>
        </p:nvSpPr>
        <p:spPr>
          <a:xfrm>
            <a:off x="1584515" y="2753941"/>
            <a:ext cx="5573834" cy="590931"/>
          </a:xfrm>
          <a:prstGeom prst="rect">
            <a:avLst/>
          </a:prstGeom>
        </p:spPr>
        <p:txBody>
          <a:bodyPr vert="horz" lIns="91440" tIns="45720" rIns="91440" bIns="45720" rtlCol="0" anchor="ctr">
            <a:normAutofit/>
          </a:bodyPr>
          <a:lstStyle/>
          <a:p>
            <a:pPr algn="ctr">
              <a:lnSpc>
                <a:spcPct val="90000"/>
              </a:lnSpc>
              <a:spcBef>
                <a:spcPct val="0"/>
              </a:spcBef>
            </a:pPr>
            <a:r>
              <a:rPr lang="es-ES" sz="2800" b="1" i="1" dirty="0">
                <a:solidFill>
                  <a:srgbClr val="04617B"/>
                </a:solidFill>
                <a:effectLst>
                  <a:outerShdw blurRad="38100" dist="38100" dir="2700000" algn="tl">
                    <a:srgbClr val="C0C0C0"/>
                  </a:outerShdw>
                </a:effectLst>
                <a:latin typeface="Constantia"/>
                <a:ea typeface="+mj-ea"/>
              </a:rPr>
              <a:t>Jerarquías o taxonomías </a:t>
            </a:r>
          </a:p>
        </p:txBody>
      </p:sp>
      <p:sp>
        <p:nvSpPr>
          <p:cNvPr id="6" name="CuadroTexto 5"/>
          <p:cNvSpPr txBox="1"/>
          <p:nvPr/>
        </p:nvSpPr>
        <p:spPr>
          <a:xfrm>
            <a:off x="1706920" y="3648580"/>
            <a:ext cx="5533053" cy="1477328"/>
          </a:xfrm>
          <a:prstGeom prst="rect">
            <a:avLst/>
          </a:prstGeom>
          <a:noFill/>
        </p:spPr>
        <p:txBody>
          <a:bodyPr wrap="none" rtlCol="0">
            <a:spAutoFit/>
          </a:bodyPr>
          <a:lstStyle/>
          <a:p>
            <a:pPr marL="285750" indent="-285750">
              <a:buFont typeface="Arial" panose="020B0604020202020204" pitchFamily="34" charset="0"/>
              <a:buChar char="•"/>
            </a:pPr>
            <a:r>
              <a:rPr lang="es-ES" dirty="0"/>
              <a:t>Idealmente son divisiones mutuamente excluyentes</a:t>
            </a:r>
          </a:p>
          <a:p>
            <a:pPr marL="742950" lvl="1" indent="-285750">
              <a:buFont typeface="Arial" panose="020B0604020202020204" pitchFamily="34" charset="0"/>
              <a:buChar char="•"/>
            </a:pPr>
            <a:r>
              <a:rPr lang="es-ES" dirty="0"/>
              <a:t>Existen ítems ambiguos en cuanto a su categoría:</a:t>
            </a:r>
            <a:br>
              <a:rPr lang="es-ES" dirty="0"/>
            </a:br>
            <a:r>
              <a:rPr lang="es-ES" dirty="0"/>
              <a:t>taxonomías </a:t>
            </a:r>
            <a:r>
              <a:rPr lang="es-ES" dirty="0" err="1"/>
              <a:t>polijerárquicas</a:t>
            </a:r>
            <a:endParaRPr lang="es-ES" dirty="0"/>
          </a:p>
          <a:p>
            <a:pPr marL="742950" lvl="1" indent="-285750">
              <a:buFont typeface="Arial" panose="020B0604020202020204" pitchFamily="34" charset="0"/>
              <a:buChar char="•"/>
            </a:pPr>
            <a:r>
              <a:rPr lang="es-ES" dirty="0"/>
              <a:t>Balance entre exclusividad e </a:t>
            </a:r>
            <a:r>
              <a:rPr lang="es-ES" dirty="0" err="1"/>
              <a:t>inclusividad</a:t>
            </a:r>
            <a:endParaRPr lang="es-ES" dirty="0"/>
          </a:p>
          <a:p>
            <a:pPr marL="285750" indent="-285750">
              <a:buFont typeface="Arial" panose="020B0604020202020204" pitchFamily="34" charset="0"/>
              <a:buChar char="•"/>
            </a:pPr>
            <a:r>
              <a:rPr lang="es-ES" dirty="0"/>
              <a:t>Relaciones padre-hijo entre ellas</a:t>
            </a:r>
          </a:p>
        </p:txBody>
      </p:sp>
      <p:sp>
        <p:nvSpPr>
          <p:cNvPr id="7" name="CuadroTexto 6"/>
          <p:cNvSpPr txBox="1"/>
          <p:nvPr/>
        </p:nvSpPr>
        <p:spPr>
          <a:xfrm>
            <a:off x="998649" y="5429616"/>
            <a:ext cx="7146700" cy="369332"/>
          </a:xfrm>
          <a:prstGeom prst="rect">
            <a:avLst/>
          </a:prstGeom>
          <a:noFill/>
        </p:spPr>
        <p:txBody>
          <a:bodyPr wrap="none" rtlCol="0">
            <a:spAutoFit/>
          </a:bodyPr>
          <a:lstStyle/>
          <a:p>
            <a:r>
              <a:rPr lang="es-ES" dirty="0"/>
              <a:t>Muy adecuadas como base para establecer un "modelo mental" de la web</a:t>
            </a:r>
          </a:p>
        </p:txBody>
      </p:sp>
    </p:spTree>
    <p:extLst>
      <p:ext uri="{BB962C8B-B14F-4D97-AF65-F5344CB8AC3E}">
        <p14:creationId xmlns:p14="http://schemas.microsoft.com/office/powerpoint/2010/main" val="30140410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Jerarquía sencilla</a:t>
            </a:r>
          </a:p>
        </p:txBody>
      </p:sp>
      <p:graphicFrame>
        <p:nvGraphicFramePr>
          <p:cNvPr id="3" name="Diagrama 2"/>
          <p:cNvGraphicFramePr/>
          <p:nvPr>
            <p:extLst/>
          </p:nvPr>
        </p:nvGraphicFramePr>
        <p:xfrm>
          <a:off x="1285461" y="217033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p:cNvSpPr txBox="1"/>
          <p:nvPr/>
        </p:nvSpPr>
        <p:spPr>
          <a:xfrm>
            <a:off x="628650" y="1523999"/>
            <a:ext cx="7097367" cy="646331"/>
          </a:xfrm>
          <a:prstGeom prst="rect">
            <a:avLst/>
          </a:prstGeom>
          <a:noFill/>
        </p:spPr>
        <p:txBody>
          <a:bodyPr wrap="square" rtlCol="0">
            <a:spAutoFit/>
          </a:bodyPr>
          <a:lstStyle/>
          <a:p>
            <a:r>
              <a:rPr lang="es-ES" dirty="0"/>
              <a:t>Organización jerárquica que refleje la estructura de la información que se quiera recoger en la Web</a:t>
            </a:r>
          </a:p>
        </p:txBody>
      </p:sp>
      <p:sp>
        <p:nvSpPr>
          <p:cNvPr id="5" name="CuadroTexto 4"/>
          <p:cNvSpPr txBox="1"/>
          <p:nvPr/>
        </p:nvSpPr>
        <p:spPr>
          <a:xfrm>
            <a:off x="6315489" y="4704521"/>
            <a:ext cx="2199861"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Ejemplo típico para una empresa, en este caso una editorial</a:t>
            </a:r>
          </a:p>
        </p:txBody>
      </p:sp>
    </p:spTree>
    <p:extLst>
      <p:ext uri="{BB962C8B-B14F-4D97-AF65-F5344CB8AC3E}">
        <p14:creationId xmlns:p14="http://schemas.microsoft.com/office/powerpoint/2010/main" val="2100503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Ejemplos más complejos</a:t>
            </a:r>
          </a:p>
        </p:txBody>
      </p:sp>
      <p:pic>
        <p:nvPicPr>
          <p:cNvPr id="35844" name="Picture 4" descr="WebSite Blueprint image.jpe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50" y="1257300"/>
            <a:ext cx="6664017" cy="505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416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Ejemplos más complejos</a:t>
            </a:r>
          </a:p>
        </p:txBody>
      </p:sp>
      <p:pic>
        <p:nvPicPr>
          <p:cNvPr id="36866" name="Picture 2" descr="Proposed structure of web servic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482" y="1295401"/>
            <a:ext cx="7311035" cy="516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7075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F5F099-3187-46E1-8EAF-E1D0AC556C44}"/>
              </a:ext>
            </a:extLst>
          </p:cNvPr>
          <p:cNvSpPr>
            <a:spLocks noGrp="1"/>
          </p:cNvSpPr>
          <p:nvPr>
            <p:ph type="title"/>
          </p:nvPr>
        </p:nvSpPr>
        <p:spPr/>
        <p:txBody>
          <a:bodyPr/>
          <a:lstStyle/>
          <a:p>
            <a:r>
              <a:rPr lang="es-ES" dirty="0"/>
              <a:t>Ejemplo: Mapa de sitio</a:t>
            </a:r>
          </a:p>
        </p:txBody>
      </p:sp>
      <p:pic>
        <p:nvPicPr>
          <p:cNvPr id="3" name="Imagen 2">
            <a:extLst>
              <a:ext uri="{FF2B5EF4-FFF2-40B4-BE49-F238E27FC236}">
                <a16:creationId xmlns:a16="http://schemas.microsoft.com/office/drawing/2014/main" id="{5042D320-F0EA-4E7A-A89D-43222F2471F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12580" y="1138865"/>
            <a:ext cx="7118840" cy="4609865"/>
          </a:xfrm>
          <a:prstGeom prst="rect">
            <a:avLst/>
          </a:prstGeom>
        </p:spPr>
      </p:pic>
      <p:sp>
        <p:nvSpPr>
          <p:cNvPr id="4" name="Rectángulo 3">
            <a:extLst>
              <a:ext uri="{FF2B5EF4-FFF2-40B4-BE49-F238E27FC236}">
                <a16:creationId xmlns:a16="http://schemas.microsoft.com/office/drawing/2014/main" id="{07118208-4B4F-4E0F-9F05-6666C0818361}"/>
              </a:ext>
            </a:extLst>
          </p:cNvPr>
          <p:cNvSpPr/>
          <p:nvPr/>
        </p:nvSpPr>
        <p:spPr>
          <a:xfrm>
            <a:off x="913747" y="5884295"/>
            <a:ext cx="3335978" cy="369332"/>
          </a:xfrm>
          <a:prstGeom prst="rect">
            <a:avLst/>
          </a:prstGeom>
        </p:spPr>
        <p:txBody>
          <a:bodyPr wrap="none">
            <a:spAutoFit/>
          </a:bodyPr>
          <a:lstStyle/>
          <a:p>
            <a:r>
              <a:rPr lang="es-ES" dirty="0">
                <a:solidFill>
                  <a:srgbClr val="3E433E"/>
                </a:solidFill>
                <a:latin typeface="Lato"/>
              </a:rPr>
              <a:t>(Ejemplo de AI de </a:t>
            </a:r>
            <a:r>
              <a:rPr lang="es-ES" dirty="0">
                <a:solidFill>
                  <a:srgbClr val="6670ED"/>
                </a:solidFill>
                <a:latin typeface="Lato"/>
                <a:hlinkClick r:id="rId3"/>
              </a:rPr>
              <a:t>Bits &amp; Bites </a:t>
            </a:r>
            <a:r>
              <a:rPr lang="es-ES" dirty="0">
                <a:solidFill>
                  <a:srgbClr val="3E433E"/>
                </a:solidFill>
                <a:latin typeface="Lato"/>
              </a:rPr>
              <a:t>)</a:t>
            </a:r>
            <a:endParaRPr lang="es-ES" dirty="0"/>
          </a:p>
        </p:txBody>
      </p:sp>
    </p:spTree>
    <p:extLst>
      <p:ext uri="{BB962C8B-B14F-4D97-AF65-F5344CB8AC3E}">
        <p14:creationId xmlns:p14="http://schemas.microsoft.com/office/powerpoint/2010/main" val="29633703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Amplitud y profundidad</a:t>
            </a:r>
          </a:p>
        </p:txBody>
      </p:sp>
      <p:pic>
        <p:nvPicPr>
          <p:cNvPr id="3" name="Imagen 2"/>
          <p:cNvPicPr>
            <a:picLocks noChangeAspect="1"/>
          </p:cNvPicPr>
          <p:nvPr/>
        </p:nvPicPr>
        <p:blipFill>
          <a:blip r:embed="rId3"/>
          <a:stretch>
            <a:fillRect/>
          </a:stretch>
        </p:blipFill>
        <p:spPr>
          <a:xfrm>
            <a:off x="930651" y="2104570"/>
            <a:ext cx="3641349" cy="1818706"/>
          </a:xfrm>
          <a:prstGeom prst="rect">
            <a:avLst/>
          </a:prstGeom>
        </p:spPr>
      </p:pic>
      <p:pic>
        <p:nvPicPr>
          <p:cNvPr id="4" name="Imagen 3"/>
          <p:cNvPicPr>
            <a:picLocks noChangeAspect="1"/>
          </p:cNvPicPr>
          <p:nvPr/>
        </p:nvPicPr>
        <p:blipFill>
          <a:blip r:embed="rId4"/>
          <a:stretch>
            <a:fillRect/>
          </a:stretch>
        </p:blipFill>
        <p:spPr>
          <a:xfrm>
            <a:off x="5259258" y="2111827"/>
            <a:ext cx="3256092" cy="3672117"/>
          </a:xfrm>
          <a:prstGeom prst="rect">
            <a:avLst/>
          </a:prstGeom>
        </p:spPr>
      </p:pic>
      <p:sp>
        <p:nvSpPr>
          <p:cNvPr id="6" name="CuadroTexto 5"/>
          <p:cNvSpPr txBox="1"/>
          <p:nvPr/>
        </p:nvSpPr>
        <p:spPr>
          <a:xfrm>
            <a:off x="2226181" y="1611086"/>
            <a:ext cx="1050288" cy="369332"/>
          </a:xfrm>
          <a:prstGeom prst="rect">
            <a:avLst/>
          </a:prstGeom>
          <a:noFill/>
        </p:spPr>
        <p:txBody>
          <a:bodyPr wrap="none" rtlCol="0">
            <a:spAutoFit/>
          </a:bodyPr>
          <a:lstStyle/>
          <a:p>
            <a:r>
              <a:rPr lang="es-ES" dirty="0"/>
              <a:t>Amplitud</a:t>
            </a:r>
          </a:p>
        </p:txBody>
      </p:sp>
      <p:sp>
        <p:nvSpPr>
          <p:cNvPr id="7" name="CuadroTexto 6"/>
          <p:cNvSpPr txBox="1"/>
          <p:nvPr/>
        </p:nvSpPr>
        <p:spPr>
          <a:xfrm>
            <a:off x="6214940" y="1607067"/>
            <a:ext cx="1344727" cy="369332"/>
          </a:xfrm>
          <a:prstGeom prst="rect">
            <a:avLst/>
          </a:prstGeom>
          <a:noFill/>
        </p:spPr>
        <p:txBody>
          <a:bodyPr wrap="none" rtlCol="0">
            <a:spAutoFit/>
          </a:bodyPr>
          <a:lstStyle/>
          <a:p>
            <a:r>
              <a:rPr lang="es-ES" dirty="0"/>
              <a:t>Profundidad</a:t>
            </a:r>
          </a:p>
        </p:txBody>
      </p:sp>
      <p:sp>
        <p:nvSpPr>
          <p:cNvPr id="8" name="CuadroTexto 7"/>
          <p:cNvSpPr txBox="1"/>
          <p:nvPr/>
        </p:nvSpPr>
        <p:spPr>
          <a:xfrm>
            <a:off x="1146302" y="4562880"/>
            <a:ext cx="3210046" cy="923330"/>
          </a:xfrm>
          <a:prstGeom prst="rect">
            <a:avLst/>
          </a:prstGeom>
          <a:noFill/>
        </p:spPr>
        <p:txBody>
          <a:bodyPr wrap="none" rtlCol="0">
            <a:spAutoFit/>
          </a:bodyPr>
          <a:lstStyle/>
          <a:p>
            <a:pPr marL="285750" indent="-285750">
              <a:buFont typeface="Arial" panose="020B0604020202020204" pitchFamily="34" charset="0"/>
              <a:buChar char="•"/>
            </a:pPr>
            <a:r>
              <a:rPr lang="es-ES" dirty="0"/>
              <a:t>Límites razonables: equilibrio</a:t>
            </a:r>
          </a:p>
          <a:p>
            <a:pPr marL="285750" indent="-285750">
              <a:buFont typeface="Arial" panose="020B0604020202020204" pitchFamily="34" charset="0"/>
              <a:buChar char="•"/>
            </a:pPr>
            <a:r>
              <a:rPr lang="es-ES" dirty="0"/>
              <a:t>Agrupación</a:t>
            </a:r>
          </a:p>
          <a:p>
            <a:pPr marL="285750" indent="-285750">
              <a:buFont typeface="Arial" panose="020B0604020202020204" pitchFamily="34" charset="0"/>
              <a:buChar char="•"/>
            </a:pPr>
            <a:r>
              <a:rPr lang="es-ES" dirty="0"/>
              <a:t>Pruebas por los usuarios</a:t>
            </a:r>
          </a:p>
        </p:txBody>
      </p:sp>
    </p:spTree>
    <p:extLst>
      <p:ext uri="{BB962C8B-B14F-4D97-AF65-F5344CB8AC3E}">
        <p14:creationId xmlns:p14="http://schemas.microsoft.com/office/powerpoint/2010/main" val="40860125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956550" cy="638174"/>
          </a:xfrm>
        </p:spPr>
        <p:txBody>
          <a:bodyPr>
            <a:normAutofit fontScale="90000"/>
          </a:bodyPr>
          <a:lstStyle/>
          <a:p>
            <a:r>
              <a:rPr lang="es-ES" dirty="0"/>
              <a:t>Arquitectura de la Información: Modelos</a:t>
            </a:r>
          </a:p>
        </p:txBody>
      </p:sp>
      <p:pic>
        <p:nvPicPr>
          <p:cNvPr id="2050" name="Picture 2" descr="All-in-one architecture model"/>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2169" y="1546263"/>
            <a:ext cx="620939" cy="61513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clrChange>
              <a:clrFrom>
                <a:srgbClr val="FFFFFF"/>
              </a:clrFrom>
              <a:clrTo>
                <a:srgbClr val="FFFFFF">
                  <a:alpha val="0"/>
                </a:srgbClr>
              </a:clrTo>
            </a:clrChange>
          </a:blip>
          <a:stretch>
            <a:fillRect/>
          </a:stretch>
        </p:blipFill>
        <p:spPr>
          <a:xfrm>
            <a:off x="2128245" y="1572310"/>
            <a:ext cx="2847975" cy="609600"/>
          </a:xfrm>
          <a:prstGeom prst="rect">
            <a:avLst/>
          </a:prstGeom>
        </p:spPr>
      </p:pic>
      <p:pic>
        <p:nvPicPr>
          <p:cNvPr id="2052" name="Picture 4" descr="Index architecture model"/>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92132" y="1238934"/>
            <a:ext cx="2847975" cy="94297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28650" y="2286945"/>
            <a:ext cx="1350370" cy="369332"/>
          </a:xfrm>
          <a:prstGeom prst="rect">
            <a:avLst/>
          </a:prstGeom>
          <a:noFill/>
        </p:spPr>
        <p:txBody>
          <a:bodyPr wrap="none" rtlCol="0">
            <a:spAutoFit/>
          </a:bodyPr>
          <a:lstStyle/>
          <a:p>
            <a:r>
              <a:rPr lang="es-ES" dirty="0"/>
              <a:t>Todo en uno</a:t>
            </a:r>
          </a:p>
        </p:txBody>
      </p:sp>
      <p:sp>
        <p:nvSpPr>
          <p:cNvPr id="5" name="CuadroTexto 4"/>
          <p:cNvSpPr txBox="1"/>
          <p:nvPr/>
        </p:nvSpPr>
        <p:spPr>
          <a:xfrm>
            <a:off x="3202617" y="2312992"/>
            <a:ext cx="699230" cy="369332"/>
          </a:xfrm>
          <a:prstGeom prst="rect">
            <a:avLst/>
          </a:prstGeom>
          <a:noFill/>
        </p:spPr>
        <p:txBody>
          <a:bodyPr wrap="none" rtlCol="0">
            <a:spAutoFit/>
          </a:bodyPr>
          <a:lstStyle/>
          <a:p>
            <a:r>
              <a:rPr lang="es-ES" dirty="0"/>
              <a:t>Plana</a:t>
            </a:r>
          </a:p>
        </p:txBody>
      </p:sp>
      <p:sp>
        <p:nvSpPr>
          <p:cNvPr id="6" name="CuadroTexto 5"/>
          <p:cNvSpPr txBox="1"/>
          <p:nvPr/>
        </p:nvSpPr>
        <p:spPr>
          <a:xfrm>
            <a:off x="6197996" y="2312992"/>
            <a:ext cx="1036246" cy="369332"/>
          </a:xfrm>
          <a:prstGeom prst="rect">
            <a:avLst/>
          </a:prstGeom>
          <a:noFill/>
        </p:spPr>
        <p:txBody>
          <a:bodyPr wrap="none" rtlCol="0">
            <a:spAutoFit/>
          </a:bodyPr>
          <a:lstStyle/>
          <a:p>
            <a:r>
              <a:rPr lang="es-ES" dirty="0"/>
              <a:t>Indexada</a:t>
            </a:r>
          </a:p>
        </p:txBody>
      </p:sp>
      <p:pic>
        <p:nvPicPr>
          <p:cNvPr id="7" name="Imagen 6"/>
          <p:cNvPicPr>
            <a:picLocks noChangeAspect="1"/>
          </p:cNvPicPr>
          <p:nvPr/>
        </p:nvPicPr>
        <p:blipFill>
          <a:blip r:embed="rId6">
            <a:clrChange>
              <a:clrFrom>
                <a:srgbClr val="FFFFFF"/>
              </a:clrFrom>
              <a:clrTo>
                <a:srgbClr val="FFFFFF">
                  <a:alpha val="0"/>
                </a:srgbClr>
              </a:clrTo>
            </a:clrChange>
          </a:blip>
          <a:stretch>
            <a:fillRect/>
          </a:stretch>
        </p:blipFill>
        <p:spPr>
          <a:xfrm>
            <a:off x="1812333" y="2540000"/>
            <a:ext cx="1778000" cy="1778000"/>
          </a:xfrm>
          <a:prstGeom prst="rect">
            <a:avLst/>
          </a:prstGeom>
        </p:spPr>
      </p:pic>
      <p:pic>
        <p:nvPicPr>
          <p:cNvPr id="8" name="Imagen 7"/>
          <p:cNvPicPr>
            <a:picLocks noChangeAspect="1"/>
          </p:cNvPicPr>
          <p:nvPr/>
        </p:nvPicPr>
        <p:blipFill>
          <a:blip r:embed="rId7">
            <a:clrChange>
              <a:clrFrom>
                <a:srgbClr val="FFFFFF"/>
              </a:clrFrom>
              <a:clrTo>
                <a:srgbClr val="FFFFFF">
                  <a:alpha val="0"/>
                </a:srgbClr>
              </a:clrTo>
            </a:clrChange>
          </a:blip>
          <a:stretch>
            <a:fillRect/>
          </a:stretch>
        </p:blipFill>
        <p:spPr>
          <a:xfrm>
            <a:off x="4773019" y="2928719"/>
            <a:ext cx="3225800" cy="1092068"/>
          </a:xfrm>
          <a:prstGeom prst="rect">
            <a:avLst/>
          </a:prstGeom>
        </p:spPr>
      </p:pic>
      <p:pic>
        <p:nvPicPr>
          <p:cNvPr id="2054" name="Picture 6" descr="Multi-dimensional architecture model"/>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76220" y="4863475"/>
            <a:ext cx="3198219" cy="108273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9">
            <a:clrChange>
              <a:clrFrom>
                <a:srgbClr val="FFFFFF"/>
              </a:clrFrom>
              <a:clrTo>
                <a:srgbClr val="FFFFFF">
                  <a:alpha val="0"/>
                </a:srgbClr>
              </a:clrTo>
            </a:clrChange>
          </a:blip>
          <a:stretch>
            <a:fillRect/>
          </a:stretch>
        </p:blipFill>
        <p:spPr>
          <a:xfrm>
            <a:off x="942975" y="4854137"/>
            <a:ext cx="3225800" cy="1092068"/>
          </a:xfrm>
          <a:prstGeom prst="rect">
            <a:avLst/>
          </a:prstGeom>
        </p:spPr>
      </p:pic>
      <p:sp>
        <p:nvSpPr>
          <p:cNvPr id="10" name="CuadroTexto 9"/>
          <p:cNvSpPr txBox="1"/>
          <p:nvPr/>
        </p:nvSpPr>
        <p:spPr>
          <a:xfrm>
            <a:off x="1812333" y="4402524"/>
            <a:ext cx="1870384" cy="369332"/>
          </a:xfrm>
          <a:prstGeom prst="rect">
            <a:avLst/>
          </a:prstGeom>
          <a:noFill/>
        </p:spPr>
        <p:txBody>
          <a:bodyPr wrap="none" rtlCol="0">
            <a:spAutoFit/>
          </a:bodyPr>
          <a:lstStyle/>
          <a:p>
            <a:r>
              <a:rPr lang="es-ES" dirty="0"/>
              <a:t>Radial (Margarita)</a:t>
            </a:r>
          </a:p>
        </p:txBody>
      </p:sp>
      <p:sp>
        <p:nvSpPr>
          <p:cNvPr id="11" name="CuadroTexto 10"/>
          <p:cNvSpPr txBox="1"/>
          <p:nvPr/>
        </p:nvSpPr>
        <p:spPr>
          <a:xfrm>
            <a:off x="5489904" y="4196228"/>
            <a:ext cx="1792029" cy="369332"/>
          </a:xfrm>
          <a:prstGeom prst="rect">
            <a:avLst/>
          </a:prstGeom>
          <a:noFill/>
        </p:spPr>
        <p:txBody>
          <a:bodyPr wrap="none" rtlCol="0">
            <a:spAutoFit/>
          </a:bodyPr>
          <a:lstStyle/>
          <a:p>
            <a:r>
              <a:rPr lang="es-ES" dirty="0"/>
              <a:t>Jerarquía estricta</a:t>
            </a:r>
          </a:p>
        </p:txBody>
      </p:sp>
      <p:sp>
        <p:nvSpPr>
          <p:cNvPr id="15" name="CuadroTexto 14"/>
          <p:cNvSpPr txBox="1"/>
          <p:nvPr/>
        </p:nvSpPr>
        <p:spPr>
          <a:xfrm>
            <a:off x="5019935" y="6059454"/>
            <a:ext cx="2731966" cy="369332"/>
          </a:xfrm>
          <a:prstGeom prst="rect">
            <a:avLst/>
          </a:prstGeom>
          <a:noFill/>
        </p:spPr>
        <p:txBody>
          <a:bodyPr wrap="none" rtlCol="0">
            <a:spAutoFit/>
          </a:bodyPr>
          <a:lstStyle/>
          <a:p>
            <a:r>
              <a:rPr lang="es-ES" dirty="0"/>
              <a:t>Jerarquía multidimensional</a:t>
            </a:r>
          </a:p>
        </p:txBody>
      </p:sp>
      <p:sp>
        <p:nvSpPr>
          <p:cNvPr id="13" name="CuadroTexto 12"/>
          <p:cNvSpPr txBox="1"/>
          <p:nvPr/>
        </p:nvSpPr>
        <p:spPr>
          <a:xfrm>
            <a:off x="2128245" y="6059454"/>
            <a:ext cx="1112805" cy="369332"/>
          </a:xfrm>
          <a:prstGeom prst="rect">
            <a:avLst/>
          </a:prstGeom>
          <a:noFill/>
        </p:spPr>
        <p:txBody>
          <a:bodyPr wrap="none" rtlCol="0">
            <a:spAutoFit/>
          </a:bodyPr>
          <a:lstStyle/>
          <a:p>
            <a:r>
              <a:rPr lang="es-ES" dirty="0"/>
              <a:t>Búsqueda</a:t>
            </a:r>
          </a:p>
        </p:txBody>
      </p:sp>
      <p:sp>
        <p:nvSpPr>
          <p:cNvPr id="14" name="Rectángulo 13"/>
          <p:cNvSpPr/>
          <p:nvPr/>
        </p:nvSpPr>
        <p:spPr>
          <a:xfrm>
            <a:off x="64130" y="6428786"/>
            <a:ext cx="1016560" cy="307777"/>
          </a:xfrm>
          <a:prstGeom prst="rect">
            <a:avLst/>
          </a:prstGeom>
        </p:spPr>
        <p:txBody>
          <a:bodyPr wrap="none">
            <a:spAutoFit/>
          </a:bodyPr>
          <a:lstStyle/>
          <a:p>
            <a:r>
              <a:rPr lang="es-ES" sz="1400" dirty="0"/>
              <a:t>©Ben </a:t>
            </a:r>
            <a:r>
              <a:rPr lang="es-ES" sz="1400" dirty="0" err="1"/>
              <a:t>Hunt</a:t>
            </a:r>
            <a:endParaRPr lang="es-ES" sz="1400" dirty="0"/>
          </a:p>
        </p:txBody>
      </p:sp>
    </p:spTree>
    <p:extLst>
      <p:ext uri="{BB962C8B-B14F-4D97-AF65-F5344CB8AC3E}">
        <p14:creationId xmlns:p14="http://schemas.microsoft.com/office/powerpoint/2010/main" val="828277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Otras estructuras</a:t>
            </a:r>
          </a:p>
        </p:txBody>
      </p:sp>
      <p:sp>
        <p:nvSpPr>
          <p:cNvPr id="3" name="CuadroTexto 2"/>
          <p:cNvSpPr txBox="1"/>
          <p:nvPr/>
        </p:nvSpPr>
        <p:spPr>
          <a:xfrm>
            <a:off x="1363107" y="1779160"/>
            <a:ext cx="7080849" cy="646331"/>
          </a:xfrm>
          <a:prstGeom prst="rect">
            <a:avLst/>
          </a:prstGeom>
          <a:noFill/>
        </p:spPr>
        <p:txBody>
          <a:bodyPr wrap="none" rtlCol="0">
            <a:spAutoFit/>
          </a:bodyPr>
          <a:lstStyle/>
          <a:p>
            <a:pPr marL="285750" indent="-285750">
              <a:buFont typeface="Arial" panose="020B0604020202020204" pitchFamily="34" charset="0"/>
              <a:buChar char="•"/>
            </a:pPr>
            <a:r>
              <a:rPr lang="es-ES" dirty="0"/>
              <a:t>Modelos de </a:t>
            </a:r>
            <a:r>
              <a:rPr lang="es-ES" b="1" dirty="0"/>
              <a:t>bases de datos </a:t>
            </a:r>
            <a:r>
              <a:rPr lang="es-ES" dirty="0"/>
              <a:t>(aproximación de abajo-arriba)</a:t>
            </a:r>
          </a:p>
          <a:p>
            <a:pPr marL="285750" indent="-285750">
              <a:buFont typeface="Arial" panose="020B0604020202020204" pitchFamily="34" charset="0"/>
              <a:buChar char="•"/>
            </a:pPr>
            <a:r>
              <a:rPr lang="es-ES" dirty="0"/>
              <a:t>Aplicado a los metadatos (conjunto de limitado de etiquetas) permite:  </a:t>
            </a:r>
          </a:p>
        </p:txBody>
      </p:sp>
      <p:sp>
        <p:nvSpPr>
          <p:cNvPr id="4" name="Rectángulo 3"/>
          <p:cNvSpPr/>
          <p:nvPr/>
        </p:nvSpPr>
        <p:spPr>
          <a:xfrm>
            <a:off x="1574095" y="1188098"/>
            <a:ext cx="5573834" cy="590931"/>
          </a:xfrm>
          <a:prstGeom prst="rect">
            <a:avLst/>
          </a:prstGeom>
        </p:spPr>
        <p:txBody>
          <a:bodyPr vert="horz" lIns="91440" tIns="45720" rIns="91440" bIns="45720" rtlCol="0" anchor="ctr">
            <a:normAutofit/>
          </a:bodyPr>
          <a:lstStyle/>
          <a:p>
            <a:pPr algn="ctr">
              <a:lnSpc>
                <a:spcPct val="90000"/>
              </a:lnSpc>
              <a:spcBef>
                <a:spcPct val="0"/>
              </a:spcBef>
            </a:pPr>
            <a:r>
              <a:rPr lang="es-ES" sz="2800" b="1" i="1" dirty="0">
                <a:solidFill>
                  <a:srgbClr val="04617B"/>
                </a:solidFill>
                <a:effectLst>
                  <a:outerShdw blurRad="38100" dist="38100" dir="2700000" algn="tl">
                    <a:srgbClr val="C0C0C0"/>
                  </a:outerShdw>
                </a:effectLst>
                <a:latin typeface="Constantia"/>
                <a:ea typeface="+mj-ea"/>
              </a:rPr>
              <a:t>Modelos de bases de datos </a:t>
            </a:r>
          </a:p>
        </p:txBody>
      </p:sp>
      <p:sp>
        <p:nvSpPr>
          <p:cNvPr id="5" name="Rectángulo 4"/>
          <p:cNvSpPr/>
          <p:nvPr/>
        </p:nvSpPr>
        <p:spPr>
          <a:xfrm>
            <a:off x="3264899" y="4502542"/>
            <a:ext cx="2182970" cy="480131"/>
          </a:xfrm>
          <a:prstGeom prst="rect">
            <a:avLst/>
          </a:prstGeom>
        </p:spPr>
        <p:txBody>
          <a:bodyPr vert="horz" lIns="91440" tIns="45720" rIns="91440" bIns="45720" rtlCol="0" anchor="ctr">
            <a:normAutofit/>
          </a:bodyPr>
          <a:lstStyle/>
          <a:p>
            <a:pPr algn="ctr">
              <a:lnSpc>
                <a:spcPct val="90000"/>
              </a:lnSpc>
              <a:spcBef>
                <a:spcPct val="0"/>
              </a:spcBef>
            </a:pPr>
            <a:r>
              <a:rPr lang="es-ES" sz="2800" b="1" i="1" dirty="0">
                <a:solidFill>
                  <a:srgbClr val="04617B"/>
                </a:solidFill>
                <a:effectLst>
                  <a:outerShdw blurRad="38100" dist="38100" dir="2700000" algn="tl">
                    <a:srgbClr val="C0C0C0"/>
                  </a:outerShdw>
                </a:effectLst>
                <a:latin typeface="Constantia"/>
                <a:ea typeface="+mj-ea"/>
              </a:rPr>
              <a:t>Hipertextos</a:t>
            </a:r>
          </a:p>
        </p:txBody>
      </p:sp>
      <p:sp>
        <p:nvSpPr>
          <p:cNvPr id="6" name="Rectángulo 5"/>
          <p:cNvSpPr/>
          <p:nvPr/>
        </p:nvSpPr>
        <p:spPr>
          <a:xfrm>
            <a:off x="1569468" y="5129963"/>
            <a:ext cx="6510362" cy="1200329"/>
          </a:xfrm>
          <a:prstGeom prst="rect">
            <a:avLst/>
          </a:prstGeom>
        </p:spPr>
        <p:txBody>
          <a:bodyPr wrap="square">
            <a:spAutoFit/>
          </a:bodyPr>
          <a:lstStyle/>
          <a:p>
            <a:r>
              <a:rPr lang="es-ES" dirty="0"/>
              <a:t>fragmentos de información se unen a través de vínculos, en un complejo tejido de relaciones absolutamente no lineales y de naturaleza muy personal -&gt; usados como estructuras complementarias</a:t>
            </a:r>
          </a:p>
        </p:txBody>
      </p:sp>
      <p:sp>
        <p:nvSpPr>
          <p:cNvPr id="7" name="CuadroTexto 6"/>
          <p:cNvSpPr txBox="1"/>
          <p:nvPr/>
        </p:nvSpPr>
        <p:spPr>
          <a:xfrm>
            <a:off x="3269526" y="2554888"/>
            <a:ext cx="4752519" cy="1200329"/>
          </a:xfrm>
          <a:prstGeom prst="rect">
            <a:avLst/>
          </a:prstGeom>
          <a:noFill/>
        </p:spPr>
        <p:txBody>
          <a:bodyPr wrap="none" rtlCol="0">
            <a:spAutoFit/>
          </a:bodyPr>
          <a:lstStyle/>
          <a:p>
            <a:pPr marL="285750" indent="-285750">
              <a:buFont typeface="Wingdings" panose="05000000000000000000" pitchFamily="2" charset="2"/>
              <a:buChar char="ü"/>
            </a:pPr>
            <a:r>
              <a:rPr lang="es-ES" dirty="0"/>
              <a:t>índices alfabéticos  creados automáticamente</a:t>
            </a:r>
          </a:p>
          <a:p>
            <a:pPr marL="285750" indent="-285750">
              <a:buFont typeface="Wingdings" panose="05000000000000000000" pitchFamily="2" charset="2"/>
              <a:buChar char="ü"/>
            </a:pPr>
            <a:r>
              <a:rPr lang="es-ES" dirty="0"/>
              <a:t>enlaces asociativos tipo "ver también"</a:t>
            </a:r>
          </a:p>
          <a:p>
            <a:pPr marL="285750" indent="-285750">
              <a:buFont typeface="Wingdings" panose="05000000000000000000" pitchFamily="2" charset="2"/>
              <a:buChar char="ü"/>
            </a:pPr>
            <a:r>
              <a:rPr lang="es-ES" dirty="0"/>
              <a:t>búsqueda por campos</a:t>
            </a:r>
          </a:p>
          <a:p>
            <a:pPr marL="285750" indent="-285750">
              <a:buFont typeface="Wingdings" panose="05000000000000000000" pitchFamily="2" charset="2"/>
              <a:buChar char="ü"/>
            </a:pPr>
            <a:r>
              <a:rPr lang="es-ES" dirty="0"/>
              <a:t>filtros avanzados y ordenación de resultados</a:t>
            </a:r>
          </a:p>
        </p:txBody>
      </p:sp>
      <p:sp>
        <p:nvSpPr>
          <p:cNvPr id="8" name="CuadroTexto 7"/>
          <p:cNvSpPr txBox="1"/>
          <p:nvPr/>
        </p:nvSpPr>
        <p:spPr>
          <a:xfrm>
            <a:off x="1569468" y="3918857"/>
            <a:ext cx="4553554" cy="369332"/>
          </a:xfrm>
          <a:prstGeom prst="rect">
            <a:avLst/>
          </a:prstGeom>
          <a:noFill/>
        </p:spPr>
        <p:txBody>
          <a:bodyPr wrap="none" rtlCol="0">
            <a:spAutoFit/>
          </a:bodyPr>
          <a:lstStyle/>
          <a:p>
            <a:r>
              <a:rPr lang="es-ES" dirty="0"/>
              <a:t>Muy utilizado en gestores de contenido (CMS)</a:t>
            </a:r>
          </a:p>
        </p:txBody>
      </p:sp>
    </p:spTree>
    <p:extLst>
      <p:ext uri="{BB962C8B-B14F-4D97-AF65-F5344CB8AC3E}">
        <p14:creationId xmlns:p14="http://schemas.microsoft.com/office/powerpoint/2010/main" val="17431749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Clasificaciones sociales, Web 2.0</a:t>
            </a:r>
          </a:p>
        </p:txBody>
      </p:sp>
      <p:sp>
        <p:nvSpPr>
          <p:cNvPr id="3" name="Rectángulo 2"/>
          <p:cNvSpPr/>
          <p:nvPr/>
        </p:nvSpPr>
        <p:spPr>
          <a:xfrm>
            <a:off x="3622201" y="4744804"/>
            <a:ext cx="4572000" cy="1200329"/>
          </a:xfrm>
          <a:prstGeom prst="rect">
            <a:avLst/>
          </a:prstGeom>
        </p:spPr>
        <p:txBody>
          <a:bodyPr>
            <a:spAutoFit/>
          </a:bodyPr>
          <a:lstStyle/>
          <a:p>
            <a:endParaRPr lang="es-ES" dirty="0"/>
          </a:p>
          <a:p>
            <a:r>
              <a:rPr lang="es-ES" dirty="0"/>
              <a:t>Significa que se va clasificando la información en la medida que las personas van aportando a través de los </a:t>
            </a:r>
            <a:r>
              <a:rPr lang="en-US" i="1" dirty="0"/>
              <a:t>tags</a:t>
            </a:r>
            <a:r>
              <a:rPr lang="es-ES" dirty="0"/>
              <a:t> o etiquetas</a:t>
            </a:r>
          </a:p>
        </p:txBody>
      </p:sp>
      <p:sp>
        <p:nvSpPr>
          <p:cNvPr id="4" name="Rectángulo 3"/>
          <p:cNvSpPr/>
          <p:nvPr/>
        </p:nvSpPr>
        <p:spPr>
          <a:xfrm>
            <a:off x="907142" y="1579869"/>
            <a:ext cx="4800188" cy="369332"/>
          </a:xfrm>
          <a:prstGeom prst="rect">
            <a:avLst/>
          </a:prstGeom>
        </p:spPr>
        <p:txBody>
          <a:bodyPr wrap="square">
            <a:spAutoFit/>
          </a:bodyPr>
          <a:lstStyle/>
          <a:p>
            <a:r>
              <a:rPr lang="es-ES" dirty="0" err="1"/>
              <a:t>folksonomía</a:t>
            </a:r>
            <a:r>
              <a:rPr lang="es-ES" dirty="0"/>
              <a:t> o sistemas de clasificación colectiva</a:t>
            </a:r>
          </a:p>
        </p:txBody>
      </p:sp>
      <p:sp>
        <p:nvSpPr>
          <p:cNvPr id="5" name="Rectángulo 4"/>
          <p:cNvSpPr/>
          <p:nvPr/>
        </p:nvSpPr>
        <p:spPr>
          <a:xfrm>
            <a:off x="2226963" y="2202603"/>
            <a:ext cx="3480367" cy="923330"/>
          </a:xfrm>
          <a:prstGeom prst="rect">
            <a:avLst/>
          </a:prstGeom>
        </p:spPr>
        <p:txBody>
          <a:bodyPr wrap="square">
            <a:spAutoFit/>
          </a:bodyPr>
          <a:lstStyle/>
          <a:p>
            <a:r>
              <a:rPr lang="es-ES" dirty="0"/>
              <a:t>“taxonomía social u organización de la información de manera colectiva y colaborativa”. </a:t>
            </a:r>
          </a:p>
        </p:txBody>
      </p:sp>
      <p:pic>
        <p:nvPicPr>
          <p:cNvPr id="7" name="Imagen 6"/>
          <p:cNvPicPr>
            <a:picLocks noChangeAspect="1"/>
          </p:cNvPicPr>
          <p:nvPr/>
        </p:nvPicPr>
        <p:blipFill>
          <a:blip r:embed="rId2"/>
          <a:stretch>
            <a:fillRect/>
          </a:stretch>
        </p:blipFill>
        <p:spPr>
          <a:xfrm>
            <a:off x="6058829" y="1216040"/>
            <a:ext cx="2135372" cy="3275362"/>
          </a:xfrm>
          <a:prstGeom prst="rect">
            <a:avLst/>
          </a:prstGeom>
        </p:spPr>
      </p:pic>
      <p:sp>
        <p:nvSpPr>
          <p:cNvPr id="8" name="Rectángulo 7"/>
          <p:cNvSpPr/>
          <p:nvPr/>
        </p:nvSpPr>
        <p:spPr>
          <a:xfrm>
            <a:off x="2177122" y="3302023"/>
            <a:ext cx="2908104" cy="369332"/>
          </a:xfrm>
          <a:prstGeom prst="rect">
            <a:avLst/>
          </a:prstGeom>
        </p:spPr>
        <p:txBody>
          <a:bodyPr wrap="none">
            <a:spAutoFit/>
          </a:bodyPr>
          <a:lstStyle/>
          <a:p>
            <a:r>
              <a:rPr lang="es-ES" dirty="0"/>
              <a:t>Cristóbal Cobo &amp; Hugo Pardo</a:t>
            </a:r>
          </a:p>
        </p:txBody>
      </p:sp>
      <p:pic>
        <p:nvPicPr>
          <p:cNvPr id="2050" name="Picture 2" descr="https://soldatsterracottaqinshihuang.files.wordpress.com/2012/04/capture-d_c3a9cran-2012-04-22-c3a0-02-18-31.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7142" y="4491402"/>
            <a:ext cx="1948623" cy="9134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weboldal-keszites.eu/php_helpers/timthumb.php?src=http://www.weboldal-keszites.eu/uploads/weboldal-keszites-544666bf4174b.png&amp;w=170&amp;h=103&amp;zc=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515" y="5165786"/>
            <a:ext cx="1619250" cy="98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3989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a:t>Web 2.0: Etiquetado y categorías</a:t>
            </a:r>
          </a:p>
        </p:txBody>
      </p:sp>
      <p:sp>
        <p:nvSpPr>
          <p:cNvPr id="3" name="Rectángulo 2"/>
          <p:cNvSpPr/>
          <p:nvPr/>
        </p:nvSpPr>
        <p:spPr>
          <a:xfrm>
            <a:off x="4000501" y="1804491"/>
            <a:ext cx="4186237" cy="923330"/>
          </a:xfrm>
          <a:prstGeom prst="rect">
            <a:avLst/>
          </a:prstGeom>
        </p:spPr>
        <p:txBody>
          <a:bodyPr wrap="square">
            <a:spAutoFit/>
          </a:bodyPr>
          <a:lstStyle/>
          <a:p>
            <a:pPr marL="285750" indent="-285750">
              <a:buFont typeface="Arial" panose="020B0604020202020204" pitchFamily="34" charset="0"/>
              <a:buChar char="•"/>
            </a:pPr>
            <a:r>
              <a:rPr lang="es-ES" dirty="0"/>
              <a:t>clasifican en categorías (taxonomías)</a:t>
            </a:r>
          </a:p>
          <a:p>
            <a:pPr marL="285750" indent="-285750">
              <a:buFont typeface="Arial" panose="020B0604020202020204" pitchFamily="34" charset="0"/>
              <a:buChar char="•"/>
            </a:pPr>
            <a:r>
              <a:rPr lang="es-ES" dirty="0"/>
              <a:t>cada elemento puede estar en varias categorías</a:t>
            </a:r>
          </a:p>
        </p:txBody>
      </p:sp>
      <p:sp>
        <p:nvSpPr>
          <p:cNvPr id="4" name="Rectángulo 3"/>
          <p:cNvSpPr/>
          <p:nvPr/>
        </p:nvSpPr>
        <p:spPr>
          <a:xfrm>
            <a:off x="995588" y="1804491"/>
            <a:ext cx="1617437" cy="923330"/>
          </a:xfrm>
          <a:prstGeom prst="rect">
            <a:avLst/>
          </a:prstGeom>
        </p:spPr>
        <p:txBody>
          <a:bodyPr wrap="square">
            <a:spAutoFit/>
          </a:bodyPr>
          <a:lstStyle/>
          <a:p>
            <a:pPr algn="ctr"/>
            <a:r>
              <a:rPr lang="es-ES" dirty="0"/>
              <a:t>Etiquetas o</a:t>
            </a:r>
            <a:br>
              <a:rPr lang="es-ES" dirty="0"/>
            </a:br>
            <a:r>
              <a:rPr lang="es-ES" dirty="0"/>
              <a:t>Palabras claves (“</a:t>
            </a:r>
            <a:r>
              <a:rPr lang="en-US" dirty="0"/>
              <a:t>Tags</a:t>
            </a:r>
            <a:r>
              <a:rPr lang="es-ES" dirty="0"/>
              <a:t>”)</a:t>
            </a:r>
          </a:p>
        </p:txBody>
      </p:sp>
      <p:sp>
        <p:nvSpPr>
          <p:cNvPr id="6" name="CuadroTexto 5"/>
          <p:cNvSpPr txBox="1"/>
          <p:nvPr/>
        </p:nvSpPr>
        <p:spPr>
          <a:xfrm>
            <a:off x="1348151" y="3529655"/>
            <a:ext cx="1137875" cy="646331"/>
          </a:xfrm>
          <a:prstGeom prst="rect">
            <a:avLst/>
          </a:prstGeom>
          <a:noFill/>
        </p:spPr>
        <p:txBody>
          <a:bodyPr wrap="square" rtlCol="0">
            <a:spAutoFit/>
          </a:bodyPr>
          <a:lstStyle/>
          <a:p>
            <a:pPr algn="ctr"/>
            <a:r>
              <a:rPr lang="es-ES" dirty="0"/>
              <a:t>Etiquetas "sociales"</a:t>
            </a:r>
          </a:p>
        </p:txBody>
      </p:sp>
      <p:sp>
        <p:nvSpPr>
          <p:cNvPr id="7" name="CuadroTexto 6"/>
          <p:cNvSpPr txBox="1"/>
          <p:nvPr/>
        </p:nvSpPr>
        <p:spPr>
          <a:xfrm>
            <a:off x="4000501" y="3252655"/>
            <a:ext cx="3871912" cy="1200329"/>
          </a:xfrm>
          <a:prstGeom prst="rect">
            <a:avLst/>
          </a:prstGeom>
          <a:noFill/>
        </p:spPr>
        <p:txBody>
          <a:bodyPr wrap="square" rtlCol="0">
            <a:spAutoFit/>
          </a:bodyPr>
          <a:lstStyle/>
          <a:p>
            <a:pPr marL="285750" indent="-285750">
              <a:buFont typeface="Arial" panose="020B0604020202020204" pitchFamily="34" charset="0"/>
              <a:buChar char="•"/>
            </a:pPr>
            <a:r>
              <a:rPr lang="es-ES" dirty="0"/>
              <a:t>las categorías son compartidas por los usuarios (</a:t>
            </a:r>
            <a:r>
              <a:rPr lang="es-ES" b="1" dirty="0"/>
              <a:t>Folksonomía</a:t>
            </a:r>
            <a:r>
              <a:rPr lang="es-ES" dirty="0"/>
              <a:t>) </a:t>
            </a:r>
          </a:p>
          <a:p>
            <a:pPr marL="285750" indent="-285750">
              <a:buFont typeface="Arial" panose="020B0604020202020204" pitchFamily="34" charset="0"/>
              <a:buChar char="•"/>
            </a:pPr>
            <a:r>
              <a:rPr lang="es-ES" dirty="0"/>
              <a:t>la clasificación se refleja en </a:t>
            </a:r>
            <a:r>
              <a:rPr lang="es-ES" b="1" dirty="0"/>
              <a:t>nubes de etiquetas</a:t>
            </a:r>
            <a:r>
              <a:rPr lang="es-ES" dirty="0"/>
              <a:t> (</a:t>
            </a:r>
            <a:r>
              <a:rPr lang="en-US" i="1" dirty="0"/>
              <a:t>tag clouds</a:t>
            </a:r>
            <a:r>
              <a:rPr lang="es-ES" dirty="0"/>
              <a:t>)</a:t>
            </a:r>
          </a:p>
        </p:txBody>
      </p:sp>
      <p:cxnSp>
        <p:nvCxnSpPr>
          <p:cNvPr id="9" name="Conector recto de flecha 8"/>
          <p:cNvCxnSpPr>
            <a:stCxn id="4" idx="3"/>
            <a:endCxn id="3" idx="1"/>
          </p:cNvCxnSpPr>
          <p:nvPr/>
        </p:nvCxnSpPr>
        <p:spPr>
          <a:xfrm>
            <a:off x="2613025" y="2266156"/>
            <a:ext cx="1387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6" idx="3"/>
            <a:endCxn id="7" idx="1"/>
          </p:cNvCxnSpPr>
          <p:nvPr/>
        </p:nvCxnSpPr>
        <p:spPr>
          <a:xfrm flipV="1">
            <a:off x="2486026" y="3852820"/>
            <a:ext cx="15144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1348151" y="5116318"/>
            <a:ext cx="6009912" cy="923330"/>
          </a:xfrm>
          <a:prstGeom prst="rect">
            <a:avLst/>
          </a:prstGeom>
          <a:noFill/>
        </p:spPr>
        <p:txBody>
          <a:bodyPr wrap="square" rtlCol="0">
            <a:spAutoFit/>
          </a:bodyPr>
          <a:lstStyle/>
          <a:p>
            <a:r>
              <a:rPr lang="es-ES" dirty="0"/>
              <a:t>Inicialmente aplicado a los enlaces a páginas web</a:t>
            </a:r>
          </a:p>
          <a:p>
            <a:r>
              <a:rPr lang="es-ES" dirty="0"/>
              <a:t>Su uso se a extendido a toda clase de fuentes de información, incluyendo imágenes, video, audio…</a:t>
            </a:r>
          </a:p>
        </p:txBody>
      </p:sp>
    </p:spTree>
    <p:extLst>
      <p:ext uri="{BB962C8B-B14F-4D97-AF65-F5344CB8AC3E}">
        <p14:creationId xmlns:p14="http://schemas.microsoft.com/office/powerpoint/2010/main" val="1912105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0528078-66FE-44AB-8341-B400120C5E9A}"/>
              </a:ext>
            </a:extLst>
          </p:cNvPr>
          <p:cNvSpPr>
            <a:spLocks noGrp="1"/>
          </p:cNvSpPr>
          <p:nvPr>
            <p:ph type="title"/>
          </p:nvPr>
        </p:nvSpPr>
        <p:spPr/>
        <p:txBody>
          <a:bodyPr/>
          <a:lstStyle/>
          <a:p>
            <a:r>
              <a:rPr lang="es-ES" dirty="0"/>
              <a:t>Múltiples contextos</a:t>
            </a:r>
          </a:p>
        </p:txBody>
      </p:sp>
      <p:pic>
        <p:nvPicPr>
          <p:cNvPr id="6" name="Imagen 5">
            <a:extLst>
              <a:ext uri="{FF2B5EF4-FFF2-40B4-BE49-F238E27FC236}">
                <a16:creationId xmlns:a16="http://schemas.microsoft.com/office/drawing/2014/main" id="{0F10538B-644B-446B-8C22-0745F4D469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3498" y="1292194"/>
            <a:ext cx="3025440" cy="2562800"/>
          </a:xfrm>
          <a:prstGeom prst="rect">
            <a:avLst/>
          </a:prstGeom>
        </p:spPr>
      </p:pic>
      <p:pic>
        <p:nvPicPr>
          <p:cNvPr id="7" name="Imagen 6">
            <a:extLst>
              <a:ext uri="{FF2B5EF4-FFF2-40B4-BE49-F238E27FC236}">
                <a16:creationId xmlns:a16="http://schemas.microsoft.com/office/drawing/2014/main" id="{6BAC4B9A-3126-4B44-9B4C-C63DA309EDB9}"/>
              </a:ext>
            </a:extLst>
          </p:cNvPr>
          <p:cNvPicPr>
            <a:picLocks noChangeAspect="1"/>
          </p:cNvPicPr>
          <p:nvPr/>
        </p:nvPicPr>
        <p:blipFill>
          <a:blip r:embed="rId4">
            <a:clrChange>
              <a:clrFrom>
                <a:srgbClr val="7C7C7C"/>
              </a:clrFrom>
              <a:clrTo>
                <a:srgbClr val="7C7C7C">
                  <a:alpha val="0"/>
                </a:srgbClr>
              </a:clrTo>
            </a:clrChange>
          </a:blip>
          <a:stretch>
            <a:fillRect/>
          </a:stretch>
        </p:blipFill>
        <p:spPr>
          <a:xfrm>
            <a:off x="2403988" y="2630467"/>
            <a:ext cx="6246954" cy="3748172"/>
          </a:xfrm>
          <a:prstGeom prst="rect">
            <a:avLst/>
          </a:prstGeom>
        </p:spPr>
      </p:pic>
    </p:spTree>
    <p:extLst>
      <p:ext uri="{BB962C8B-B14F-4D97-AF65-F5344CB8AC3E}">
        <p14:creationId xmlns:p14="http://schemas.microsoft.com/office/powerpoint/2010/main" val="23903383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Folksonomía</a:t>
            </a:r>
          </a:p>
        </p:txBody>
      </p:sp>
      <p:pic>
        <p:nvPicPr>
          <p:cNvPr id="3" name="Imagen 2"/>
          <p:cNvPicPr>
            <a:picLocks noChangeAspect="1"/>
          </p:cNvPicPr>
          <p:nvPr/>
        </p:nvPicPr>
        <p:blipFill>
          <a:blip r:embed="rId2"/>
          <a:stretch>
            <a:fillRect/>
          </a:stretch>
        </p:blipFill>
        <p:spPr>
          <a:xfrm>
            <a:off x="5604790" y="1346681"/>
            <a:ext cx="2334970" cy="3535986"/>
          </a:xfrm>
          <a:prstGeom prst="rect">
            <a:avLst/>
          </a:prstGeom>
        </p:spPr>
        <p:style>
          <a:lnRef idx="0">
            <a:schemeClr val="accent3"/>
          </a:lnRef>
          <a:fillRef idx="3">
            <a:schemeClr val="accent3"/>
          </a:fillRef>
          <a:effectRef idx="3">
            <a:schemeClr val="accent3"/>
          </a:effectRef>
          <a:fontRef idx="minor">
            <a:schemeClr val="lt1"/>
          </a:fontRef>
        </p:style>
      </p:pic>
      <p:sp>
        <p:nvSpPr>
          <p:cNvPr id="4" name="Rectángulo 3"/>
          <p:cNvSpPr/>
          <p:nvPr/>
        </p:nvSpPr>
        <p:spPr>
          <a:xfrm>
            <a:off x="6383733" y="4698001"/>
            <a:ext cx="20601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t>Thomas </a:t>
            </a:r>
            <a:r>
              <a:rPr lang="es-ES" dirty="0" err="1"/>
              <a:t>Vander</a:t>
            </a:r>
            <a:r>
              <a:rPr lang="es-ES" dirty="0"/>
              <a:t> </a:t>
            </a:r>
            <a:r>
              <a:rPr lang="es-ES" dirty="0" err="1"/>
              <a:t>Wal</a:t>
            </a:r>
            <a:endParaRPr lang="es-ES" dirty="0"/>
          </a:p>
        </p:txBody>
      </p:sp>
      <p:sp>
        <p:nvSpPr>
          <p:cNvPr id="5" name="CuadroTexto 4"/>
          <p:cNvSpPr txBox="1"/>
          <p:nvPr/>
        </p:nvSpPr>
        <p:spPr>
          <a:xfrm>
            <a:off x="814389" y="1346681"/>
            <a:ext cx="3164256" cy="646331"/>
          </a:xfrm>
          <a:prstGeom prst="rect">
            <a:avLst/>
          </a:prstGeom>
          <a:noFill/>
        </p:spPr>
        <p:txBody>
          <a:bodyPr wrap="square" rtlCol="0">
            <a:spAutoFit/>
          </a:bodyPr>
          <a:lstStyle/>
          <a:p>
            <a:r>
              <a:rPr lang="es-ES" dirty="0"/>
              <a:t>Término utilizado en </a:t>
            </a:r>
            <a:r>
              <a:rPr lang="es-ES" b="1" dirty="0"/>
              <a:t>Arquitectura de la Información</a:t>
            </a:r>
          </a:p>
        </p:txBody>
      </p:sp>
      <p:sp>
        <p:nvSpPr>
          <p:cNvPr id="6" name="Rectángulo 5"/>
          <p:cNvSpPr/>
          <p:nvPr/>
        </p:nvSpPr>
        <p:spPr>
          <a:xfrm>
            <a:off x="1355099" y="2151726"/>
            <a:ext cx="2743187" cy="369332"/>
          </a:xfrm>
          <a:prstGeom prst="rect">
            <a:avLst/>
          </a:prstGeom>
        </p:spPr>
        <p:txBody>
          <a:bodyPr wrap="none">
            <a:spAutoFit/>
          </a:bodyPr>
          <a:lstStyle/>
          <a:p>
            <a:r>
              <a:rPr lang="es-ES" dirty="0"/>
              <a:t>"</a:t>
            </a:r>
            <a:r>
              <a:rPr lang="en-US" i="1" dirty="0"/>
              <a:t>folksonomy</a:t>
            </a:r>
            <a:r>
              <a:rPr lang="es-ES" dirty="0"/>
              <a:t>" o "</a:t>
            </a:r>
            <a:r>
              <a:rPr lang="en-US" i="1" dirty="0" err="1"/>
              <a:t>infocloud</a:t>
            </a:r>
            <a:r>
              <a:rPr lang="es-ES" dirty="0"/>
              <a:t>"</a:t>
            </a:r>
          </a:p>
        </p:txBody>
      </p:sp>
      <p:sp>
        <p:nvSpPr>
          <p:cNvPr id="7" name="CuadroTexto 6"/>
          <p:cNvSpPr txBox="1"/>
          <p:nvPr/>
        </p:nvSpPr>
        <p:spPr>
          <a:xfrm>
            <a:off x="920436" y="3212957"/>
            <a:ext cx="3651564" cy="646331"/>
          </a:xfrm>
          <a:prstGeom prst="rect">
            <a:avLst/>
          </a:prstGeom>
          <a:noFill/>
        </p:spPr>
        <p:txBody>
          <a:bodyPr wrap="square" rtlCol="0">
            <a:spAutoFit/>
          </a:bodyPr>
          <a:lstStyle/>
          <a:p>
            <a:r>
              <a:rPr lang="es-ES" dirty="0"/>
              <a:t>clasificación derivada de la aplicación de etiquetas de forma colaborativa</a:t>
            </a:r>
          </a:p>
        </p:txBody>
      </p:sp>
      <p:sp>
        <p:nvSpPr>
          <p:cNvPr id="8" name="Rectángulo 7"/>
          <p:cNvSpPr/>
          <p:nvPr/>
        </p:nvSpPr>
        <p:spPr>
          <a:xfrm>
            <a:off x="1329542" y="2625190"/>
            <a:ext cx="2729786" cy="369332"/>
          </a:xfrm>
          <a:prstGeom prst="rect">
            <a:avLst/>
          </a:prstGeom>
        </p:spPr>
        <p:txBody>
          <a:bodyPr wrap="none">
            <a:spAutoFit/>
          </a:bodyPr>
          <a:lstStyle/>
          <a:p>
            <a:r>
              <a:rPr lang="es-ES" dirty="0"/>
              <a:t>(Folk = Gente + Taxonomía)</a:t>
            </a:r>
          </a:p>
        </p:txBody>
      </p:sp>
      <p:sp>
        <p:nvSpPr>
          <p:cNvPr id="9" name="Rectángulo 8"/>
          <p:cNvSpPr/>
          <p:nvPr/>
        </p:nvSpPr>
        <p:spPr>
          <a:xfrm>
            <a:off x="920436" y="4214467"/>
            <a:ext cx="3998555" cy="1200329"/>
          </a:xfrm>
          <a:prstGeom prst="rect">
            <a:avLst/>
          </a:prstGeom>
        </p:spPr>
        <p:txBody>
          <a:bodyPr wrap="square">
            <a:spAutoFit/>
          </a:bodyPr>
          <a:lstStyle/>
          <a:p>
            <a:r>
              <a:rPr lang="es-ES" dirty="0"/>
              <a:t>Es la suma del etiquetado, individual y libre: cada persona puedan usar su propio vocabulario para agregar explícitamente valor al contenido</a:t>
            </a:r>
          </a:p>
        </p:txBody>
      </p:sp>
    </p:spTree>
    <p:extLst>
      <p:ext uri="{BB962C8B-B14F-4D97-AF65-F5344CB8AC3E}">
        <p14:creationId xmlns:p14="http://schemas.microsoft.com/office/powerpoint/2010/main" val="5390585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Nubes de etiquetas</a:t>
            </a:r>
          </a:p>
        </p:txBody>
      </p:sp>
      <p:pic>
        <p:nvPicPr>
          <p:cNvPr id="11268" name="Picture 4" descr="we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700161"/>
            <a:ext cx="4030943" cy="2705894"/>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28675" y="1700161"/>
            <a:ext cx="2800350" cy="1754326"/>
          </a:xfrm>
          <a:prstGeom prst="rect">
            <a:avLst/>
          </a:prstGeom>
        </p:spPr>
        <p:txBody>
          <a:bodyPr wrap="square">
            <a:spAutoFit/>
          </a:bodyPr>
          <a:lstStyle/>
          <a:p>
            <a:r>
              <a:rPr lang="es-ES" dirty="0"/>
              <a:t>A partir de las etiquetas provenientes de diferentes usuarios,  se coteja información sobre la frecuencia con la que se utilizan cada una de ellas. </a:t>
            </a:r>
          </a:p>
        </p:txBody>
      </p:sp>
      <p:sp>
        <p:nvSpPr>
          <p:cNvPr id="4" name="Rectángulo 3"/>
          <p:cNvSpPr/>
          <p:nvPr/>
        </p:nvSpPr>
        <p:spPr>
          <a:xfrm>
            <a:off x="828675" y="3607204"/>
            <a:ext cx="2928938" cy="2031325"/>
          </a:xfrm>
          <a:prstGeom prst="rect">
            <a:avLst/>
          </a:prstGeom>
        </p:spPr>
        <p:txBody>
          <a:bodyPr wrap="square">
            <a:spAutoFit/>
          </a:bodyPr>
          <a:lstStyle/>
          <a:p>
            <a:r>
              <a:rPr lang="es-ES" dirty="0"/>
              <a:t>Esta información sobre la frecuencia usualmente se muestra gráficamente como una nube “</a:t>
            </a:r>
            <a:r>
              <a:rPr lang="en-US" dirty="0"/>
              <a:t>cloud</a:t>
            </a:r>
            <a:r>
              <a:rPr lang="es-ES" dirty="0"/>
              <a:t>” en la cuál, dependiendo de la frecuencia del uso, aumenta el tamaño de la fuente.</a:t>
            </a:r>
          </a:p>
        </p:txBody>
      </p:sp>
    </p:spTree>
    <p:extLst>
      <p:ext uri="{BB962C8B-B14F-4D97-AF65-F5344CB8AC3E}">
        <p14:creationId xmlns:p14="http://schemas.microsoft.com/office/powerpoint/2010/main" val="10737876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farm3.static.flickr.com/2506/4016255168_e2d789166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697306"/>
            <a:ext cx="3638550" cy="2419351"/>
          </a:xfrm>
          <a:prstGeom prst="rect">
            <a:avLst/>
          </a:prstGeom>
        </p:spPr>
        <p:style>
          <a:lnRef idx="0">
            <a:schemeClr val="accent3"/>
          </a:lnRef>
          <a:fillRef idx="3">
            <a:schemeClr val="accent3"/>
          </a:fillRef>
          <a:effectRef idx="3">
            <a:schemeClr val="accent3"/>
          </a:effectRef>
          <a:fontRef idx="minor">
            <a:schemeClr val="lt1"/>
          </a:fontRef>
        </p:style>
      </p:pic>
      <p:sp>
        <p:nvSpPr>
          <p:cNvPr id="2" name="Título 1"/>
          <p:cNvSpPr>
            <a:spLocks noGrp="1"/>
          </p:cNvSpPr>
          <p:nvPr>
            <p:ph type="title"/>
          </p:nvPr>
        </p:nvSpPr>
        <p:spPr/>
        <p:txBody>
          <a:bodyPr>
            <a:normAutofit/>
          </a:bodyPr>
          <a:lstStyle/>
          <a:p>
            <a:pPr algn="ctr"/>
            <a:r>
              <a:rPr lang="es-ES" dirty="0"/>
              <a:t>Etiquetado Social: </a:t>
            </a:r>
            <a:r>
              <a:rPr lang="en-US" dirty="0"/>
              <a:t>Delicious (2003)</a:t>
            </a:r>
          </a:p>
        </p:txBody>
      </p:sp>
      <p:pic>
        <p:nvPicPr>
          <p:cNvPr id="6" name="Imagen 5"/>
          <p:cNvPicPr>
            <a:picLocks noChangeAspect="1"/>
          </p:cNvPicPr>
          <p:nvPr/>
        </p:nvPicPr>
        <p:blipFill>
          <a:blip r:embed="rId4"/>
          <a:stretch>
            <a:fillRect/>
          </a:stretch>
        </p:blipFill>
        <p:spPr>
          <a:xfrm>
            <a:off x="2826515" y="1519773"/>
            <a:ext cx="5364985" cy="3571875"/>
          </a:xfrm>
          <a:prstGeom prst="rect">
            <a:avLst/>
          </a:prstGeom>
        </p:spPr>
        <p:style>
          <a:lnRef idx="0">
            <a:schemeClr val="accent3"/>
          </a:lnRef>
          <a:fillRef idx="3">
            <a:schemeClr val="accent3"/>
          </a:fillRef>
          <a:effectRef idx="3">
            <a:schemeClr val="accent3"/>
          </a:effectRef>
          <a:fontRef idx="minor">
            <a:schemeClr val="lt1"/>
          </a:fontRef>
        </p:style>
      </p:pic>
      <p:graphicFrame>
        <p:nvGraphicFramePr>
          <p:cNvPr id="9" name="Diagrama 8"/>
          <p:cNvGraphicFramePr/>
          <p:nvPr>
            <p:extLst/>
          </p:nvPr>
        </p:nvGraphicFramePr>
        <p:xfrm>
          <a:off x="736600" y="2455882"/>
          <a:ext cx="3835400" cy="4778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ángulo 7"/>
          <p:cNvSpPr/>
          <p:nvPr/>
        </p:nvSpPr>
        <p:spPr>
          <a:xfrm>
            <a:off x="3828819" y="5502362"/>
            <a:ext cx="180068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t>Joshua </a:t>
            </a:r>
            <a:r>
              <a:rPr lang="es-ES" dirty="0" err="1"/>
              <a:t>Schachter</a:t>
            </a:r>
            <a:endParaRPr lang="es-ES" dirty="0"/>
          </a:p>
        </p:txBody>
      </p:sp>
    </p:spTree>
    <p:extLst>
      <p:ext uri="{BB962C8B-B14F-4D97-AF65-F5344CB8AC3E}">
        <p14:creationId xmlns:p14="http://schemas.microsoft.com/office/powerpoint/2010/main" val="2030994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Ejemplos de Etiquetado Social (1)</a:t>
            </a:r>
          </a:p>
        </p:txBody>
      </p:sp>
      <p:pic>
        <p:nvPicPr>
          <p:cNvPr id="4" name="Imagen 3"/>
          <p:cNvPicPr>
            <a:picLocks noChangeAspect="1"/>
          </p:cNvPicPr>
          <p:nvPr/>
        </p:nvPicPr>
        <p:blipFill>
          <a:blip r:embed="rId3"/>
          <a:stretch>
            <a:fillRect/>
          </a:stretch>
        </p:blipFill>
        <p:spPr>
          <a:xfrm>
            <a:off x="3639390" y="1219200"/>
            <a:ext cx="4806950" cy="3388293"/>
          </a:xfrm>
          <a:prstGeom prst="rect">
            <a:avLst/>
          </a:prstGeom>
        </p:spPr>
      </p:pic>
      <p:graphicFrame>
        <p:nvGraphicFramePr>
          <p:cNvPr id="8" name="Diagrama 7"/>
          <p:cNvGraphicFramePr/>
          <p:nvPr>
            <p:extLst/>
          </p:nvPr>
        </p:nvGraphicFramePr>
        <p:xfrm>
          <a:off x="2089150" y="1739963"/>
          <a:ext cx="3518244" cy="5862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Imagen 5"/>
          <p:cNvPicPr>
            <a:picLocks noChangeAspect="1"/>
          </p:cNvPicPr>
          <p:nvPr/>
        </p:nvPicPr>
        <p:blipFill>
          <a:blip r:embed="rId9"/>
          <a:stretch>
            <a:fillRect/>
          </a:stretch>
        </p:blipFill>
        <p:spPr>
          <a:xfrm>
            <a:off x="628650" y="2913346"/>
            <a:ext cx="4775707" cy="3409952"/>
          </a:xfrm>
          <a:prstGeom prst="rect">
            <a:avLst/>
          </a:prstGeom>
        </p:spPr>
      </p:pic>
      <p:graphicFrame>
        <p:nvGraphicFramePr>
          <p:cNvPr id="9" name="Diagrama 8"/>
          <p:cNvGraphicFramePr/>
          <p:nvPr>
            <p:extLst/>
          </p:nvPr>
        </p:nvGraphicFramePr>
        <p:xfrm>
          <a:off x="2801190" y="4823392"/>
          <a:ext cx="4875960" cy="6249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097511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Ejemplos de Etiquetado Social (2)</a:t>
            </a:r>
          </a:p>
        </p:txBody>
      </p:sp>
      <p:pic>
        <p:nvPicPr>
          <p:cNvPr id="6" name="Imagen 5"/>
          <p:cNvPicPr>
            <a:picLocks noChangeAspect="1"/>
          </p:cNvPicPr>
          <p:nvPr/>
        </p:nvPicPr>
        <p:blipFill>
          <a:blip r:embed="rId2"/>
          <a:stretch>
            <a:fillRect/>
          </a:stretch>
        </p:blipFill>
        <p:spPr>
          <a:xfrm>
            <a:off x="3639389" y="1219200"/>
            <a:ext cx="5005993" cy="3388293"/>
          </a:xfrm>
          <a:prstGeom prst="rect">
            <a:avLst/>
          </a:prstGeom>
        </p:spPr>
      </p:pic>
      <p:pic>
        <p:nvPicPr>
          <p:cNvPr id="4" name="Imagen 3"/>
          <p:cNvPicPr>
            <a:picLocks noChangeAspect="1"/>
          </p:cNvPicPr>
          <p:nvPr/>
        </p:nvPicPr>
        <p:blipFill>
          <a:blip r:embed="rId3"/>
          <a:stretch>
            <a:fillRect/>
          </a:stretch>
        </p:blipFill>
        <p:spPr>
          <a:xfrm>
            <a:off x="875027" y="2914510"/>
            <a:ext cx="5093973" cy="3385965"/>
          </a:xfrm>
          <a:prstGeom prst="rect">
            <a:avLst/>
          </a:prstGeom>
        </p:spPr>
      </p:pic>
      <p:graphicFrame>
        <p:nvGraphicFramePr>
          <p:cNvPr id="9" name="Diagrama 8"/>
          <p:cNvGraphicFramePr/>
          <p:nvPr>
            <p:extLst/>
          </p:nvPr>
        </p:nvGraphicFramePr>
        <p:xfrm>
          <a:off x="1981201" y="1755188"/>
          <a:ext cx="3683000" cy="568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a 9"/>
          <p:cNvGraphicFramePr/>
          <p:nvPr>
            <p:extLst/>
          </p:nvPr>
        </p:nvGraphicFramePr>
        <p:xfrm>
          <a:off x="4152900" y="5067300"/>
          <a:ext cx="4492482" cy="7239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4195678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a:blip r:embed="rId3"/>
          <a:stretch>
            <a:fillRect/>
          </a:stretch>
        </p:blipFill>
        <p:spPr>
          <a:xfrm>
            <a:off x="1180935" y="3863854"/>
            <a:ext cx="3384225" cy="2293938"/>
          </a:xfrm>
          <a:prstGeom prst="rect">
            <a:avLst/>
          </a:prstGeom>
        </p:spPr>
      </p:pic>
      <p:sp>
        <p:nvSpPr>
          <p:cNvPr id="2" name="Título 1"/>
          <p:cNvSpPr>
            <a:spLocks noGrp="1"/>
          </p:cNvSpPr>
          <p:nvPr>
            <p:ph type="title"/>
          </p:nvPr>
        </p:nvSpPr>
        <p:spPr/>
        <p:txBody>
          <a:bodyPr>
            <a:normAutofit/>
          </a:bodyPr>
          <a:lstStyle/>
          <a:p>
            <a:pPr algn="ctr"/>
            <a:r>
              <a:rPr lang="es-ES" dirty="0"/>
              <a:t>Ejemplos de Etiquetado Social (3)</a:t>
            </a:r>
            <a:endParaRPr lang="en-US" dirty="0"/>
          </a:p>
        </p:txBody>
      </p:sp>
      <p:sp>
        <p:nvSpPr>
          <p:cNvPr id="4" name="Rectángulo 3"/>
          <p:cNvSpPr/>
          <p:nvPr/>
        </p:nvSpPr>
        <p:spPr>
          <a:xfrm>
            <a:off x="786947" y="1222255"/>
            <a:ext cx="1928813" cy="2308324"/>
          </a:xfrm>
          <a:prstGeom prst="rect">
            <a:avLst/>
          </a:prstGeom>
        </p:spPr>
        <p:txBody>
          <a:bodyPr wrap="square">
            <a:spAutoFit/>
          </a:bodyPr>
          <a:lstStyle/>
          <a:p>
            <a:pPr marL="285750" indent="-285750" algn="just">
              <a:buFont typeface="Arial" panose="020B0604020202020204" pitchFamily="34" charset="0"/>
              <a:buChar char="•"/>
            </a:pPr>
            <a:r>
              <a:rPr lang="es-ES" dirty="0">
                <a:hlinkClick r:id="rId4" tooltip="http://www.2collab.com/"/>
              </a:rPr>
              <a:t>2collab</a:t>
            </a:r>
            <a:endParaRPr lang="es-ES" dirty="0"/>
          </a:p>
          <a:p>
            <a:pPr marL="285750" indent="-285750" algn="just">
              <a:buFont typeface="Arial" panose="020B0604020202020204" pitchFamily="34" charset="0"/>
              <a:buChar char="•"/>
            </a:pPr>
            <a:r>
              <a:rPr lang="es-ES" dirty="0" err="1">
                <a:hlinkClick r:id="rId5" tooltip="http://www.blogmarks.net"/>
              </a:rPr>
              <a:t>Blogmarks</a:t>
            </a:r>
            <a:endParaRPr lang="es-ES" dirty="0"/>
          </a:p>
          <a:p>
            <a:pPr marL="285750" indent="-285750" algn="just">
              <a:buFont typeface="Arial" panose="020B0604020202020204" pitchFamily="34" charset="0"/>
              <a:buChar char="•"/>
            </a:pPr>
            <a:r>
              <a:rPr lang="es-ES" dirty="0">
                <a:hlinkClick r:id="rId6" tooltip="http://es.bonzobox.com/"/>
              </a:rPr>
              <a:t>Bonzo</a:t>
            </a:r>
            <a:endParaRPr lang="es-ES" dirty="0"/>
          </a:p>
          <a:p>
            <a:pPr marL="285750" indent="-285750" algn="just">
              <a:buFont typeface="Arial" panose="020B0604020202020204" pitchFamily="34" charset="0"/>
              <a:buChar char="•"/>
            </a:pPr>
            <a:r>
              <a:rPr lang="es-ES" noProof="1">
                <a:hlinkClick r:id="rId7"/>
              </a:rPr>
              <a:t>Connotea</a:t>
            </a:r>
            <a:endParaRPr lang="es-ES" noProof="1"/>
          </a:p>
          <a:p>
            <a:pPr marL="285750" indent="-285750" algn="just">
              <a:buFont typeface="Arial" panose="020B0604020202020204" pitchFamily="34" charset="0"/>
              <a:buChar char="•"/>
            </a:pPr>
            <a:r>
              <a:rPr lang="es-ES" noProof="1">
                <a:hlinkClick r:id="rId8"/>
              </a:rPr>
              <a:t>Dragdis</a:t>
            </a:r>
            <a:endParaRPr lang="es-ES" noProof="1"/>
          </a:p>
          <a:p>
            <a:pPr marL="285750" indent="-285750" algn="just">
              <a:buFont typeface="Arial" panose="020B0604020202020204" pitchFamily="34" charset="0"/>
              <a:buChar char="•"/>
            </a:pPr>
            <a:r>
              <a:rPr lang="es-ES" dirty="0" err="1">
                <a:hlinkClick r:id="rId9" tooltip="http://faves.com/"/>
              </a:rPr>
              <a:t>Faves</a:t>
            </a:r>
            <a:endParaRPr lang="es-ES" dirty="0"/>
          </a:p>
          <a:p>
            <a:pPr marL="285750" indent="-285750" algn="just">
              <a:buFont typeface="Arial" panose="020B0604020202020204" pitchFamily="34" charset="0"/>
              <a:buChar char="•"/>
            </a:pPr>
            <a:r>
              <a:rPr lang="es-ES" dirty="0" err="1">
                <a:hlinkClick r:id="rId10" tooltip="http://www.krumlr.com/"/>
              </a:rPr>
              <a:t>Krumlr</a:t>
            </a:r>
            <a:endParaRPr lang="es-ES" dirty="0"/>
          </a:p>
          <a:p>
            <a:pPr marL="285750" indent="-285750" algn="just">
              <a:buFont typeface="Arial" panose="020B0604020202020204" pitchFamily="34" charset="0"/>
              <a:buChar char="•"/>
            </a:pPr>
            <a:r>
              <a:rPr lang="es-ES" dirty="0" err="1">
                <a:hlinkClick r:id="rId11" tooltip="http://tastytag.com/"/>
              </a:rPr>
              <a:t>Tasty</a:t>
            </a:r>
            <a:endParaRPr lang="es-ES" dirty="0"/>
          </a:p>
        </p:txBody>
      </p:sp>
      <p:pic>
        <p:nvPicPr>
          <p:cNvPr id="9" name="Imagen 8"/>
          <p:cNvPicPr>
            <a:picLocks noChangeAspect="1"/>
          </p:cNvPicPr>
          <p:nvPr/>
        </p:nvPicPr>
        <p:blipFill>
          <a:blip r:embed="rId12"/>
          <a:stretch>
            <a:fillRect/>
          </a:stretch>
        </p:blipFill>
        <p:spPr>
          <a:xfrm>
            <a:off x="4412487" y="1294718"/>
            <a:ext cx="3356314" cy="2282824"/>
          </a:xfrm>
          <a:prstGeom prst="rect">
            <a:avLst/>
          </a:prstGeom>
        </p:spPr>
      </p:pic>
      <p:pic>
        <p:nvPicPr>
          <p:cNvPr id="11" name="Imagen 10"/>
          <p:cNvPicPr>
            <a:picLocks noChangeAspect="1"/>
          </p:cNvPicPr>
          <p:nvPr/>
        </p:nvPicPr>
        <p:blipFill>
          <a:blip r:embed="rId13"/>
          <a:stretch>
            <a:fillRect/>
          </a:stretch>
        </p:blipFill>
        <p:spPr>
          <a:xfrm>
            <a:off x="3403338" y="2549622"/>
            <a:ext cx="3411006" cy="2282826"/>
          </a:xfrm>
          <a:prstGeom prst="rect">
            <a:avLst/>
          </a:prstGeom>
        </p:spPr>
      </p:pic>
      <p:pic>
        <p:nvPicPr>
          <p:cNvPr id="12" name="Imagen 11"/>
          <p:cNvPicPr>
            <a:picLocks noChangeAspect="1"/>
          </p:cNvPicPr>
          <p:nvPr/>
        </p:nvPicPr>
        <p:blipFill>
          <a:blip r:embed="rId14"/>
          <a:stretch>
            <a:fillRect/>
          </a:stretch>
        </p:blipFill>
        <p:spPr>
          <a:xfrm>
            <a:off x="5033080" y="3868959"/>
            <a:ext cx="3433248" cy="2329275"/>
          </a:xfrm>
          <a:prstGeom prst="rect">
            <a:avLst/>
          </a:prstGeom>
        </p:spPr>
      </p:pic>
      <p:sp>
        <p:nvSpPr>
          <p:cNvPr id="14" name="Rectángulo 13"/>
          <p:cNvSpPr/>
          <p:nvPr/>
        </p:nvSpPr>
        <p:spPr>
          <a:xfrm>
            <a:off x="2928736" y="3069194"/>
            <a:ext cx="139653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285750" indent="-285750" algn="just">
              <a:buFont typeface="Arial" panose="020B0604020202020204" pitchFamily="34" charset="0"/>
              <a:buChar char="•"/>
            </a:pPr>
            <a:r>
              <a:rPr lang="es-ES" noProof="1">
                <a:solidFill>
                  <a:srgbClr val="800000"/>
                </a:solidFill>
                <a:latin typeface="Istok Web"/>
                <a:hlinkClick r:id="rId15"/>
              </a:rPr>
              <a:t>CiteUlike</a:t>
            </a:r>
            <a:endParaRPr lang="es-ES" noProof="1">
              <a:solidFill>
                <a:srgbClr val="333333"/>
              </a:solidFill>
              <a:latin typeface="Istok Web"/>
            </a:endParaRPr>
          </a:p>
        </p:txBody>
      </p:sp>
      <p:sp>
        <p:nvSpPr>
          <p:cNvPr id="15" name="Rectángulo 14"/>
          <p:cNvSpPr/>
          <p:nvPr/>
        </p:nvSpPr>
        <p:spPr>
          <a:xfrm>
            <a:off x="481899" y="5010823"/>
            <a:ext cx="17556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285750" indent="-285750" algn="just">
              <a:buFont typeface="Arial" panose="020B0604020202020204" pitchFamily="34" charset="0"/>
              <a:buChar char="•"/>
            </a:pPr>
            <a:r>
              <a:rPr lang="es-ES" noProof="1">
                <a:solidFill>
                  <a:srgbClr val="800000"/>
                </a:solidFill>
                <a:latin typeface="Istok Web"/>
                <a:hlinkClick r:id="rId16"/>
              </a:rPr>
              <a:t>LibraryThing</a:t>
            </a:r>
            <a:endParaRPr lang="es-ES" noProof="1">
              <a:solidFill>
                <a:srgbClr val="333333"/>
              </a:solidFill>
              <a:latin typeface="Istok Web"/>
            </a:endParaRPr>
          </a:p>
        </p:txBody>
      </p:sp>
      <p:sp>
        <p:nvSpPr>
          <p:cNvPr id="16" name="Rectángulo 15"/>
          <p:cNvSpPr/>
          <p:nvPr/>
        </p:nvSpPr>
        <p:spPr>
          <a:xfrm>
            <a:off x="4649284" y="5380155"/>
            <a:ext cx="122982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285750" indent="-285750" algn="just">
              <a:buFont typeface="Arial" panose="020B0604020202020204" pitchFamily="34" charset="0"/>
              <a:buChar char="•"/>
            </a:pPr>
            <a:r>
              <a:rPr lang="es-ES" noProof="1">
                <a:solidFill>
                  <a:srgbClr val="800000"/>
                </a:solidFill>
                <a:latin typeface="Istok Web"/>
                <a:hlinkClick r:id="rId17"/>
              </a:rPr>
              <a:t>SiteBar</a:t>
            </a:r>
            <a:endParaRPr lang="es-ES" noProof="1">
              <a:solidFill>
                <a:srgbClr val="800000"/>
              </a:solidFill>
              <a:latin typeface="Istok Web"/>
            </a:endParaRPr>
          </a:p>
        </p:txBody>
      </p:sp>
      <p:sp>
        <p:nvSpPr>
          <p:cNvPr id="17" name="Rectángulo 16"/>
          <p:cNvSpPr/>
          <p:nvPr/>
        </p:nvSpPr>
        <p:spPr>
          <a:xfrm>
            <a:off x="3851425" y="1697467"/>
            <a:ext cx="94769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285750" indent="-285750" algn="just">
              <a:buFont typeface="Arial" panose="020B0604020202020204" pitchFamily="34" charset="0"/>
              <a:buChar char="•"/>
            </a:pPr>
            <a:r>
              <a:rPr lang="es-ES" noProof="1">
                <a:solidFill>
                  <a:srgbClr val="800000"/>
                </a:solidFill>
                <a:latin typeface="Istok Web"/>
                <a:hlinkClick r:id="rId18"/>
              </a:rPr>
              <a:t>Digg</a:t>
            </a:r>
            <a:endParaRPr lang="es-ES" noProof="1">
              <a:solidFill>
                <a:srgbClr val="333333"/>
              </a:solidFill>
              <a:latin typeface="Istok Web"/>
            </a:endParaRPr>
          </a:p>
        </p:txBody>
      </p:sp>
    </p:spTree>
    <p:extLst>
      <p:ext uri="{BB962C8B-B14F-4D97-AF65-F5344CB8AC3E}">
        <p14:creationId xmlns:p14="http://schemas.microsoft.com/office/powerpoint/2010/main" val="11328683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Content Curation</a:t>
            </a:r>
          </a:p>
        </p:txBody>
      </p:sp>
      <p:sp>
        <p:nvSpPr>
          <p:cNvPr id="3" name="Rectángulo 2"/>
          <p:cNvSpPr/>
          <p:nvPr/>
        </p:nvSpPr>
        <p:spPr>
          <a:xfrm>
            <a:off x="715462" y="1793847"/>
            <a:ext cx="1876926" cy="923330"/>
          </a:xfrm>
          <a:prstGeom prst="rect">
            <a:avLst/>
          </a:prstGeom>
        </p:spPr>
        <p:txBody>
          <a:bodyPr wrap="square">
            <a:spAutoFit/>
          </a:bodyPr>
          <a:lstStyle/>
          <a:p>
            <a:r>
              <a:rPr lang="es-ES" dirty="0"/>
              <a:t>Content </a:t>
            </a:r>
            <a:r>
              <a:rPr lang="es-ES" dirty="0" err="1"/>
              <a:t>Curator</a:t>
            </a:r>
            <a:r>
              <a:rPr lang="es-ES" dirty="0"/>
              <a:t> </a:t>
            </a:r>
          </a:p>
          <a:p>
            <a:r>
              <a:rPr lang="es-ES" dirty="0"/>
              <a:t>(según el </a:t>
            </a:r>
            <a:r>
              <a:rPr lang="es-ES" dirty="0">
                <a:hlinkClick r:id="rId3"/>
              </a:rPr>
              <a:t>blog</a:t>
            </a:r>
            <a:r>
              <a:rPr lang="es-ES" dirty="0"/>
              <a:t> de </a:t>
            </a:r>
            <a:r>
              <a:rPr lang="es-ES" dirty="0" err="1"/>
              <a:t>Dolors</a:t>
            </a:r>
            <a:r>
              <a:rPr lang="es-ES" dirty="0"/>
              <a:t> </a:t>
            </a:r>
            <a:r>
              <a:rPr lang="es-ES" dirty="0" err="1"/>
              <a:t>Reig</a:t>
            </a:r>
            <a:r>
              <a:rPr lang="es-ES" dirty="0"/>
              <a:t>)</a:t>
            </a:r>
          </a:p>
        </p:txBody>
      </p:sp>
      <p:sp>
        <p:nvSpPr>
          <p:cNvPr id="4" name="Rectángulo 3"/>
          <p:cNvSpPr/>
          <p:nvPr/>
        </p:nvSpPr>
        <p:spPr>
          <a:xfrm>
            <a:off x="3716840" y="1655347"/>
            <a:ext cx="4572000" cy="1200329"/>
          </a:xfrm>
          <a:prstGeom prst="rect">
            <a:avLst/>
          </a:prstGeom>
        </p:spPr>
        <p:txBody>
          <a:bodyPr>
            <a:spAutoFit/>
          </a:bodyPr>
          <a:lstStyle/>
          <a:p>
            <a:r>
              <a:rPr lang="es-ES" dirty="0"/>
              <a:t>“alguien que busca, agrupa y comparte de forma continua (recordemos la Real time web que vivimos) lo más relevante (separa el grano de la paja) en su ámbito de especialización”.</a:t>
            </a:r>
          </a:p>
        </p:txBody>
      </p:sp>
      <p:cxnSp>
        <p:nvCxnSpPr>
          <p:cNvPr id="6" name="Conector recto de flecha 5"/>
          <p:cNvCxnSpPr>
            <a:stCxn id="3" idx="3"/>
            <a:endCxn id="4" idx="1"/>
          </p:cNvCxnSpPr>
          <p:nvPr/>
        </p:nvCxnSpPr>
        <p:spPr>
          <a:xfrm>
            <a:off x="2592388" y="2255512"/>
            <a:ext cx="1124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961607" y="3455841"/>
            <a:ext cx="7327233" cy="2862322"/>
          </a:xfrm>
          <a:prstGeom prst="rect">
            <a:avLst/>
          </a:prstGeom>
        </p:spPr>
        <p:txBody>
          <a:bodyPr wrap="square">
            <a:spAutoFit/>
          </a:bodyPr>
          <a:lstStyle/>
          <a:p>
            <a:pPr marL="285750" indent="-285750">
              <a:buFont typeface="Arial" panose="020B0604020202020204" pitchFamily="34" charset="0"/>
              <a:buChar char="•"/>
            </a:pPr>
            <a:r>
              <a:rPr lang="es-ES" b="1" dirty="0"/>
              <a:t>Búsqueda</a:t>
            </a:r>
            <a:r>
              <a:rPr lang="es-ES" dirty="0"/>
              <a:t> de información precisa y relevante</a:t>
            </a:r>
          </a:p>
          <a:p>
            <a:pPr marL="285750" indent="-285750">
              <a:buFont typeface="Arial" panose="020B0604020202020204" pitchFamily="34" charset="0"/>
              <a:buChar char="•"/>
            </a:pPr>
            <a:r>
              <a:rPr lang="es-ES" b="1" dirty="0"/>
              <a:t>Filtrado</a:t>
            </a:r>
            <a:r>
              <a:rPr lang="es-ES" dirty="0"/>
              <a:t> y selección de las fuentes comprobando la autoridad y pertinencia de las mismas</a:t>
            </a:r>
          </a:p>
          <a:p>
            <a:pPr marL="285750" indent="-285750">
              <a:buFont typeface="Arial" panose="020B0604020202020204" pitchFamily="34" charset="0"/>
              <a:buChar char="•"/>
            </a:pPr>
            <a:r>
              <a:rPr lang="es-ES" b="1" dirty="0"/>
              <a:t>Organización</a:t>
            </a:r>
            <a:r>
              <a:rPr lang="es-ES" dirty="0"/>
              <a:t> de la información para optimizar su posterior publicación buscando la mayor adaptación con el canal en el que se difundirá.</a:t>
            </a:r>
          </a:p>
          <a:p>
            <a:pPr marL="285750" indent="-285750">
              <a:buFont typeface="Arial" panose="020B0604020202020204" pitchFamily="34" charset="0"/>
              <a:buChar char="•"/>
            </a:pPr>
            <a:r>
              <a:rPr lang="es-ES" b="1" dirty="0"/>
              <a:t>Personalización</a:t>
            </a:r>
            <a:r>
              <a:rPr lang="es-ES" dirty="0"/>
              <a:t>: aportación de elementos originales, como el etiquetado (taxonomía) y los comentarios que facilitan la búsqueda de la información adecuada.</a:t>
            </a:r>
          </a:p>
          <a:p>
            <a:pPr marL="285750" indent="-285750">
              <a:buFont typeface="Arial" panose="020B0604020202020204" pitchFamily="34" charset="0"/>
              <a:buChar char="•"/>
            </a:pPr>
            <a:r>
              <a:rPr lang="es-ES" dirty="0"/>
              <a:t>Distribución: se difunde el nuevo contenido, compartiéndolo con los usuarios</a:t>
            </a:r>
          </a:p>
        </p:txBody>
      </p:sp>
    </p:spTree>
    <p:extLst>
      <p:ext uri="{BB962C8B-B14F-4D97-AF65-F5344CB8AC3E}">
        <p14:creationId xmlns:p14="http://schemas.microsoft.com/office/powerpoint/2010/main" val="19966324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Herramientas de "</a:t>
            </a:r>
            <a:r>
              <a:rPr lang="en-US" dirty="0"/>
              <a:t>content curation"</a:t>
            </a:r>
          </a:p>
        </p:txBody>
      </p:sp>
      <p:sp>
        <p:nvSpPr>
          <p:cNvPr id="3" name="Rectángulo 2"/>
          <p:cNvSpPr/>
          <p:nvPr/>
        </p:nvSpPr>
        <p:spPr>
          <a:xfrm>
            <a:off x="941347" y="1270152"/>
            <a:ext cx="1107996" cy="369332"/>
          </a:xfrm>
          <a:prstGeom prst="rect">
            <a:avLst/>
          </a:prstGeom>
        </p:spPr>
        <p:txBody>
          <a:bodyPr wrap="none">
            <a:spAutoFit/>
          </a:bodyPr>
          <a:lstStyle/>
          <a:p>
            <a:pPr algn="ctr" fontAlgn="base"/>
            <a:r>
              <a:rPr lang="es-ES" noProof="1">
                <a:solidFill>
                  <a:srgbClr val="000000"/>
                </a:solidFill>
                <a:latin typeface="neutra_text_tfbold_alt"/>
                <a:hlinkClick r:id="rId2"/>
              </a:rPr>
              <a:t>Evernote</a:t>
            </a:r>
            <a:endParaRPr lang="es-ES" b="0" i="0" noProof="1">
              <a:solidFill>
                <a:srgbClr val="000000"/>
              </a:solidFill>
              <a:effectLst/>
              <a:latin typeface="neutra_text_tfbold_alt"/>
            </a:endParaRPr>
          </a:p>
        </p:txBody>
      </p:sp>
      <p:sp>
        <p:nvSpPr>
          <p:cNvPr id="4" name="Rectángulo 3"/>
          <p:cNvSpPr/>
          <p:nvPr/>
        </p:nvSpPr>
        <p:spPr>
          <a:xfrm>
            <a:off x="1056764" y="1859471"/>
            <a:ext cx="877163" cy="369332"/>
          </a:xfrm>
          <a:prstGeom prst="rect">
            <a:avLst/>
          </a:prstGeom>
        </p:spPr>
        <p:txBody>
          <a:bodyPr wrap="none">
            <a:spAutoFit/>
          </a:bodyPr>
          <a:lstStyle/>
          <a:p>
            <a:pPr algn="ctr" fontAlgn="base"/>
            <a:r>
              <a:rPr lang="es-ES" noProof="1">
                <a:solidFill>
                  <a:srgbClr val="000000"/>
                </a:solidFill>
                <a:latin typeface="neutra_text_tfbold_alt"/>
                <a:hlinkClick r:id="rId3"/>
              </a:rPr>
              <a:t>Curata</a:t>
            </a:r>
            <a:endParaRPr lang="es-ES" noProof="1">
              <a:solidFill>
                <a:srgbClr val="000000"/>
              </a:solidFill>
              <a:latin typeface="neutra_text_tfbold_alt"/>
            </a:endParaRPr>
          </a:p>
        </p:txBody>
      </p:sp>
      <p:sp>
        <p:nvSpPr>
          <p:cNvPr id="6" name="CuadroTexto 5"/>
          <p:cNvSpPr txBox="1"/>
          <p:nvPr/>
        </p:nvSpPr>
        <p:spPr>
          <a:xfrm>
            <a:off x="2779293" y="1270152"/>
            <a:ext cx="4733796" cy="369332"/>
          </a:xfrm>
          <a:prstGeom prst="rect">
            <a:avLst/>
          </a:prstGeom>
          <a:noFill/>
        </p:spPr>
        <p:txBody>
          <a:bodyPr wrap="none" rtlCol="0">
            <a:spAutoFit/>
          </a:bodyPr>
          <a:lstStyle/>
          <a:p>
            <a:r>
              <a:rPr lang="es-ES" dirty="0"/>
              <a:t>agenda de anotaciones y contenidos recopilados</a:t>
            </a:r>
          </a:p>
        </p:txBody>
      </p:sp>
      <p:sp>
        <p:nvSpPr>
          <p:cNvPr id="7" name="Rectángulo 6"/>
          <p:cNvSpPr/>
          <p:nvPr/>
        </p:nvSpPr>
        <p:spPr>
          <a:xfrm>
            <a:off x="2779293" y="1859471"/>
            <a:ext cx="5185611" cy="369332"/>
          </a:xfrm>
          <a:prstGeom prst="rect">
            <a:avLst/>
          </a:prstGeom>
        </p:spPr>
        <p:txBody>
          <a:bodyPr wrap="square">
            <a:spAutoFit/>
          </a:bodyPr>
          <a:lstStyle/>
          <a:p>
            <a:r>
              <a:rPr lang="es-ES" dirty="0"/>
              <a:t>conservar los contenidos relevantes para guardarlos</a:t>
            </a:r>
          </a:p>
        </p:txBody>
      </p:sp>
      <p:sp>
        <p:nvSpPr>
          <p:cNvPr id="18" name="Rectángulo 17"/>
          <p:cNvSpPr/>
          <p:nvPr/>
        </p:nvSpPr>
        <p:spPr>
          <a:xfrm>
            <a:off x="979018" y="2448790"/>
            <a:ext cx="1032655" cy="369332"/>
          </a:xfrm>
          <a:prstGeom prst="rect">
            <a:avLst/>
          </a:prstGeom>
        </p:spPr>
        <p:txBody>
          <a:bodyPr wrap="none">
            <a:spAutoFit/>
          </a:bodyPr>
          <a:lstStyle/>
          <a:p>
            <a:pPr algn="ctr" fontAlgn="base"/>
            <a:r>
              <a:rPr lang="es-ES" noProof="1">
                <a:solidFill>
                  <a:srgbClr val="000000"/>
                </a:solidFill>
                <a:latin typeface="neutra_text_tfbold_alt"/>
                <a:hlinkClick r:id="rId4"/>
              </a:rPr>
              <a:t>Scoop it</a:t>
            </a:r>
            <a:endParaRPr lang="es-ES" noProof="1">
              <a:solidFill>
                <a:srgbClr val="000000"/>
              </a:solidFill>
              <a:latin typeface="neutra_text_tfbold_alt"/>
            </a:endParaRPr>
          </a:p>
        </p:txBody>
      </p:sp>
      <p:sp>
        <p:nvSpPr>
          <p:cNvPr id="19" name="Rectángulo 18"/>
          <p:cNvSpPr/>
          <p:nvPr/>
        </p:nvSpPr>
        <p:spPr>
          <a:xfrm>
            <a:off x="2779293" y="2448790"/>
            <a:ext cx="5739063" cy="369332"/>
          </a:xfrm>
          <a:prstGeom prst="rect">
            <a:avLst/>
          </a:prstGeom>
        </p:spPr>
        <p:txBody>
          <a:bodyPr wrap="square">
            <a:spAutoFit/>
          </a:bodyPr>
          <a:lstStyle/>
          <a:p>
            <a:r>
              <a:rPr lang="es-ES" dirty="0"/>
              <a:t>seleccionar el contenido que quieres guardar, y compartirlo</a:t>
            </a:r>
          </a:p>
        </p:txBody>
      </p:sp>
      <p:sp>
        <p:nvSpPr>
          <p:cNvPr id="20" name="Rectángulo 19"/>
          <p:cNvSpPr/>
          <p:nvPr/>
        </p:nvSpPr>
        <p:spPr>
          <a:xfrm>
            <a:off x="1076000" y="3038109"/>
            <a:ext cx="838691" cy="369332"/>
          </a:xfrm>
          <a:prstGeom prst="rect">
            <a:avLst/>
          </a:prstGeom>
        </p:spPr>
        <p:txBody>
          <a:bodyPr wrap="none">
            <a:spAutoFit/>
          </a:bodyPr>
          <a:lstStyle/>
          <a:p>
            <a:pPr algn="ctr" fontAlgn="base"/>
            <a:r>
              <a:rPr lang="es-ES" noProof="1">
                <a:solidFill>
                  <a:srgbClr val="000000"/>
                </a:solidFill>
                <a:latin typeface="neutra_text_tfbold_alt"/>
                <a:hlinkClick r:id="rId5"/>
              </a:rPr>
              <a:t>Storify</a:t>
            </a:r>
            <a:endParaRPr lang="es-ES" noProof="1">
              <a:solidFill>
                <a:srgbClr val="000000"/>
              </a:solidFill>
              <a:latin typeface="neutra_text_tfbold_alt"/>
            </a:endParaRPr>
          </a:p>
        </p:txBody>
      </p:sp>
      <p:sp>
        <p:nvSpPr>
          <p:cNvPr id="21" name="Rectángulo 20"/>
          <p:cNvSpPr/>
          <p:nvPr/>
        </p:nvSpPr>
        <p:spPr>
          <a:xfrm>
            <a:off x="2779293" y="3038109"/>
            <a:ext cx="5907506" cy="369332"/>
          </a:xfrm>
          <a:prstGeom prst="rect">
            <a:avLst/>
          </a:prstGeom>
        </p:spPr>
        <p:txBody>
          <a:bodyPr wrap="square">
            <a:spAutoFit/>
          </a:bodyPr>
          <a:lstStyle/>
          <a:p>
            <a:r>
              <a:rPr lang="es-ES" dirty="0"/>
              <a:t>almacenar búsquedas diarias en la web, creando una historia</a:t>
            </a:r>
          </a:p>
        </p:txBody>
      </p:sp>
      <p:sp>
        <p:nvSpPr>
          <p:cNvPr id="22" name="Rectángulo 21"/>
          <p:cNvSpPr/>
          <p:nvPr/>
        </p:nvSpPr>
        <p:spPr>
          <a:xfrm>
            <a:off x="877227" y="3627428"/>
            <a:ext cx="1236236" cy="369332"/>
          </a:xfrm>
          <a:prstGeom prst="rect">
            <a:avLst/>
          </a:prstGeom>
        </p:spPr>
        <p:txBody>
          <a:bodyPr wrap="none">
            <a:spAutoFit/>
          </a:bodyPr>
          <a:lstStyle/>
          <a:p>
            <a:pPr algn="ctr" fontAlgn="base"/>
            <a:r>
              <a:rPr lang="es-ES" noProof="1">
                <a:solidFill>
                  <a:srgbClr val="000000"/>
                </a:solidFill>
                <a:latin typeface="neutra_text_tfbold_alt"/>
                <a:hlinkClick r:id="rId6"/>
              </a:rPr>
              <a:t>Pearltrees</a:t>
            </a:r>
            <a:endParaRPr lang="es-ES" noProof="1">
              <a:solidFill>
                <a:srgbClr val="000000"/>
              </a:solidFill>
              <a:latin typeface="neutra_text_tfbold_alt"/>
            </a:endParaRPr>
          </a:p>
        </p:txBody>
      </p:sp>
      <p:sp>
        <p:nvSpPr>
          <p:cNvPr id="23" name="Rectángulo 22"/>
          <p:cNvSpPr/>
          <p:nvPr/>
        </p:nvSpPr>
        <p:spPr>
          <a:xfrm>
            <a:off x="2779293" y="3627428"/>
            <a:ext cx="3005887" cy="369332"/>
          </a:xfrm>
          <a:prstGeom prst="rect">
            <a:avLst/>
          </a:prstGeom>
        </p:spPr>
        <p:txBody>
          <a:bodyPr wrap="none">
            <a:spAutoFit/>
          </a:bodyPr>
          <a:lstStyle/>
          <a:p>
            <a:r>
              <a:rPr lang="es-ES" dirty="0"/>
              <a:t>curación de contenidos visual,</a:t>
            </a:r>
          </a:p>
        </p:txBody>
      </p:sp>
      <p:sp>
        <p:nvSpPr>
          <p:cNvPr id="24" name="Rectángulo 23"/>
          <p:cNvSpPr/>
          <p:nvPr/>
        </p:nvSpPr>
        <p:spPr>
          <a:xfrm>
            <a:off x="992644" y="4806066"/>
            <a:ext cx="1005403" cy="369332"/>
          </a:xfrm>
          <a:prstGeom prst="rect">
            <a:avLst/>
          </a:prstGeom>
        </p:spPr>
        <p:txBody>
          <a:bodyPr wrap="none">
            <a:spAutoFit/>
          </a:bodyPr>
          <a:lstStyle/>
          <a:p>
            <a:pPr algn="ctr" fontAlgn="base"/>
            <a:r>
              <a:rPr lang="es-ES" noProof="1">
                <a:solidFill>
                  <a:srgbClr val="000000"/>
                </a:solidFill>
                <a:latin typeface="neutra_text_tfbold_alt"/>
                <a:hlinkClick r:id="rId7"/>
              </a:rPr>
              <a:t>Clipzine</a:t>
            </a:r>
            <a:endParaRPr lang="es-ES" noProof="1">
              <a:solidFill>
                <a:srgbClr val="000000"/>
              </a:solidFill>
              <a:latin typeface="neutra_text_tfbold_alt"/>
            </a:endParaRPr>
          </a:p>
        </p:txBody>
      </p:sp>
      <p:sp>
        <p:nvSpPr>
          <p:cNvPr id="25" name="Rectángulo 24"/>
          <p:cNvSpPr/>
          <p:nvPr/>
        </p:nvSpPr>
        <p:spPr>
          <a:xfrm>
            <a:off x="2779293" y="4806066"/>
            <a:ext cx="3443250" cy="369332"/>
          </a:xfrm>
          <a:prstGeom prst="rect">
            <a:avLst/>
          </a:prstGeom>
        </p:spPr>
        <p:txBody>
          <a:bodyPr wrap="none">
            <a:spAutoFit/>
          </a:bodyPr>
          <a:lstStyle/>
          <a:p>
            <a:r>
              <a:rPr lang="es-ES" dirty="0"/>
              <a:t>recopilar contenidos y organizarlos</a:t>
            </a:r>
          </a:p>
        </p:txBody>
      </p:sp>
      <p:sp>
        <p:nvSpPr>
          <p:cNvPr id="26" name="Rectángulo 25"/>
          <p:cNvSpPr/>
          <p:nvPr/>
        </p:nvSpPr>
        <p:spPr>
          <a:xfrm>
            <a:off x="2779293" y="5395388"/>
            <a:ext cx="4572000" cy="369332"/>
          </a:xfrm>
          <a:prstGeom prst="rect">
            <a:avLst/>
          </a:prstGeom>
        </p:spPr>
        <p:txBody>
          <a:bodyPr>
            <a:spAutoFit/>
          </a:bodyPr>
          <a:lstStyle/>
          <a:p>
            <a:r>
              <a:rPr lang="es-ES" dirty="0"/>
              <a:t>recopilar artículos para leerlos mas tarde</a:t>
            </a:r>
          </a:p>
        </p:txBody>
      </p:sp>
      <p:sp>
        <p:nvSpPr>
          <p:cNvPr id="27" name="Rectángulo 26"/>
          <p:cNvSpPr/>
          <p:nvPr/>
        </p:nvSpPr>
        <p:spPr>
          <a:xfrm>
            <a:off x="544429" y="5395385"/>
            <a:ext cx="889987" cy="369332"/>
          </a:xfrm>
          <a:prstGeom prst="rect">
            <a:avLst/>
          </a:prstGeom>
        </p:spPr>
        <p:txBody>
          <a:bodyPr wrap="none">
            <a:spAutoFit/>
          </a:bodyPr>
          <a:lstStyle/>
          <a:p>
            <a:pPr algn="ctr" fontAlgn="base"/>
            <a:r>
              <a:rPr lang="es-ES" dirty="0">
                <a:solidFill>
                  <a:srgbClr val="000000"/>
                </a:solidFill>
                <a:latin typeface="neutra_text_tfbold_alt"/>
                <a:hlinkClick r:id="rId8"/>
              </a:rPr>
              <a:t>Pocket</a:t>
            </a:r>
            <a:endParaRPr lang="es-ES" dirty="0">
              <a:solidFill>
                <a:srgbClr val="000000"/>
              </a:solidFill>
              <a:latin typeface="neutra_text_tfbold_alt"/>
            </a:endParaRPr>
          </a:p>
        </p:txBody>
      </p:sp>
      <p:sp>
        <p:nvSpPr>
          <p:cNvPr id="28" name="Rectángulo 27"/>
          <p:cNvSpPr/>
          <p:nvPr/>
        </p:nvSpPr>
        <p:spPr>
          <a:xfrm>
            <a:off x="1165767" y="4216747"/>
            <a:ext cx="659155" cy="369332"/>
          </a:xfrm>
          <a:prstGeom prst="rect">
            <a:avLst/>
          </a:prstGeom>
        </p:spPr>
        <p:txBody>
          <a:bodyPr wrap="none">
            <a:spAutoFit/>
          </a:bodyPr>
          <a:lstStyle/>
          <a:p>
            <a:pPr algn="ctr" fontAlgn="base"/>
            <a:r>
              <a:rPr lang="es-ES" noProof="1">
                <a:solidFill>
                  <a:srgbClr val="000000"/>
                </a:solidFill>
                <a:latin typeface="neutra_text_tfbold_alt"/>
                <a:hlinkClick r:id="rId9"/>
              </a:rPr>
              <a:t>Iflow</a:t>
            </a:r>
            <a:endParaRPr lang="es-ES" noProof="1">
              <a:solidFill>
                <a:srgbClr val="000000"/>
              </a:solidFill>
              <a:latin typeface="neutra_text_tfbold_alt"/>
            </a:endParaRPr>
          </a:p>
        </p:txBody>
      </p:sp>
      <p:sp>
        <p:nvSpPr>
          <p:cNvPr id="29" name="Rectángulo 28"/>
          <p:cNvSpPr/>
          <p:nvPr/>
        </p:nvSpPr>
        <p:spPr>
          <a:xfrm>
            <a:off x="2779293" y="4216747"/>
            <a:ext cx="5604717" cy="369332"/>
          </a:xfrm>
          <a:prstGeom prst="rect">
            <a:avLst/>
          </a:prstGeom>
        </p:spPr>
        <p:txBody>
          <a:bodyPr wrap="square">
            <a:spAutoFit/>
          </a:bodyPr>
          <a:lstStyle/>
          <a:p>
            <a:r>
              <a:rPr lang="es-ES" dirty="0"/>
              <a:t>descubrir, crear, curar contenidos en tiempo real</a:t>
            </a:r>
          </a:p>
        </p:txBody>
      </p:sp>
      <p:sp>
        <p:nvSpPr>
          <p:cNvPr id="30" name="Rectángulo 29"/>
          <p:cNvSpPr/>
          <p:nvPr/>
        </p:nvSpPr>
        <p:spPr>
          <a:xfrm>
            <a:off x="1412773" y="5395385"/>
            <a:ext cx="1274708" cy="369332"/>
          </a:xfrm>
          <a:prstGeom prst="rect">
            <a:avLst/>
          </a:prstGeom>
        </p:spPr>
        <p:txBody>
          <a:bodyPr wrap="none">
            <a:spAutoFit/>
          </a:bodyPr>
          <a:lstStyle/>
          <a:p>
            <a:pPr algn="ctr" fontAlgn="base"/>
            <a:r>
              <a:rPr lang="es-ES" noProof="1">
                <a:solidFill>
                  <a:srgbClr val="000000"/>
                </a:solidFill>
                <a:latin typeface="neutra_text_tfbold_alt"/>
                <a:hlinkClick r:id="rId10"/>
              </a:rPr>
              <a:t>Instapaper</a:t>
            </a:r>
            <a:endParaRPr lang="es-ES" noProof="1">
              <a:solidFill>
                <a:srgbClr val="000000"/>
              </a:solidFill>
              <a:latin typeface="neutra_text_tfbold_alt"/>
            </a:endParaRPr>
          </a:p>
        </p:txBody>
      </p:sp>
      <p:sp>
        <p:nvSpPr>
          <p:cNvPr id="31" name="Rectángulo 30"/>
          <p:cNvSpPr/>
          <p:nvPr/>
        </p:nvSpPr>
        <p:spPr>
          <a:xfrm>
            <a:off x="544429" y="5984704"/>
            <a:ext cx="2646878" cy="646331"/>
          </a:xfrm>
          <a:prstGeom prst="rect">
            <a:avLst/>
          </a:prstGeom>
        </p:spPr>
        <p:txBody>
          <a:bodyPr wrap="none">
            <a:spAutoFit/>
          </a:bodyPr>
          <a:lstStyle/>
          <a:p>
            <a:pPr algn="ctr" fontAlgn="base"/>
            <a:r>
              <a:rPr lang="es-ES" noProof="1">
                <a:solidFill>
                  <a:srgbClr val="000000"/>
                </a:solidFill>
                <a:latin typeface="neutra_text_tfbold_alt"/>
                <a:hlinkClick r:id="rId11"/>
              </a:rPr>
              <a:t>Delicious</a:t>
            </a:r>
            <a:r>
              <a:rPr lang="es-ES" noProof="1">
                <a:solidFill>
                  <a:srgbClr val="000000"/>
                </a:solidFill>
                <a:latin typeface="neutra_text_tfbold_alt"/>
              </a:rPr>
              <a:t>, </a:t>
            </a:r>
            <a:r>
              <a:rPr lang="es-ES" noProof="1">
                <a:solidFill>
                  <a:srgbClr val="000000"/>
                </a:solidFill>
                <a:latin typeface="neutra_text_tfbold_alt"/>
                <a:hlinkClick r:id="rId11"/>
              </a:rPr>
              <a:t>Digg</a:t>
            </a:r>
            <a:r>
              <a:rPr lang="es-ES" noProof="1">
                <a:solidFill>
                  <a:srgbClr val="000000"/>
                </a:solidFill>
                <a:latin typeface="neutra_text_tfbold_alt"/>
              </a:rPr>
              <a:t>, </a:t>
            </a:r>
            <a:r>
              <a:rPr lang="es-ES" noProof="1">
                <a:solidFill>
                  <a:srgbClr val="000000"/>
                </a:solidFill>
                <a:latin typeface="neutra_text_tfbold_alt"/>
                <a:hlinkClick r:id="rId12"/>
              </a:rPr>
              <a:t>Dragdis</a:t>
            </a:r>
            <a:endParaRPr lang="es-ES" noProof="1">
              <a:solidFill>
                <a:srgbClr val="000000"/>
              </a:solidFill>
              <a:latin typeface="neutra_text_tfbold_alt"/>
            </a:endParaRPr>
          </a:p>
          <a:p>
            <a:pPr algn="ctr" fontAlgn="base"/>
            <a:endParaRPr lang="es-ES" noProof="1">
              <a:solidFill>
                <a:srgbClr val="000000"/>
              </a:solidFill>
              <a:latin typeface="neutra_text_tfbold_alt"/>
            </a:endParaRPr>
          </a:p>
        </p:txBody>
      </p:sp>
      <p:sp>
        <p:nvSpPr>
          <p:cNvPr id="32" name="Rectángulo 31"/>
          <p:cNvSpPr/>
          <p:nvPr/>
        </p:nvSpPr>
        <p:spPr>
          <a:xfrm>
            <a:off x="3912688" y="5984707"/>
            <a:ext cx="1865895" cy="369332"/>
          </a:xfrm>
          <a:prstGeom prst="rect">
            <a:avLst/>
          </a:prstGeom>
        </p:spPr>
        <p:txBody>
          <a:bodyPr wrap="none">
            <a:spAutoFit/>
          </a:bodyPr>
          <a:lstStyle/>
          <a:p>
            <a:r>
              <a:rPr lang="es-ES" dirty="0"/>
              <a:t>compartir enlaces</a:t>
            </a:r>
          </a:p>
        </p:txBody>
      </p:sp>
    </p:spTree>
    <p:extLst>
      <p:ext uri="{BB962C8B-B14F-4D97-AF65-F5344CB8AC3E}">
        <p14:creationId xmlns:p14="http://schemas.microsoft.com/office/powerpoint/2010/main" val="42441165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Content curation:  Scoop It</a:t>
            </a:r>
            <a:endParaRPr lang="es-ES" dirty="0"/>
          </a:p>
        </p:txBody>
      </p:sp>
      <p:pic>
        <p:nvPicPr>
          <p:cNvPr id="3" name="Imagen 2"/>
          <p:cNvPicPr>
            <a:picLocks noChangeAspect="1"/>
          </p:cNvPicPr>
          <p:nvPr/>
        </p:nvPicPr>
        <p:blipFill>
          <a:blip r:embed="rId2"/>
          <a:stretch>
            <a:fillRect/>
          </a:stretch>
        </p:blipFill>
        <p:spPr>
          <a:xfrm>
            <a:off x="2012504" y="1386593"/>
            <a:ext cx="6245921" cy="4491084"/>
          </a:xfrm>
          <a:prstGeom prst="rect">
            <a:avLst/>
          </a:prstGeom>
        </p:spPr>
      </p:pic>
      <p:sp>
        <p:nvSpPr>
          <p:cNvPr id="4" name="CuadroTexto 3"/>
          <p:cNvSpPr txBox="1"/>
          <p:nvPr/>
        </p:nvSpPr>
        <p:spPr>
          <a:xfrm>
            <a:off x="724903" y="2024698"/>
            <a:ext cx="2959768"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En el perfil de un usuario es posible crear diversos "</a:t>
            </a:r>
            <a:r>
              <a:rPr lang="en-US" i="1" dirty="0"/>
              <a:t>Topics</a:t>
            </a:r>
            <a:r>
              <a:rPr lang="es-ES" dirty="0"/>
              <a:t>" para poder almacenar información en cada una de ellos</a:t>
            </a:r>
          </a:p>
        </p:txBody>
      </p:sp>
    </p:spTree>
    <p:extLst>
      <p:ext uri="{BB962C8B-B14F-4D97-AF65-F5344CB8AC3E}">
        <p14:creationId xmlns:p14="http://schemas.microsoft.com/office/powerpoint/2010/main" val="3487746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Técnicas:  creación de jerarquías</a:t>
            </a:r>
          </a:p>
        </p:txBody>
      </p:sp>
      <p:sp>
        <p:nvSpPr>
          <p:cNvPr id="3" name="CuadroTexto 2"/>
          <p:cNvSpPr txBox="1"/>
          <p:nvPr/>
        </p:nvSpPr>
        <p:spPr>
          <a:xfrm>
            <a:off x="783772" y="1450257"/>
            <a:ext cx="2380342" cy="923329"/>
          </a:xfrm>
          <a:prstGeom prst="rect">
            <a:avLst/>
          </a:prstGeom>
        </p:spPr>
        <p:txBody>
          <a:bodyPr vert="horz" lIns="91440" tIns="45720" rIns="91440" bIns="45720" rtlCol="0" anchor="ctr">
            <a:normAutofit/>
          </a:bodyPr>
          <a:lstStyle>
            <a:lvl1pPr algn="ctr">
              <a:lnSpc>
                <a:spcPct val="90000"/>
              </a:lnSpc>
              <a:spcBef>
                <a:spcPct val="0"/>
              </a:spcBef>
              <a:buNone/>
              <a:defRPr lang="en-US" sz="3600" b="1" i="1" dirty="0">
                <a:solidFill>
                  <a:srgbClr val="04617B"/>
                </a:solidFill>
                <a:effectLst>
                  <a:outerShdw blurRad="38100" dist="38100" dir="2700000" algn="tl">
                    <a:srgbClr val="C0C0C0"/>
                  </a:outerShdw>
                </a:effectLst>
                <a:latin typeface="Constantia"/>
                <a:ea typeface="+mj-ea"/>
              </a:defRPr>
            </a:lvl1pPr>
          </a:lstStyle>
          <a:p>
            <a:r>
              <a:rPr lang="es-ES" sz="1800" dirty="0"/>
              <a:t>Ordenamiento de tarjetas</a:t>
            </a:r>
          </a:p>
          <a:p>
            <a:r>
              <a:rPr lang="es-ES" sz="1800" dirty="0"/>
              <a:t>(</a:t>
            </a:r>
            <a:r>
              <a:rPr lang="en-US" sz="1800" dirty="0"/>
              <a:t>Card Sorting</a:t>
            </a:r>
            <a:r>
              <a:rPr lang="es-ES" sz="1800" dirty="0"/>
              <a:t>)</a:t>
            </a:r>
          </a:p>
        </p:txBody>
      </p:sp>
      <p:sp>
        <p:nvSpPr>
          <p:cNvPr id="5" name="Rectángulo 4"/>
          <p:cNvSpPr/>
          <p:nvPr/>
        </p:nvSpPr>
        <p:spPr>
          <a:xfrm>
            <a:off x="4688114" y="1319348"/>
            <a:ext cx="3490686" cy="1200329"/>
          </a:xfrm>
          <a:prstGeom prst="rect">
            <a:avLst/>
          </a:prstGeom>
        </p:spPr>
        <p:txBody>
          <a:bodyPr wrap="square">
            <a:spAutoFit/>
          </a:bodyPr>
          <a:lstStyle/>
          <a:p>
            <a:r>
              <a:rPr lang="es-ES" dirty="0"/>
              <a:t>método fiable y barato, para encontrar patrones en la forma en que los usuarios esperan encontrar el contenido o funcionalidad</a:t>
            </a:r>
          </a:p>
        </p:txBody>
      </p:sp>
      <p:cxnSp>
        <p:nvCxnSpPr>
          <p:cNvPr id="7" name="Conector recto de flecha 6"/>
          <p:cNvCxnSpPr>
            <a:stCxn id="3" idx="3"/>
            <a:endCxn id="5" idx="1"/>
          </p:cNvCxnSpPr>
          <p:nvPr/>
        </p:nvCxnSpPr>
        <p:spPr>
          <a:xfrm>
            <a:off x="3164114" y="1911922"/>
            <a:ext cx="1524000" cy="7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800101" y="2592859"/>
            <a:ext cx="6892469" cy="646331"/>
          </a:xfrm>
          <a:prstGeom prst="rect">
            <a:avLst/>
          </a:prstGeom>
        </p:spPr>
        <p:txBody>
          <a:bodyPr wrap="square">
            <a:spAutoFit/>
          </a:bodyPr>
          <a:lstStyle/>
          <a:p>
            <a:r>
              <a:rPr lang="es-ES" dirty="0"/>
              <a:t>Lar tarjetas representan una serie de ítems que  se deben agrupar en función de la similitud temática </a:t>
            </a:r>
          </a:p>
        </p:txBody>
      </p:sp>
      <p:sp>
        <p:nvSpPr>
          <p:cNvPr id="10" name="Rectángulo 9"/>
          <p:cNvSpPr/>
          <p:nvPr/>
        </p:nvSpPr>
        <p:spPr>
          <a:xfrm>
            <a:off x="783772" y="5734046"/>
            <a:ext cx="7562395" cy="923330"/>
          </a:xfrm>
          <a:prstGeom prst="rect">
            <a:avLst/>
          </a:prstGeom>
        </p:spPr>
        <p:txBody>
          <a:bodyPr wrap="square">
            <a:spAutoFit/>
          </a:bodyPr>
          <a:lstStyle/>
          <a:p>
            <a:r>
              <a:rPr lang="es-ES" dirty="0"/>
              <a:t>Los participantes de la prueba deberán haber sido previamente seleccionados en etapas previas del proyecto, y tener un perfil representativo de los usuarios finales del sitio web.</a:t>
            </a:r>
          </a:p>
        </p:txBody>
      </p:sp>
      <p:sp>
        <p:nvSpPr>
          <p:cNvPr id="11" name="Rectángulo 10"/>
          <p:cNvSpPr/>
          <p:nvPr/>
        </p:nvSpPr>
        <p:spPr>
          <a:xfrm>
            <a:off x="2972709" y="4453694"/>
            <a:ext cx="2513692" cy="923330"/>
          </a:xfrm>
          <a:prstGeom prst="rect">
            <a:avLst/>
          </a:prstGeom>
        </p:spPr>
        <p:txBody>
          <a:bodyPr wrap="square">
            <a:spAutoFit/>
          </a:bodyPr>
          <a:lstStyle/>
          <a:p>
            <a:r>
              <a:rPr lang="es-ES" dirty="0"/>
              <a:t>libremente, en tantos grupos como cada usuario estime oportuno </a:t>
            </a:r>
          </a:p>
        </p:txBody>
      </p:sp>
      <p:sp>
        <p:nvSpPr>
          <p:cNvPr id="12" name="Rectángulo 11"/>
          <p:cNvSpPr/>
          <p:nvPr/>
        </p:nvSpPr>
        <p:spPr>
          <a:xfrm>
            <a:off x="2972708" y="3604193"/>
            <a:ext cx="2634344" cy="646331"/>
          </a:xfrm>
          <a:prstGeom prst="rect">
            <a:avLst/>
          </a:prstGeom>
        </p:spPr>
        <p:txBody>
          <a:bodyPr wrap="square">
            <a:spAutoFit/>
          </a:bodyPr>
          <a:lstStyle/>
          <a:p>
            <a:r>
              <a:rPr lang="es-ES" dirty="0"/>
              <a:t>en grupos previamente determinados y rotulados </a:t>
            </a:r>
          </a:p>
        </p:txBody>
      </p:sp>
      <p:sp>
        <p:nvSpPr>
          <p:cNvPr id="13" name="Rectángulo 12"/>
          <p:cNvSpPr/>
          <p:nvPr/>
        </p:nvSpPr>
        <p:spPr>
          <a:xfrm>
            <a:off x="678084" y="3621947"/>
            <a:ext cx="1354426" cy="646331"/>
          </a:xfrm>
          <a:prstGeom prst="rect">
            <a:avLst/>
          </a:prstGeom>
        </p:spPr>
        <p:txBody>
          <a:bodyPr wrap="square">
            <a:spAutoFit/>
          </a:bodyPr>
          <a:lstStyle/>
          <a:p>
            <a:pPr algn="ctr"/>
            <a:r>
              <a:rPr lang="es-ES" dirty="0" err="1"/>
              <a:t>card</a:t>
            </a:r>
            <a:r>
              <a:rPr lang="es-ES" dirty="0"/>
              <a:t> </a:t>
            </a:r>
            <a:r>
              <a:rPr lang="es-ES" dirty="0" err="1"/>
              <a:t>sorting</a:t>
            </a:r>
            <a:r>
              <a:rPr lang="es-ES" dirty="0"/>
              <a:t> </a:t>
            </a:r>
            <a:r>
              <a:rPr lang="es-ES" b="1" dirty="0"/>
              <a:t>cerrado</a:t>
            </a:r>
            <a:endParaRPr lang="es-ES" dirty="0"/>
          </a:p>
        </p:txBody>
      </p:sp>
      <p:sp>
        <p:nvSpPr>
          <p:cNvPr id="14" name="Rectángulo 13"/>
          <p:cNvSpPr/>
          <p:nvPr/>
        </p:nvSpPr>
        <p:spPr>
          <a:xfrm>
            <a:off x="678084" y="4626050"/>
            <a:ext cx="1367573" cy="646331"/>
          </a:xfrm>
          <a:prstGeom prst="rect">
            <a:avLst/>
          </a:prstGeom>
        </p:spPr>
        <p:txBody>
          <a:bodyPr wrap="square">
            <a:spAutoFit/>
          </a:bodyPr>
          <a:lstStyle/>
          <a:p>
            <a:pPr algn="ctr"/>
            <a:r>
              <a:rPr lang="es-ES" dirty="0" err="1"/>
              <a:t>card</a:t>
            </a:r>
            <a:r>
              <a:rPr lang="es-ES" dirty="0"/>
              <a:t> </a:t>
            </a:r>
            <a:r>
              <a:rPr lang="es-ES" dirty="0" err="1"/>
              <a:t>sorting</a:t>
            </a:r>
            <a:r>
              <a:rPr lang="es-ES" dirty="0"/>
              <a:t> </a:t>
            </a:r>
            <a:r>
              <a:rPr lang="es-ES" b="1" dirty="0"/>
              <a:t>abierto</a:t>
            </a:r>
            <a:endParaRPr lang="es-ES" dirty="0"/>
          </a:p>
        </p:txBody>
      </p:sp>
      <p:cxnSp>
        <p:nvCxnSpPr>
          <p:cNvPr id="16" name="Conector recto de flecha 15"/>
          <p:cNvCxnSpPr>
            <a:stCxn id="13" idx="3"/>
            <a:endCxn id="12" idx="1"/>
          </p:cNvCxnSpPr>
          <p:nvPr/>
        </p:nvCxnSpPr>
        <p:spPr>
          <a:xfrm flipV="1">
            <a:off x="2032510" y="3927359"/>
            <a:ext cx="940198" cy="1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stCxn id="14" idx="3"/>
            <a:endCxn id="11" idx="1"/>
          </p:cNvCxnSpPr>
          <p:nvPr/>
        </p:nvCxnSpPr>
        <p:spPr>
          <a:xfrm flipV="1">
            <a:off x="2045657" y="4915359"/>
            <a:ext cx="927052" cy="3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www.ida.cl/wp-content/uploads/2014/06/14400935615_97f3819ba1_k-1024x68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7" t="12190" r="27461"/>
          <a:stretch/>
        </p:blipFill>
        <p:spPr bwMode="auto">
          <a:xfrm>
            <a:off x="5680831" y="3399816"/>
            <a:ext cx="2834519" cy="207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512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BD081-C0ED-42B1-BAD0-1E149897B2AF}"/>
              </a:ext>
            </a:extLst>
          </p:cNvPr>
          <p:cNvSpPr>
            <a:spLocks noGrp="1"/>
          </p:cNvSpPr>
          <p:nvPr>
            <p:ph type="title"/>
          </p:nvPr>
        </p:nvSpPr>
        <p:spPr/>
        <p:txBody>
          <a:bodyPr/>
          <a:lstStyle/>
          <a:p>
            <a:r>
              <a:rPr lang="es-ES" dirty="0"/>
              <a:t>Diseño Centrado en el Usuario</a:t>
            </a:r>
          </a:p>
        </p:txBody>
      </p:sp>
      <p:pic>
        <p:nvPicPr>
          <p:cNvPr id="3" name="Imagen 2">
            <a:extLst>
              <a:ext uri="{FF2B5EF4-FFF2-40B4-BE49-F238E27FC236}">
                <a16:creationId xmlns:a16="http://schemas.microsoft.com/office/drawing/2014/main" id="{07026B60-66E7-485B-9705-5090B4403ED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8629" y="1003301"/>
            <a:ext cx="7386741" cy="5545845"/>
          </a:xfrm>
          <a:prstGeom prst="rect">
            <a:avLst/>
          </a:prstGeom>
        </p:spPr>
      </p:pic>
    </p:spTree>
    <p:extLst>
      <p:ext uri="{BB962C8B-B14F-4D97-AF65-F5344CB8AC3E}">
        <p14:creationId xmlns:p14="http://schemas.microsoft.com/office/powerpoint/2010/main" val="32934921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Herramientas:  jerarquías (1)</a:t>
            </a:r>
          </a:p>
        </p:txBody>
      </p:sp>
      <p:sp>
        <p:nvSpPr>
          <p:cNvPr id="3" name="CuadroTexto 2"/>
          <p:cNvSpPr txBox="1"/>
          <p:nvPr/>
        </p:nvSpPr>
        <p:spPr>
          <a:xfrm>
            <a:off x="2054355" y="1146628"/>
            <a:ext cx="4584589" cy="341632"/>
          </a:xfrm>
          <a:prstGeom prst="rect">
            <a:avLst/>
          </a:prstGeom>
        </p:spPr>
        <p:txBody>
          <a:bodyPr vert="horz" lIns="91440" tIns="45720" rIns="91440" bIns="45720" rtlCol="0" anchor="ctr">
            <a:normAutofit/>
          </a:bodyPr>
          <a:lstStyle>
            <a:defPPr>
              <a:defRPr lang="es-ES"/>
            </a:defPPr>
            <a:lvl1pPr algn="ctr">
              <a:lnSpc>
                <a:spcPct val="90000"/>
              </a:lnSpc>
              <a:spcBef>
                <a:spcPct val="0"/>
              </a:spcBef>
              <a:buNone/>
              <a:defRPr b="1" i="1">
                <a:solidFill>
                  <a:srgbClr val="04617B"/>
                </a:solidFill>
                <a:effectLst>
                  <a:outerShdw blurRad="38100" dist="38100" dir="2700000" algn="tl">
                    <a:srgbClr val="C0C0C0"/>
                  </a:outerShdw>
                </a:effectLst>
                <a:latin typeface="Constantia"/>
                <a:ea typeface="+mj-ea"/>
              </a:defRPr>
            </a:lvl1pPr>
          </a:lstStyle>
          <a:p>
            <a:r>
              <a:rPr lang="es-ES" dirty="0"/>
              <a:t>Ordenamiento de tarjetas (</a:t>
            </a:r>
            <a:r>
              <a:rPr lang="en-US" dirty="0"/>
              <a:t>Card Sorting</a:t>
            </a:r>
            <a:r>
              <a:rPr lang="es-ES" dirty="0"/>
              <a:t>)</a:t>
            </a:r>
          </a:p>
        </p:txBody>
      </p:sp>
      <p:sp>
        <p:nvSpPr>
          <p:cNvPr id="4" name="CuadroTexto 3"/>
          <p:cNvSpPr txBox="1"/>
          <p:nvPr/>
        </p:nvSpPr>
        <p:spPr>
          <a:xfrm>
            <a:off x="986972" y="1956095"/>
            <a:ext cx="1508939" cy="369332"/>
          </a:xfrm>
          <a:prstGeom prst="rect">
            <a:avLst/>
          </a:prstGeom>
          <a:noFill/>
        </p:spPr>
        <p:txBody>
          <a:bodyPr wrap="none" rtlCol="0">
            <a:spAutoFit/>
          </a:bodyPr>
          <a:lstStyle/>
          <a:p>
            <a:r>
              <a:rPr lang="es-ES" dirty="0"/>
              <a:t>Manualmente</a:t>
            </a:r>
          </a:p>
        </p:txBody>
      </p:sp>
      <p:sp>
        <p:nvSpPr>
          <p:cNvPr id="5" name="Rectángulo 4"/>
          <p:cNvSpPr/>
          <p:nvPr/>
        </p:nvSpPr>
        <p:spPr>
          <a:xfrm>
            <a:off x="3722914" y="1863762"/>
            <a:ext cx="4572000" cy="923330"/>
          </a:xfrm>
          <a:prstGeom prst="rect">
            <a:avLst/>
          </a:prstGeom>
        </p:spPr>
        <p:txBody>
          <a:bodyPr>
            <a:spAutoFit/>
          </a:bodyPr>
          <a:lstStyle/>
          <a:p>
            <a:r>
              <a:rPr lang="es-ES" dirty="0"/>
              <a:t> una serie de tarjetas en papel que deben agrupar en función de la similitud temática de los conceptos representados en cada una.</a:t>
            </a:r>
          </a:p>
        </p:txBody>
      </p:sp>
      <p:sp>
        <p:nvSpPr>
          <p:cNvPr id="6" name="CuadroTexto 5"/>
          <p:cNvSpPr txBox="1"/>
          <p:nvPr/>
        </p:nvSpPr>
        <p:spPr>
          <a:xfrm>
            <a:off x="986972" y="3208243"/>
            <a:ext cx="3193142" cy="369332"/>
          </a:xfrm>
          <a:prstGeom prst="rect">
            <a:avLst/>
          </a:prstGeom>
          <a:noFill/>
        </p:spPr>
        <p:txBody>
          <a:bodyPr wrap="square" rtlCol="0">
            <a:spAutoFit/>
          </a:bodyPr>
          <a:lstStyle/>
          <a:p>
            <a:r>
              <a:rPr lang="es-ES" dirty="0"/>
              <a:t>Herramientas y servicios Web</a:t>
            </a:r>
          </a:p>
        </p:txBody>
      </p:sp>
      <p:sp>
        <p:nvSpPr>
          <p:cNvPr id="7" name="Rectángulo 6"/>
          <p:cNvSpPr/>
          <p:nvPr/>
        </p:nvSpPr>
        <p:spPr>
          <a:xfrm>
            <a:off x="986972" y="3752165"/>
            <a:ext cx="4262664" cy="2308324"/>
          </a:xfrm>
          <a:prstGeom prst="rect">
            <a:avLst/>
          </a:prstGeom>
        </p:spPr>
        <p:txBody>
          <a:bodyPr wrap="square">
            <a:spAutoFit/>
          </a:bodyPr>
          <a:lstStyle/>
          <a:p>
            <a:pPr marL="285750" indent="-285750">
              <a:buFont typeface="Arial" panose="020B0604020202020204" pitchFamily="34" charset="0"/>
              <a:buChar char="•"/>
            </a:pPr>
            <a:r>
              <a:rPr lang="es-ES" noProof="1"/>
              <a:t>EZSort (EZCalc y Usort) – IBM</a:t>
            </a:r>
          </a:p>
          <a:p>
            <a:pPr marL="285750" indent="-285750">
              <a:buFont typeface="Arial" panose="020B0604020202020204" pitchFamily="34" charset="0"/>
              <a:buChar char="•"/>
            </a:pPr>
            <a:r>
              <a:rPr lang="es-ES" noProof="1">
                <a:hlinkClick r:id="rId2"/>
              </a:rPr>
              <a:t>UzCardSort</a:t>
            </a:r>
            <a:r>
              <a:rPr lang="es-ES" noProof="1"/>
              <a:t> para Mozilla, (</a:t>
            </a:r>
            <a:r>
              <a:rPr lang="es-ES" noProof="1">
                <a:hlinkClick r:id="rId2"/>
              </a:rPr>
              <a:t>http://uzilla.mozdev.org/cardsort.html</a:t>
            </a:r>
            <a:r>
              <a:rPr lang="es-ES" noProof="1"/>
              <a:t>)</a:t>
            </a:r>
          </a:p>
          <a:p>
            <a:pPr marL="285750" indent="-285750">
              <a:buFont typeface="Arial" panose="020B0604020202020204" pitchFamily="34" charset="0"/>
              <a:buChar char="•"/>
            </a:pPr>
            <a:endParaRPr lang="es-ES" noProof="1"/>
          </a:p>
          <a:p>
            <a:pPr marL="285750" indent="-285750">
              <a:buFont typeface="Arial" panose="020B0604020202020204" pitchFamily="34" charset="0"/>
              <a:buChar char="•"/>
            </a:pPr>
            <a:r>
              <a:rPr lang="es-ES" noProof="1">
                <a:hlinkClick r:id="rId3"/>
              </a:rPr>
              <a:t>CardZort</a:t>
            </a:r>
            <a:br>
              <a:rPr lang="es-ES" noProof="1"/>
            </a:br>
            <a:r>
              <a:rPr lang="es-ES" noProof="1"/>
              <a:t>(</a:t>
            </a:r>
            <a:r>
              <a:rPr lang="es-ES" noProof="1">
                <a:hlinkClick r:id="rId4"/>
              </a:rPr>
              <a:t>http://www.cardzort.com/</a:t>
            </a:r>
            <a:r>
              <a:rPr lang="es-ES" noProof="1"/>
              <a:t> )</a:t>
            </a:r>
          </a:p>
          <a:p>
            <a:pPr marL="285750" indent="-285750">
              <a:buFont typeface="Arial" panose="020B0604020202020204" pitchFamily="34" charset="0"/>
              <a:buChar char="•"/>
            </a:pPr>
            <a:r>
              <a:rPr lang="es-ES" noProof="1">
                <a:hlinkClick r:id="rId5"/>
              </a:rPr>
              <a:t>Web Sort</a:t>
            </a:r>
            <a:r>
              <a:rPr lang="es-ES" noProof="1"/>
              <a:t> / </a:t>
            </a:r>
            <a:r>
              <a:rPr lang="es-ES" noProof="1">
                <a:hlinkClick r:id="rId6"/>
              </a:rPr>
              <a:t>Optimal Sort</a:t>
            </a:r>
            <a:br>
              <a:rPr lang="es-ES" noProof="1"/>
            </a:br>
            <a:r>
              <a:rPr lang="es-ES" noProof="1"/>
              <a:t>(</a:t>
            </a:r>
            <a:r>
              <a:rPr lang="es-ES" noProof="1">
                <a:hlinkClick r:id="rId5"/>
              </a:rPr>
              <a:t>http://www.websort.net/</a:t>
            </a:r>
            <a:r>
              <a:rPr lang="es-ES" noProof="1"/>
              <a:t>)</a:t>
            </a:r>
          </a:p>
        </p:txBody>
      </p:sp>
      <p:pic>
        <p:nvPicPr>
          <p:cNvPr id="10" name="Imagen 9"/>
          <p:cNvPicPr>
            <a:picLocks noChangeAspect="1"/>
          </p:cNvPicPr>
          <p:nvPr/>
        </p:nvPicPr>
        <p:blipFill>
          <a:blip r:embed="rId7"/>
          <a:stretch>
            <a:fillRect/>
          </a:stretch>
        </p:blipFill>
        <p:spPr>
          <a:xfrm>
            <a:off x="5532922" y="3817371"/>
            <a:ext cx="2982428" cy="2146754"/>
          </a:xfrm>
          <a:prstGeom prst="rect">
            <a:avLst/>
          </a:prstGeom>
        </p:spPr>
      </p:pic>
    </p:spTree>
    <p:extLst>
      <p:ext uri="{BB962C8B-B14F-4D97-AF65-F5344CB8AC3E}">
        <p14:creationId xmlns:p14="http://schemas.microsoft.com/office/powerpoint/2010/main" val="42516275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Herramientas:  jerarquías (2)</a:t>
            </a:r>
          </a:p>
        </p:txBody>
      </p:sp>
      <p:sp>
        <p:nvSpPr>
          <p:cNvPr id="3" name="Rectángulo 2"/>
          <p:cNvSpPr/>
          <p:nvPr/>
        </p:nvSpPr>
        <p:spPr>
          <a:xfrm>
            <a:off x="979713" y="1859509"/>
            <a:ext cx="6974115" cy="923330"/>
          </a:xfrm>
          <a:prstGeom prst="rect">
            <a:avLst/>
          </a:prstGeom>
        </p:spPr>
        <p:txBody>
          <a:bodyPr wrap="square">
            <a:spAutoFit/>
          </a:bodyPr>
          <a:lstStyle/>
          <a:p>
            <a:r>
              <a:rPr lang="es-ES" dirty="0"/>
              <a:t>Herramienta de </a:t>
            </a:r>
            <a:r>
              <a:rPr lang="es-ES" dirty="0" err="1"/>
              <a:t>CardSorting</a:t>
            </a:r>
            <a:r>
              <a:rPr lang="es-ES" dirty="0"/>
              <a:t> multiplataforma </a:t>
            </a:r>
          </a:p>
          <a:p>
            <a:r>
              <a:rPr lang="es-ES" dirty="0"/>
              <a:t> (basada en java) realizada por el grupo de investigación GRIHO  - Universidad de </a:t>
            </a:r>
            <a:r>
              <a:rPr lang="es-ES" dirty="0" err="1"/>
              <a:t>Leida</a:t>
            </a:r>
            <a:r>
              <a:rPr lang="es-ES" dirty="0"/>
              <a:t> (</a:t>
            </a:r>
            <a:r>
              <a:rPr lang="es-ES" dirty="0">
                <a:hlinkClick r:id="rId3"/>
              </a:rPr>
              <a:t>http://www.griho.udl.cat/</a:t>
            </a:r>
            <a:r>
              <a:rPr lang="es-ES" dirty="0"/>
              <a:t>)</a:t>
            </a:r>
          </a:p>
        </p:txBody>
      </p:sp>
      <p:sp>
        <p:nvSpPr>
          <p:cNvPr id="4" name="Rectángulo 3"/>
          <p:cNvSpPr/>
          <p:nvPr/>
        </p:nvSpPr>
        <p:spPr>
          <a:xfrm>
            <a:off x="3480136" y="2967335"/>
            <a:ext cx="4778492" cy="923330"/>
          </a:xfrm>
          <a:prstGeom prst="rect">
            <a:avLst/>
          </a:prstGeom>
        </p:spPr>
        <p:txBody>
          <a:bodyPr wrap="square">
            <a:spAutoFit/>
          </a:bodyPr>
          <a:lstStyle/>
          <a:p>
            <a:r>
              <a:rPr lang="es-ES" dirty="0">
                <a:solidFill>
                  <a:srgbClr val="0066BF"/>
                </a:solidFill>
                <a:latin typeface="Droid Serif"/>
                <a:hlinkClick r:id="rId4"/>
              </a:rPr>
              <a:t>CardSortingGRIHO</a:t>
            </a:r>
            <a:br>
              <a:rPr lang="es-ES" dirty="0">
                <a:solidFill>
                  <a:srgbClr val="0066BF"/>
                </a:solidFill>
                <a:latin typeface="Droid Serif"/>
              </a:rPr>
            </a:br>
            <a:r>
              <a:rPr lang="es-ES" dirty="0">
                <a:latin typeface="Droid Serif"/>
              </a:rPr>
              <a:t>(</a:t>
            </a:r>
            <a:r>
              <a:rPr lang="es-ES" dirty="0">
                <a:hlinkClick r:id="rId4"/>
              </a:rPr>
              <a:t>http://www.grihotools.udl.cat/mpiua/wp-content/uploads/2014/08/CardSortingGRIHO.7z</a:t>
            </a:r>
            <a:r>
              <a:rPr lang="es-ES" dirty="0">
                <a:latin typeface="Droid Serif"/>
              </a:rPr>
              <a:t>)</a:t>
            </a:r>
            <a:endParaRPr lang="es-ES" dirty="0"/>
          </a:p>
        </p:txBody>
      </p:sp>
      <p:sp>
        <p:nvSpPr>
          <p:cNvPr id="5" name="CuadroTexto 4"/>
          <p:cNvSpPr txBox="1"/>
          <p:nvPr/>
        </p:nvSpPr>
        <p:spPr>
          <a:xfrm>
            <a:off x="2054355" y="1146628"/>
            <a:ext cx="4584589" cy="341632"/>
          </a:xfrm>
          <a:prstGeom prst="rect">
            <a:avLst/>
          </a:prstGeom>
        </p:spPr>
        <p:txBody>
          <a:bodyPr vert="horz" lIns="91440" tIns="45720" rIns="91440" bIns="45720" rtlCol="0" anchor="ctr">
            <a:normAutofit/>
          </a:bodyPr>
          <a:lstStyle>
            <a:defPPr>
              <a:defRPr lang="es-ES"/>
            </a:defPPr>
            <a:lvl1pPr algn="ctr">
              <a:lnSpc>
                <a:spcPct val="90000"/>
              </a:lnSpc>
              <a:spcBef>
                <a:spcPct val="0"/>
              </a:spcBef>
              <a:buNone/>
              <a:defRPr b="1" i="1">
                <a:solidFill>
                  <a:srgbClr val="04617B"/>
                </a:solidFill>
                <a:effectLst>
                  <a:outerShdw blurRad="38100" dist="38100" dir="2700000" algn="tl">
                    <a:srgbClr val="C0C0C0"/>
                  </a:outerShdw>
                </a:effectLst>
                <a:latin typeface="Constantia"/>
                <a:ea typeface="+mj-ea"/>
              </a:defRPr>
            </a:lvl1pPr>
          </a:lstStyle>
          <a:p>
            <a:r>
              <a:rPr lang="es-ES" dirty="0"/>
              <a:t>Ordenamiento de tarjetas (</a:t>
            </a:r>
            <a:r>
              <a:rPr lang="en-US" dirty="0"/>
              <a:t>Card Sorting</a:t>
            </a:r>
            <a:r>
              <a:rPr lang="es-ES" dirty="0"/>
              <a:t>)</a:t>
            </a:r>
          </a:p>
        </p:txBody>
      </p:sp>
      <p:pic>
        <p:nvPicPr>
          <p:cNvPr id="4098" name="Picture 2" descr="GRIH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488" y="2967335"/>
            <a:ext cx="1453734" cy="110657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6"/>
          <a:stretch>
            <a:fillRect/>
          </a:stretch>
        </p:blipFill>
        <p:spPr>
          <a:xfrm>
            <a:off x="2393581" y="4451831"/>
            <a:ext cx="2613451" cy="1780113"/>
          </a:xfrm>
          <a:prstGeom prst="rect">
            <a:avLst/>
          </a:prstGeom>
        </p:spPr>
      </p:pic>
      <p:pic>
        <p:nvPicPr>
          <p:cNvPr id="7" name="Imagen 6"/>
          <p:cNvPicPr>
            <a:picLocks noChangeAspect="1"/>
          </p:cNvPicPr>
          <p:nvPr/>
        </p:nvPicPr>
        <p:blipFill>
          <a:blip r:embed="rId7"/>
          <a:stretch>
            <a:fillRect/>
          </a:stretch>
        </p:blipFill>
        <p:spPr>
          <a:xfrm>
            <a:off x="5265734" y="4451831"/>
            <a:ext cx="2917030" cy="1780113"/>
          </a:xfrm>
          <a:prstGeom prst="rect">
            <a:avLst/>
          </a:prstGeom>
        </p:spPr>
      </p:pic>
    </p:spTree>
    <p:extLst>
      <p:ext uri="{BB962C8B-B14F-4D97-AF65-F5344CB8AC3E}">
        <p14:creationId xmlns:p14="http://schemas.microsoft.com/office/powerpoint/2010/main" val="18626259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5ED0FE-6128-4571-AE35-3DCF45F79B0D}"/>
              </a:ext>
            </a:extLst>
          </p:cNvPr>
          <p:cNvSpPr>
            <a:spLocks noGrp="1"/>
          </p:cNvSpPr>
          <p:nvPr>
            <p:ph type="title"/>
          </p:nvPr>
        </p:nvSpPr>
        <p:spPr/>
        <p:txBody>
          <a:bodyPr/>
          <a:lstStyle/>
          <a:p>
            <a:r>
              <a:rPr lang="es-ES" dirty="0"/>
              <a:t>Herramientas:  jerarquías (3)</a:t>
            </a:r>
          </a:p>
        </p:txBody>
      </p:sp>
      <p:sp>
        <p:nvSpPr>
          <p:cNvPr id="3" name="Rectángulo 2">
            <a:extLst>
              <a:ext uri="{FF2B5EF4-FFF2-40B4-BE49-F238E27FC236}">
                <a16:creationId xmlns:a16="http://schemas.microsoft.com/office/drawing/2014/main" id="{F8B9D881-32E9-4736-9125-DF721BF191DA}"/>
              </a:ext>
            </a:extLst>
          </p:cNvPr>
          <p:cNvSpPr/>
          <p:nvPr/>
        </p:nvSpPr>
        <p:spPr>
          <a:xfrm>
            <a:off x="843536" y="1124588"/>
            <a:ext cx="3602846" cy="646331"/>
          </a:xfrm>
          <a:prstGeom prst="rect">
            <a:avLst/>
          </a:prstGeom>
        </p:spPr>
        <p:txBody>
          <a:bodyPr wrap="none">
            <a:spAutoFit/>
          </a:bodyPr>
          <a:lstStyle/>
          <a:p>
            <a:r>
              <a:rPr lang="es-ES" dirty="0" err="1"/>
              <a:t>Optimal</a:t>
            </a:r>
            <a:r>
              <a:rPr lang="es-ES" dirty="0"/>
              <a:t> Workshop</a:t>
            </a:r>
          </a:p>
          <a:p>
            <a:r>
              <a:rPr lang="es-ES" dirty="0">
                <a:hlinkClick r:id="rId2"/>
              </a:rPr>
              <a:t>https://www.optimalworkshop.com</a:t>
            </a:r>
            <a:r>
              <a:rPr lang="es-ES" dirty="0"/>
              <a:t> </a:t>
            </a:r>
          </a:p>
        </p:txBody>
      </p:sp>
      <p:pic>
        <p:nvPicPr>
          <p:cNvPr id="4" name="Imagen 3">
            <a:extLst>
              <a:ext uri="{FF2B5EF4-FFF2-40B4-BE49-F238E27FC236}">
                <a16:creationId xmlns:a16="http://schemas.microsoft.com/office/drawing/2014/main" id="{30D4A869-32A4-4869-A41D-0CDEC024BDCA}"/>
              </a:ext>
            </a:extLst>
          </p:cNvPr>
          <p:cNvPicPr>
            <a:picLocks noChangeAspect="1"/>
          </p:cNvPicPr>
          <p:nvPr/>
        </p:nvPicPr>
        <p:blipFill>
          <a:blip r:embed="rId3"/>
          <a:stretch>
            <a:fillRect/>
          </a:stretch>
        </p:blipFill>
        <p:spPr>
          <a:xfrm>
            <a:off x="3275942" y="2038736"/>
            <a:ext cx="4920753" cy="2707504"/>
          </a:xfrm>
          <a:prstGeom prst="rect">
            <a:avLst/>
          </a:prstGeom>
        </p:spPr>
      </p:pic>
      <p:pic>
        <p:nvPicPr>
          <p:cNvPr id="5" name="Imagen 4">
            <a:extLst>
              <a:ext uri="{FF2B5EF4-FFF2-40B4-BE49-F238E27FC236}">
                <a16:creationId xmlns:a16="http://schemas.microsoft.com/office/drawing/2014/main" id="{8AC1F1BB-4A26-4C26-A7DE-8F07C0588DF5}"/>
              </a:ext>
            </a:extLst>
          </p:cNvPr>
          <p:cNvPicPr>
            <a:picLocks noChangeAspect="1"/>
          </p:cNvPicPr>
          <p:nvPr/>
        </p:nvPicPr>
        <p:blipFill>
          <a:blip r:embed="rId4"/>
          <a:stretch>
            <a:fillRect/>
          </a:stretch>
        </p:blipFill>
        <p:spPr>
          <a:xfrm>
            <a:off x="1008063" y="3230228"/>
            <a:ext cx="4944931" cy="2707504"/>
          </a:xfrm>
          <a:prstGeom prst="rect">
            <a:avLst/>
          </a:prstGeom>
        </p:spPr>
      </p:pic>
    </p:spTree>
    <p:extLst>
      <p:ext uri="{BB962C8B-B14F-4D97-AF65-F5344CB8AC3E}">
        <p14:creationId xmlns:p14="http://schemas.microsoft.com/office/powerpoint/2010/main" val="31345931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BE4DA-F9BB-406C-867B-8B112E73B600}"/>
              </a:ext>
            </a:extLst>
          </p:cNvPr>
          <p:cNvSpPr>
            <a:spLocks noGrp="1"/>
          </p:cNvSpPr>
          <p:nvPr>
            <p:ph type="title"/>
          </p:nvPr>
        </p:nvSpPr>
        <p:spPr/>
        <p:txBody>
          <a:bodyPr/>
          <a:lstStyle/>
          <a:p>
            <a:r>
              <a:rPr lang="es-ES" dirty="0" err="1"/>
              <a:t>Optimal</a:t>
            </a:r>
            <a:r>
              <a:rPr lang="es-ES" dirty="0"/>
              <a:t> Workshop </a:t>
            </a:r>
            <a:r>
              <a:rPr lang="es-ES" dirty="0" err="1"/>
              <a:t>Card</a:t>
            </a:r>
            <a:r>
              <a:rPr lang="es-ES" dirty="0"/>
              <a:t> </a:t>
            </a:r>
            <a:r>
              <a:rPr lang="es-ES" dirty="0" err="1"/>
              <a:t>Sorting</a:t>
            </a:r>
            <a:endParaRPr lang="es-ES" dirty="0"/>
          </a:p>
        </p:txBody>
      </p:sp>
      <p:pic>
        <p:nvPicPr>
          <p:cNvPr id="4" name="Imagen 3">
            <a:extLst>
              <a:ext uri="{FF2B5EF4-FFF2-40B4-BE49-F238E27FC236}">
                <a16:creationId xmlns:a16="http://schemas.microsoft.com/office/drawing/2014/main" id="{E08EFBAE-55F3-4DAE-ABC4-373512D85FD8}"/>
              </a:ext>
            </a:extLst>
          </p:cNvPr>
          <p:cNvPicPr>
            <a:picLocks noChangeAspect="1"/>
          </p:cNvPicPr>
          <p:nvPr/>
        </p:nvPicPr>
        <p:blipFill>
          <a:blip r:embed="rId2"/>
          <a:stretch>
            <a:fillRect/>
          </a:stretch>
        </p:blipFill>
        <p:spPr>
          <a:xfrm>
            <a:off x="628650" y="3382527"/>
            <a:ext cx="5705818" cy="3110346"/>
          </a:xfrm>
          <a:prstGeom prst="rect">
            <a:avLst/>
          </a:prstGeom>
        </p:spPr>
      </p:pic>
      <p:pic>
        <p:nvPicPr>
          <p:cNvPr id="3" name="Imagen 2">
            <a:extLst>
              <a:ext uri="{FF2B5EF4-FFF2-40B4-BE49-F238E27FC236}">
                <a16:creationId xmlns:a16="http://schemas.microsoft.com/office/drawing/2014/main" id="{BBA22CDB-8B35-44A1-B5FF-B3147BA2B3D2}"/>
              </a:ext>
            </a:extLst>
          </p:cNvPr>
          <p:cNvPicPr>
            <a:picLocks noChangeAspect="1"/>
          </p:cNvPicPr>
          <p:nvPr/>
        </p:nvPicPr>
        <p:blipFill>
          <a:blip r:embed="rId3"/>
          <a:stretch>
            <a:fillRect/>
          </a:stretch>
        </p:blipFill>
        <p:spPr>
          <a:xfrm>
            <a:off x="2861693" y="1333934"/>
            <a:ext cx="5653657" cy="3110346"/>
          </a:xfrm>
          <a:prstGeom prst="rect">
            <a:avLst/>
          </a:prstGeom>
        </p:spPr>
      </p:pic>
      <p:cxnSp>
        <p:nvCxnSpPr>
          <p:cNvPr id="6" name="Conector recto de flecha 5">
            <a:extLst>
              <a:ext uri="{FF2B5EF4-FFF2-40B4-BE49-F238E27FC236}">
                <a16:creationId xmlns:a16="http://schemas.microsoft.com/office/drawing/2014/main" id="{9C24D4DC-F486-41AE-9F44-51C5D6A8CED8}"/>
              </a:ext>
            </a:extLst>
          </p:cNvPr>
          <p:cNvCxnSpPr>
            <a:cxnSpLocks/>
          </p:cNvCxnSpPr>
          <p:nvPr/>
        </p:nvCxnSpPr>
        <p:spPr>
          <a:xfrm flipH="1">
            <a:off x="1856509" y="4142943"/>
            <a:ext cx="1528068" cy="602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5F16074C-03FA-44BA-9FFD-EE34EF8B1CDB}"/>
              </a:ext>
            </a:extLst>
          </p:cNvPr>
          <p:cNvSpPr/>
          <p:nvPr/>
        </p:nvSpPr>
        <p:spPr>
          <a:xfrm>
            <a:off x="1008063" y="1988899"/>
            <a:ext cx="1202637" cy="369332"/>
          </a:xfrm>
          <a:prstGeom prst="rect">
            <a:avLst/>
          </a:prstGeom>
        </p:spPr>
        <p:txBody>
          <a:bodyPr wrap="none">
            <a:spAutoFit/>
          </a:bodyPr>
          <a:lstStyle/>
          <a:p>
            <a:r>
              <a:rPr lang="es-ES" dirty="0" err="1"/>
              <a:t>Dashboard</a:t>
            </a:r>
            <a:endParaRPr lang="es-ES" dirty="0"/>
          </a:p>
        </p:txBody>
      </p:sp>
    </p:spTree>
    <p:extLst>
      <p:ext uri="{BB962C8B-B14F-4D97-AF65-F5344CB8AC3E}">
        <p14:creationId xmlns:p14="http://schemas.microsoft.com/office/powerpoint/2010/main" val="31833040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Ejercicio. </a:t>
            </a:r>
            <a:r>
              <a:rPr lang="en-US" dirty="0"/>
              <a:t>Card Sorting</a:t>
            </a:r>
          </a:p>
        </p:txBody>
      </p:sp>
      <p:sp>
        <p:nvSpPr>
          <p:cNvPr id="4" name="CuadroTexto 3"/>
          <p:cNvSpPr txBox="1"/>
          <p:nvPr/>
        </p:nvSpPr>
        <p:spPr>
          <a:xfrm>
            <a:off x="1408741" y="1794136"/>
            <a:ext cx="6559604" cy="2862322"/>
          </a:xfrm>
          <a:prstGeom prst="rect">
            <a:avLst/>
          </a:prstGeom>
          <a:noFill/>
        </p:spPr>
        <p:txBody>
          <a:bodyPr wrap="square" rtlCol="0">
            <a:spAutoFit/>
          </a:bodyPr>
          <a:lstStyle/>
          <a:p>
            <a:r>
              <a:rPr lang="es-ES" dirty="0">
                <a:solidFill>
                  <a:prstClr val="black"/>
                </a:solidFill>
              </a:rPr>
              <a:t>Arquitectura de la información: </a:t>
            </a:r>
            <a:r>
              <a:rPr lang="es-ES" dirty="0"/>
              <a:t> </a:t>
            </a:r>
            <a:r>
              <a:rPr lang="en-US" i="1" dirty="0">
                <a:solidFill>
                  <a:prstClr val="black"/>
                </a:solidFill>
              </a:rPr>
              <a:t>Card Sorting</a:t>
            </a:r>
            <a:r>
              <a:rPr lang="es-ES" dirty="0">
                <a:solidFill>
                  <a:prstClr val="black"/>
                </a:solidFill>
              </a:rPr>
              <a:t>.</a:t>
            </a:r>
          </a:p>
          <a:p>
            <a:endParaRPr lang="es-ES" dirty="0">
              <a:solidFill>
                <a:prstClr val="black"/>
              </a:solidFill>
            </a:endParaRPr>
          </a:p>
          <a:p>
            <a:r>
              <a:rPr lang="es-ES" dirty="0">
                <a:solidFill>
                  <a:prstClr val="black"/>
                </a:solidFill>
              </a:rPr>
              <a:t>Utilizamos el programa citado y un conjunto de tarjetas correspondientes a una </a:t>
            </a:r>
            <a:r>
              <a:rPr lang="es-ES" dirty="0"/>
              <a:t>web de Diseño Centrado en el Usuario del grupo de Modelo de Proceso de la Ingeniería de la usabilidad y de la accesibilidad (</a:t>
            </a:r>
            <a:r>
              <a:rPr lang="es-ES" dirty="0">
                <a:hlinkClick r:id="rId2"/>
              </a:rPr>
              <a:t>MPIu+a</a:t>
            </a:r>
            <a:r>
              <a:rPr lang="es-ES" dirty="0"/>
              <a:t>).</a:t>
            </a:r>
          </a:p>
          <a:p>
            <a:endParaRPr lang="es-ES" dirty="0"/>
          </a:p>
          <a:p>
            <a:r>
              <a:rPr lang="es-ES" dirty="0"/>
              <a:t>Tomado del </a:t>
            </a:r>
            <a:r>
              <a:rPr lang="es-ES" b="1" dirty="0"/>
              <a:t>Curso Introducción a la Interacción Persona-Ordenador</a:t>
            </a:r>
            <a:r>
              <a:rPr lang="es-ES" dirty="0"/>
              <a:t> del grupo de investigación GRIHO  - Universidad de </a:t>
            </a:r>
            <a:r>
              <a:rPr lang="es-ES" dirty="0" err="1"/>
              <a:t>Leida</a:t>
            </a:r>
            <a:r>
              <a:rPr lang="es-ES" dirty="0"/>
              <a:t> (</a:t>
            </a:r>
            <a:r>
              <a:rPr lang="es-ES" dirty="0">
                <a:hlinkClick r:id="rId3"/>
              </a:rPr>
              <a:t>http://griho2.udl.es/ipo/proto_card_sorting.html</a:t>
            </a:r>
            <a:r>
              <a:rPr lang="es-ES" dirty="0"/>
              <a:t>)</a:t>
            </a:r>
          </a:p>
        </p:txBody>
      </p:sp>
    </p:spTree>
    <p:extLst>
      <p:ext uri="{BB962C8B-B14F-4D97-AF65-F5344CB8AC3E}">
        <p14:creationId xmlns:p14="http://schemas.microsoft.com/office/powerpoint/2010/main" val="9931199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Resultado: </a:t>
            </a:r>
            <a:r>
              <a:rPr lang="en-US" dirty="0"/>
              <a:t>Card Sorting</a:t>
            </a:r>
            <a:endParaRPr lang="es-ES" dirty="0"/>
          </a:p>
        </p:txBody>
      </p:sp>
      <p:pic>
        <p:nvPicPr>
          <p:cNvPr id="3" name="Imagen 2"/>
          <p:cNvPicPr>
            <a:picLocks noChangeAspect="1"/>
          </p:cNvPicPr>
          <p:nvPr/>
        </p:nvPicPr>
        <p:blipFill rotWithShape="1">
          <a:blip r:embed="rId2"/>
          <a:srcRect b="39290"/>
          <a:stretch/>
        </p:blipFill>
        <p:spPr>
          <a:xfrm>
            <a:off x="1032319" y="1522184"/>
            <a:ext cx="7079362" cy="2452916"/>
          </a:xfrm>
          <a:prstGeom prst="rect">
            <a:avLst/>
          </a:prstGeom>
        </p:spPr>
      </p:pic>
      <p:pic>
        <p:nvPicPr>
          <p:cNvPr id="4" name="Imagen 3"/>
          <p:cNvPicPr>
            <a:picLocks noChangeAspect="1"/>
          </p:cNvPicPr>
          <p:nvPr/>
        </p:nvPicPr>
        <p:blipFill>
          <a:blip r:embed="rId3">
            <a:clrChange>
              <a:clrFrom>
                <a:srgbClr val="F0F0F0"/>
              </a:clrFrom>
              <a:clrTo>
                <a:srgbClr val="F0F0F0">
                  <a:alpha val="0"/>
                </a:srgbClr>
              </a:clrTo>
            </a:clrChange>
          </a:blip>
          <a:stretch>
            <a:fillRect/>
          </a:stretch>
        </p:blipFill>
        <p:spPr>
          <a:xfrm>
            <a:off x="420369" y="3898900"/>
            <a:ext cx="7762624" cy="2389717"/>
          </a:xfrm>
          <a:prstGeom prst="rect">
            <a:avLst/>
          </a:prstGeom>
        </p:spPr>
      </p:pic>
    </p:spTree>
    <p:extLst>
      <p:ext uri="{BB962C8B-B14F-4D97-AF65-F5344CB8AC3E}">
        <p14:creationId xmlns:p14="http://schemas.microsoft.com/office/powerpoint/2010/main" val="36926796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93AEEF3-5DE0-4669-8C01-D171001253F0}"/>
              </a:ext>
            </a:extLst>
          </p:cNvPr>
          <p:cNvPicPr>
            <a:picLocks noChangeAspect="1"/>
          </p:cNvPicPr>
          <p:nvPr/>
        </p:nvPicPr>
        <p:blipFill>
          <a:blip r:embed="rId2"/>
          <a:stretch>
            <a:fillRect/>
          </a:stretch>
        </p:blipFill>
        <p:spPr>
          <a:xfrm>
            <a:off x="628650" y="3429000"/>
            <a:ext cx="5653657" cy="3125158"/>
          </a:xfrm>
          <a:prstGeom prst="rect">
            <a:avLst/>
          </a:prstGeom>
        </p:spPr>
      </p:pic>
      <p:sp>
        <p:nvSpPr>
          <p:cNvPr id="2" name="Título 1">
            <a:extLst>
              <a:ext uri="{FF2B5EF4-FFF2-40B4-BE49-F238E27FC236}">
                <a16:creationId xmlns:a16="http://schemas.microsoft.com/office/drawing/2014/main" id="{4A6BE4DA-F9BB-406C-867B-8B112E73B600}"/>
              </a:ext>
            </a:extLst>
          </p:cNvPr>
          <p:cNvSpPr>
            <a:spLocks noGrp="1"/>
          </p:cNvSpPr>
          <p:nvPr>
            <p:ph type="title"/>
          </p:nvPr>
        </p:nvSpPr>
        <p:spPr/>
        <p:txBody>
          <a:bodyPr/>
          <a:lstStyle/>
          <a:p>
            <a:r>
              <a:rPr lang="es-ES" dirty="0" err="1"/>
              <a:t>Optimal</a:t>
            </a:r>
            <a:r>
              <a:rPr lang="es-ES" dirty="0"/>
              <a:t> Workshop </a:t>
            </a:r>
            <a:r>
              <a:rPr lang="es-ES" dirty="0" err="1"/>
              <a:t>Treejack</a:t>
            </a:r>
            <a:endParaRPr lang="es-ES" dirty="0"/>
          </a:p>
        </p:txBody>
      </p:sp>
      <p:pic>
        <p:nvPicPr>
          <p:cNvPr id="3" name="Imagen 2">
            <a:extLst>
              <a:ext uri="{FF2B5EF4-FFF2-40B4-BE49-F238E27FC236}">
                <a16:creationId xmlns:a16="http://schemas.microsoft.com/office/drawing/2014/main" id="{BBA22CDB-8B35-44A1-B5FF-B3147BA2B3D2}"/>
              </a:ext>
            </a:extLst>
          </p:cNvPr>
          <p:cNvPicPr>
            <a:picLocks noChangeAspect="1"/>
          </p:cNvPicPr>
          <p:nvPr/>
        </p:nvPicPr>
        <p:blipFill>
          <a:blip r:embed="rId3"/>
          <a:stretch>
            <a:fillRect/>
          </a:stretch>
        </p:blipFill>
        <p:spPr>
          <a:xfrm>
            <a:off x="2861693" y="1333934"/>
            <a:ext cx="5653657" cy="3110346"/>
          </a:xfrm>
          <a:prstGeom prst="rect">
            <a:avLst/>
          </a:prstGeom>
        </p:spPr>
      </p:pic>
      <p:cxnSp>
        <p:nvCxnSpPr>
          <p:cNvPr id="6" name="Conector recto de flecha 5">
            <a:extLst>
              <a:ext uri="{FF2B5EF4-FFF2-40B4-BE49-F238E27FC236}">
                <a16:creationId xmlns:a16="http://schemas.microsoft.com/office/drawing/2014/main" id="{9C24D4DC-F486-41AE-9F44-51C5D6A8CED8}"/>
              </a:ext>
            </a:extLst>
          </p:cNvPr>
          <p:cNvCxnSpPr>
            <a:cxnSpLocks/>
          </p:cNvCxnSpPr>
          <p:nvPr/>
        </p:nvCxnSpPr>
        <p:spPr>
          <a:xfrm flipH="1">
            <a:off x="1878106" y="3098367"/>
            <a:ext cx="1316182" cy="146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5F16074C-03FA-44BA-9FFD-EE34EF8B1CDB}"/>
              </a:ext>
            </a:extLst>
          </p:cNvPr>
          <p:cNvSpPr/>
          <p:nvPr/>
        </p:nvSpPr>
        <p:spPr>
          <a:xfrm>
            <a:off x="1008063" y="1988899"/>
            <a:ext cx="1202637" cy="369332"/>
          </a:xfrm>
          <a:prstGeom prst="rect">
            <a:avLst/>
          </a:prstGeom>
        </p:spPr>
        <p:txBody>
          <a:bodyPr wrap="none">
            <a:spAutoFit/>
          </a:bodyPr>
          <a:lstStyle/>
          <a:p>
            <a:r>
              <a:rPr lang="es-ES" dirty="0" err="1"/>
              <a:t>Dashboard</a:t>
            </a:r>
            <a:endParaRPr lang="es-ES" dirty="0"/>
          </a:p>
        </p:txBody>
      </p:sp>
    </p:spTree>
    <p:extLst>
      <p:ext uri="{BB962C8B-B14F-4D97-AF65-F5344CB8AC3E}">
        <p14:creationId xmlns:p14="http://schemas.microsoft.com/office/powerpoint/2010/main" val="9606554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Etiquetado (</a:t>
            </a:r>
            <a:r>
              <a:rPr lang="es-ES" dirty="0" err="1"/>
              <a:t>Rótulación</a:t>
            </a:r>
            <a:r>
              <a:rPr lang="es-ES" dirty="0"/>
              <a:t>)</a:t>
            </a:r>
          </a:p>
        </p:txBody>
      </p:sp>
      <p:sp>
        <p:nvSpPr>
          <p:cNvPr id="3" name="Rectángulo 2"/>
          <p:cNvSpPr/>
          <p:nvPr/>
        </p:nvSpPr>
        <p:spPr>
          <a:xfrm>
            <a:off x="1124856" y="1440883"/>
            <a:ext cx="6408058" cy="1754326"/>
          </a:xfrm>
          <a:prstGeom prst="rect">
            <a:avLst/>
          </a:prstGeom>
        </p:spPr>
        <p:txBody>
          <a:bodyPr wrap="square">
            <a:spAutoFit/>
          </a:bodyPr>
          <a:lstStyle/>
          <a:p>
            <a:pPr marL="285750" indent="-285750">
              <a:buFont typeface="Arial" panose="020B0604020202020204" pitchFamily="34" charset="0"/>
              <a:buChar char="•"/>
            </a:pPr>
            <a:r>
              <a:rPr lang="es-ES" dirty="0"/>
              <a:t>Las etiquetas (o rótulos) son una forma de representación</a:t>
            </a:r>
          </a:p>
          <a:p>
            <a:pPr marL="285750" indent="-285750">
              <a:buFont typeface="Arial" panose="020B0604020202020204" pitchFamily="34" charset="0"/>
              <a:buChar char="•"/>
            </a:pPr>
            <a:r>
              <a:rPr lang="es-ES" dirty="0"/>
              <a:t>Cada uno representa una parte de información en el sitio web mayor que él mismo</a:t>
            </a:r>
          </a:p>
          <a:p>
            <a:pPr marL="285750" indent="-285750">
              <a:buFont typeface="Arial" panose="020B0604020202020204" pitchFamily="34" charset="0"/>
              <a:buChar char="•"/>
            </a:pPr>
            <a:r>
              <a:rPr lang="es-ES" dirty="0"/>
              <a:t>Comunican información con eficacia;</a:t>
            </a:r>
          </a:p>
          <a:p>
            <a:pPr marL="285750" indent="-285750">
              <a:buFont typeface="Arial" panose="020B0604020202020204" pitchFamily="34" charset="0"/>
              <a:buChar char="•"/>
            </a:pPr>
            <a:r>
              <a:rPr lang="es-ES" dirty="0"/>
              <a:t>Pueden ser </a:t>
            </a:r>
            <a:r>
              <a:rPr lang="es-ES" b="1" dirty="0"/>
              <a:t>Textuales</a:t>
            </a:r>
            <a:r>
              <a:rPr lang="es-ES" dirty="0"/>
              <a:t> / </a:t>
            </a:r>
            <a:r>
              <a:rPr lang="es-ES" b="1" dirty="0"/>
              <a:t>Icónicos</a:t>
            </a:r>
            <a:r>
              <a:rPr lang="es-ES" dirty="0"/>
              <a:t> / </a:t>
            </a:r>
            <a:r>
              <a:rPr lang="es-ES" b="1" dirty="0"/>
              <a:t>Mixtos</a:t>
            </a:r>
          </a:p>
          <a:p>
            <a:pPr marL="285750" indent="-285750">
              <a:buFont typeface="Arial" panose="020B0604020202020204" pitchFamily="34" charset="0"/>
              <a:buChar char="•"/>
            </a:pPr>
            <a:r>
              <a:rPr lang="es-ES" dirty="0"/>
              <a:t>Uso natural para crear sistemas de organización y navegación.</a:t>
            </a:r>
          </a:p>
        </p:txBody>
      </p:sp>
      <p:sp>
        <p:nvSpPr>
          <p:cNvPr id="4" name="Rectángulo 3"/>
          <p:cNvSpPr/>
          <p:nvPr/>
        </p:nvSpPr>
        <p:spPr>
          <a:xfrm>
            <a:off x="4021607" y="3470673"/>
            <a:ext cx="3135086" cy="1200329"/>
          </a:xfrm>
          <a:prstGeom prst="rect">
            <a:avLst/>
          </a:prstGeom>
        </p:spPr>
        <p:txBody>
          <a:bodyPr wrap="square">
            <a:spAutoFit/>
          </a:bodyPr>
          <a:lstStyle/>
          <a:p>
            <a:pPr marL="285750" indent="-285750">
              <a:buFont typeface="Arial" panose="020B0604020202020204" pitchFamily="34" charset="0"/>
              <a:buChar char="•"/>
            </a:pPr>
            <a:r>
              <a:rPr lang="es-ES" b="1" dirty="0"/>
              <a:t>Enlaces contextuales</a:t>
            </a:r>
          </a:p>
          <a:p>
            <a:pPr marL="285750" indent="-285750">
              <a:buFont typeface="Arial" panose="020B0604020202020204" pitchFamily="34" charset="0"/>
              <a:buChar char="•"/>
            </a:pPr>
            <a:r>
              <a:rPr lang="es-ES" b="1" dirty="0"/>
              <a:t>Encabezamientos o Títulos</a:t>
            </a:r>
          </a:p>
          <a:p>
            <a:pPr marL="285750" indent="-285750">
              <a:buFont typeface="Arial" panose="020B0604020202020204" pitchFamily="34" charset="0"/>
              <a:buChar char="•"/>
            </a:pPr>
            <a:r>
              <a:rPr lang="es-ES" b="1" dirty="0"/>
              <a:t>Sistemas de navegación</a:t>
            </a:r>
          </a:p>
          <a:p>
            <a:pPr marL="285750" indent="-285750">
              <a:buFont typeface="Arial" panose="020B0604020202020204" pitchFamily="34" charset="0"/>
              <a:buChar char="•"/>
            </a:pPr>
            <a:r>
              <a:rPr lang="es-ES" b="1" dirty="0"/>
              <a:t>Términos de indización</a:t>
            </a:r>
          </a:p>
        </p:txBody>
      </p:sp>
      <p:sp>
        <p:nvSpPr>
          <p:cNvPr id="5" name="CuadroTexto 4"/>
          <p:cNvSpPr txBox="1"/>
          <p:nvPr/>
        </p:nvSpPr>
        <p:spPr>
          <a:xfrm>
            <a:off x="1124856" y="3886172"/>
            <a:ext cx="1160254" cy="369332"/>
          </a:xfrm>
          <a:prstGeom prst="rect">
            <a:avLst/>
          </a:prstGeom>
          <a:noFill/>
        </p:spPr>
        <p:txBody>
          <a:bodyPr wrap="none" rtlCol="0">
            <a:spAutoFit/>
          </a:bodyPr>
          <a:lstStyle/>
          <a:p>
            <a:r>
              <a:rPr lang="es-ES" dirty="0"/>
              <a:t>Utilización</a:t>
            </a:r>
          </a:p>
        </p:txBody>
      </p:sp>
      <p:cxnSp>
        <p:nvCxnSpPr>
          <p:cNvPr id="7" name="Conector recto de flecha 6"/>
          <p:cNvCxnSpPr>
            <a:stCxn id="5" idx="3"/>
            <a:endCxn id="4" idx="1"/>
          </p:cNvCxnSpPr>
          <p:nvPr/>
        </p:nvCxnSpPr>
        <p:spPr>
          <a:xfrm>
            <a:off x="2285110" y="4070838"/>
            <a:ext cx="1736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4978399" y="4671002"/>
            <a:ext cx="3178630" cy="1754326"/>
          </a:xfrm>
          <a:prstGeom prst="rect">
            <a:avLst/>
          </a:prstGeom>
        </p:spPr>
        <p:txBody>
          <a:bodyPr wrap="square">
            <a:spAutoFit/>
          </a:bodyPr>
          <a:lstStyle/>
          <a:p>
            <a:pPr marL="285750" indent="-285750">
              <a:buFont typeface="Wingdings" panose="05000000000000000000" pitchFamily="2" charset="2"/>
              <a:buChar char="ü"/>
            </a:pPr>
            <a:r>
              <a:rPr lang="es-ES" dirty="0"/>
              <a:t>Palabras claves</a:t>
            </a:r>
          </a:p>
          <a:p>
            <a:pPr marL="285750" indent="-285750">
              <a:buFont typeface="Wingdings" panose="05000000000000000000" pitchFamily="2" charset="2"/>
              <a:buChar char="ü"/>
            </a:pPr>
            <a:r>
              <a:rPr lang="en-US" dirty="0"/>
              <a:t>Tags</a:t>
            </a:r>
          </a:p>
          <a:p>
            <a:pPr marL="285750" indent="-285750">
              <a:buFont typeface="Wingdings" panose="05000000000000000000" pitchFamily="2" charset="2"/>
              <a:buChar char="ü"/>
            </a:pPr>
            <a:r>
              <a:rPr lang="es-ES" dirty="0"/>
              <a:t>Metadatos</a:t>
            </a:r>
          </a:p>
          <a:p>
            <a:pPr marL="285750" indent="-285750">
              <a:buFont typeface="Wingdings" panose="05000000000000000000" pitchFamily="2" charset="2"/>
              <a:buChar char="ü"/>
            </a:pPr>
            <a:r>
              <a:rPr lang="es-ES" dirty="0"/>
              <a:t>Taxonomía</a:t>
            </a:r>
          </a:p>
          <a:p>
            <a:pPr marL="285750" indent="-285750">
              <a:buFont typeface="Wingdings" panose="05000000000000000000" pitchFamily="2" charset="2"/>
              <a:buChar char="ü"/>
            </a:pPr>
            <a:r>
              <a:rPr lang="es-ES" dirty="0"/>
              <a:t>Vocabulario controlado</a:t>
            </a:r>
          </a:p>
          <a:p>
            <a:pPr marL="285750" indent="-285750">
              <a:buFont typeface="Wingdings" panose="05000000000000000000" pitchFamily="2" charset="2"/>
              <a:buChar char="ü"/>
            </a:pPr>
            <a:r>
              <a:rPr lang="es-ES" dirty="0"/>
              <a:t>Tesauro</a:t>
            </a:r>
          </a:p>
        </p:txBody>
      </p:sp>
    </p:spTree>
    <p:extLst>
      <p:ext uri="{BB962C8B-B14F-4D97-AF65-F5344CB8AC3E}">
        <p14:creationId xmlns:p14="http://schemas.microsoft.com/office/powerpoint/2010/main" val="11296180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Creación de Rótulos</a:t>
            </a:r>
          </a:p>
        </p:txBody>
      </p:sp>
      <p:sp>
        <p:nvSpPr>
          <p:cNvPr id="3" name="Rectángulo 2"/>
          <p:cNvSpPr/>
          <p:nvPr/>
        </p:nvSpPr>
        <p:spPr>
          <a:xfrm>
            <a:off x="1121568" y="1176586"/>
            <a:ext cx="6900863" cy="3231654"/>
          </a:xfrm>
          <a:prstGeom prst="rect">
            <a:avLst/>
          </a:prstGeom>
        </p:spPr>
        <p:txBody>
          <a:bodyPr wrap="square">
            <a:spAutoFit/>
          </a:bodyPr>
          <a:lstStyle/>
          <a:p>
            <a:pPr marL="342900" indent="-342900">
              <a:buFont typeface="Arial" panose="020B0604020202020204" pitchFamily="34" charset="0"/>
              <a:buChar char="•"/>
            </a:pPr>
            <a:r>
              <a:rPr lang="es-ES" dirty="0"/>
              <a:t>El lenguaje es simple pero </a:t>
            </a:r>
            <a:r>
              <a:rPr lang="es-ES" b="1" dirty="0"/>
              <a:t>ambiguo</a:t>
            </a:r>
            <a:r>
              <a:rPr lang="es-ES" dirty="0"/>
              <a:t>, además dinámico, existen sinónimos, equivalencias, neologismos, etc.</a:t>
            </a:r>
          </a:p>
          <a:p>
            <a:pPr marL="342900" indent="-342900">
              <a:buFont typeface="Arial" panose="020B0604020202020204" pitchFamily="34" charset="0"/>
              <a:buChar char="•"/>
            </a:pPr>
            <a:r>
              <a:rPr lang="es-ES" dirty="0"/>
              <a:t>No deben reflejar el pensamiento o punto de vista de los propietarios del sitio, si no de los </a:t>
            </a:r>
            <a:r>
              <a:rPr lang="es-ES" b="1" dirty="0"/>
              <a:t>usuarios</a:t>
            </a:r>
            <a:r>
              <a:rPr lang="es-ES" dirty="0"/>
              <a:t> que lo visitaran: conocer a la </a:t>
            </a:r>
            <a:r>
              <a:rPr lang="es-ES" b="1" dirty="0"/>
              <a:t>audiencia</a:t>
            </a:r>
            <a:r>
              <a:rPr lang="es-ES" dirty="0"/>
              <a:t> del sitio, para acotar lo mas posible el lenguaje a utilizar. Si la audiencia es amplia, es necesario hacer un buen intento</a:t>
            </a:r>
          </a:p>
          <a:p>
            <a:pPr marL="342900" indent="-342900">
              <a:buFont typeface="Arial" panose="020B0604020202020204" pitchFamily="34" charset="0"/>
              <a:buChar char="•"/>
            </a:pPr>
            <a:r>
              <a:rPr lang="es-ES" dirty="0"/>
              <a:t>Existen distintos </a:t>
            </a:r>
            <a:r>
              <a:rPr lang="es-ES" b="1" dirty="0"/>
              <a:t>contextos</a:t>
            </a:r>
            <a:r>
              <a:rPr lang="es-ES" dirty="0"/>
              <a:t>, </a:t>
            </a:r>
            <a:r>
              <a:rPr lang="es-ES" b="1" dirty="0"/>
              <a:t>contenidos</a:t>
            </a:r>
            <a:r>
              <a:rPr lang="es-ES" dirty="0"/>
              <a:t> y </a:t>
            </a:r>
            <a:r>
              <a:rPr lang="es-ES" b="1" dirty="0"/>
              <a:t>usuarios</a:t>
            </a:r>
            <a:r>
              <a:rPr lang="es-ES" dirty="0"/>
              <a:t>.</a:t>
            </a:r>
          </a:p>
          <a:p>
            <a:pPr marL="342900" indent="-342900">
              <a:buFont typeface="Arial" panose="020B0604020202020204" pitchFamily="34" charset="0"/>
              <a:buChar char="•"/>
            </a:pPr>
            <a:r>
              <a:rPr lang="es-ES" dirty="0"/>
              <a:t>Enfocarse no en una etiqueta en especial, sino en el </a:t>
            </a:r>
            <a:r>
              <a:rPr lang="es-ES" b="1" dirty="0"/>
              <a:t>etiquetado como un sistema</a:t>
            </a:r>
            <a:r>
              <a:rPr lang="es-ES" dirty="0"/>
              <a:t>: pensar semánticamente el conjunto de rótulos o etiquetas.</a:t>
            </a:r>
          </a:p>
          <a:p>
            <a:pPr marL="342900" indent="-342900">
              <a:buFont typeface="Arial" panose="020B0604020202020204" pitchFamily="34" charset="0"/>
              <a:buChar char="•"/>
            </a:pPr>
            <a:r>
              <a:rPr lang="es-ES" dirty="0"/>
              <a:t>Definir una </a:t>
            </a:r>
            <a:r>
              <a:rPr lang="es-ES" b="1" dirty="0"/>
              <a:t>guía de estilos </a:t>
            </a:r>
            <a:r>
              <a:rPr lang="es-ES" dirty="0"/>
              <a:t>de etiquetas o rótulos</a:t>
            </a:r>
          </a:p>
        </p:txBody>
      </p:sp>
      <p:sp>
        <p:nvSpPr>
          <p:cNvPr id="4" name="Rectángulo 3"/>
          <p:cNvSpPr/>
          <p:nvPr/>
        </p:nvSpPr>
        <p:spPr>
          <a:xfrm>
            <a:off x="2735262" y="4765070"/>
            <a:ext cx="5570537" cy="923330"/>
          </a:xfrm>
          <a:prstGeom prst="rect">
            <a:avLst/>
          </a:prstGeom>
        </p:spPr>
        <p:txBody>
          <a:bodyPr wrap="square">
            <a:spAutoFit/>
          </a:bodyPr>
          <a:lstStyle/>
          <a:p>
            <a:r>
              <a:rPr lang="es-ES" dirty="0"/>
              <a:t>Crear una tabla con tres columnas: etiqueta, explicación de la etiqueta y contenido que representa, para detectar inconsistencias y duplicidades.</a:t>
            </a:r>
          </a:p>
        </p:txBody>
      </p:sp>
      <p:sp>
        <p:nvSpPr>
          <p:cNvPr id="5" name="CuadroTexto 4"/>
          <p:cNvSpPr txBox="1"/>
          <p:nvPr/>
        </p:nvSpPr>
        <p:spPr>
          <a:xfrm>
            <a:off x="1008063" y="4765070"/>
            <a:ext cx="1383456" cy="369332"/>
          </a:xfrm>
          <a:prstGeom prst="rect">
            <a:avLst/>
          </a:prstGeom>
          <a:noFill/>
        </p:spPr>
        <p:txBody>
          <a:bodyPr wrap="none" rtlCol="0">
            <a:spAutoFit/>
          </a:bodyPr>
          <a:lstStyle/>
          <a:p>
            <a:r>
              <a:rPr lang="es-ES" dirty="0"/>
              <a:t>Metodología</a:t>
            </a:r>
          </a:p>
        </p:txBody>
      </p:sp>
    </p:spTree>
    <p:extLst>
      <p:ext uri="{BB962C8B-B14F-4D97-AF65-F5344CB8AC3E}">
        <p14:creationId xmlns:p14="http://schemas.microsoft.com/office/powerpoint/2010/main" val="37673327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Sistemas de navegación</a:t>
            </a:r>
          </a:p>
        </p:txBody>
      </p:sp>
      <p:sp>
        <p:nvSpPr>
          <p:cNvPr id="4" name="Rectángulo 3"/>
          <p:cNvSpPr/>
          <p:nvPr/>
        </p:nvSpPr>
        <p:spPr>
          <a:xfrm>
            <a:off x="1257299" y="3452646"/>
            <a:ext cx="6958014" cy="1477328"/>
          </a:xfrm>
          <a:prstGeom prst="rect">
            <a:avLst/>
          </a:prstGeom>
        </p:spPr>
        <p:txBody>
          <a:bodyPr wrap="square">
            <a:spAutoFit/>
          </a:bodyPr>
          <a:lstStyle/>
          <a:p>
            <a:pPr marL="285750" indent="-285750">
              <a:buFont typeface="Arial" panose="020B0604020202020204" pitchFamily="34" charset="0"/>
              <a:buChar char="•"/>
            </a:pPr>
            <a:r>
              <a:rPr lang="es-ES" dirty="0"/>
              <a:t>Dan acceso a la información del sitio</a:t>
            </a:r>
          </a:p>
          <a:p>
            <a:pPr marL="285750" indent="-285750">
              <a:buFont typeface="Arial" panose="020B0604020202020204" pitchFamily="34" charset="0"/>
              <a:buChar char="•"/>
            </a:pPr>
            <a:r>
              <a:rPr lang="es-ES" dirty="0"/>
              <a:t>Aprovechan el funcionamiento habitual de los navegadores</a:t>
            </a:r>
          </a:p>
          <a:p>
            <a:pPr marL="285750" indent="-285750">
              <a:buFont typeface="Arial" panose="020B0604020202020204" pitchFamily="34" charset="0"/>
              <a:buChar char="•"/>
            </a:pPr>
            <a:r>
              <a:rPr lang="es-ES" dirty="0"/>
              <a:t>Parten de la jerarquía del sitio, incorporando la flexibilidad de los hiperenlaces</a:t>
            </a:r>
          </a:p>
          <a:p>
            <a:pPr marL="285750" indent="-285750">
              <a:buFont typeface="Arial" panose="020B0604020202020204" pitchFamily="34" charset="0"/>
              <a:buChar char="•"/>
            </a:pPr>
            <a:r>
              <a:rPr lang="es-ES" dirty="0"/>
              <a:t>Permiten al usuario saber dónde se  encuentra y donde puede ir.</a:t>
            </a:r>
          </a:p>
        </p:txBody>
      </p:sp>
      <p:sp>
        <p:nvSpPr>
          <p:cNvPr id="5" name="Rectángulo 4"/>
          <p:cNvSpPr/>
          <p:nvPr/>
        </p:nvSpPr>
        <p:spPr>
          <a:xfrm>
            <a:off x="4757738" y="1500097"/>
            <a:ext cx="3457575" cy="1477328"/>
          </a:xfrm>
          <a:prstGeom prst="rect">
            <a:avLst/>
          </a:prstGeom>
        </p:spPr>
        <p:txBody>
          <a:bodyPr wrap="square">
            <a:spAutoFit/>
          </a:bodyPr>
          <a:lstStyle/>
          <a:p>
            <a:pPr marL="285750" indent="-285750">
              <a:buFont typeface="Arial" panose="020B0604020202020204" pitchFamily="34" charset="0"/>
              <a:buChar char="•"/>
            </a:pPr>
            <a:r>
              <a:rPr lang="es-ES" dirty="0"/>
              <a:t>arquitectura de la información,</a:t>
            </a:r>
          </a:p>
          <a:p>
            <a:pPr marL="285750" indent="-285750">
              <a:buFont typeface="Arial" panose="020B0604020202020204" pitchFamily="34" charset="0"/>
              <a:buChar char="•"/>
            </a:pPr>
            <a:r>
              <a:rPr lang="es-ES" dirty="0"/>
              <a:t>diseño de la  interacción, </a:t>
            </a:r>
          </a:p>
          <a:p>
            <a:pPr marL="285750" indent="-285750">
              <a:buFont typeface="Arial" panose="020B0604020202020204" pitchFamily="34" charset="0"/>
              <a:buChar char="•"/>
            </a:pPr>
            <a:r>
              <a:rPr lang="es-ES" dirty="0"/>
              <a:t>diseño de la información, </a:t>
            </a:r>
          </a:p>
          <a:p>
            <a:pPr marL="285750" indent="-285750">
              <a:buFont typeface="Arial" panose="020B0604020202020204" pitchFamily="34" charset="0"/>
              <a:buChar char="•"/>
            </a:pPr>
            <a:r>
              <a:rPr lang="es-ES" dirty="0"/>
              <a:t>diseño visual</a:t>
            </a:r>
          </a:p>
          <a:p>
            <a:pPr marL="285750" indent="-285750">
              <a:buFont typeface="Arial" panose="020B0604020202020204" pitchFamily="34" charset="0"/>
              <a:buChar char="•"/>
            </a:pPr>
            <a:r>
              <a:rPr lang="es-ES" dirty="0"/>
              <a:t>ingeniería de la usabilidad</a:t>
            </a:r>
          </a:p>
        </p:txBody>
      </p:sp>
      <p:sp>
        <p:nvSpPr>
          <p:cNvPr id="6" name="Rectángulo 5"/>
          <p:cNvSpPr/>
          <p:nvPr/>
        </p:nvSpPr>
        <p:spPr>
          <a:xfrm>
            <a:off x="1257299" y="1361598"/>
            <a:ext cx="2200275" cy="1754326"/>
          </a:xfrm>
          <a:prstGeom prst="rect">
            <a:avLst/>
          </a:prstGeom>
        </p:spPr>
        <p:txBody>
          <a:bodyPr wrap="square">
            <a:spAutoFit/>
          </a:bodyPr>
          <a:lstStyle/>
          <a:p>
            <a:r>
              <a:rPr lang="es-ES" dirty="0"/>
              <a:t>En su creación, interaccionan</a:t>
            </a:r>
          </a:p>
          <a:p>
            <a:pPr marL="285750" indent="-285750">
              <a:buFont typeface="Courier New" panose="02070309020205020404" pitchFamily="49" charset="0"/>
              <a:buChar char="o"/>
            </a:pPr>
            <a:r>
              <a:rPr lang="es-ES" dirty="0"/>
              <a:t>estrategia</a:t>
            </a:r>
          </a:p>
          <a:p>
            <a:pPr marL="285750" indent="-285750">
              <a:buFont typeface="Courier New" panose="02070309020205020404" pitchFamily="49" charset="0"/>
              <a:buChar char="o"/>
            </a:pPr>
            <a:r>
              <a:rPr lang="es-ES" dirty="0"/>
              <a:t>estructura</a:t>
            </a:r>
          </a:p>
          <a:p>
            <a:pPr marL="285750" indent="-285750">
              <a:buFont typeface="Courier New" panose="02070309020205020404" pitchFamily="49" charset="0"/>
              <a:buChar char="o"/>
            </a:pPr>
            <a:r>
              <a:rPr lang="es-ES" dirty="0"/>
              <a:t>diseño,</a:t>
            </a:r>
          </a:p>
          <a:p>
            <a:pPr marL="285750" indent="-285750">
              <a:buFont typeface="Courier New" panose="02070309020205020404" pitchFamily="49" charset="0"/>
              <a:buChar char="o"/>
            </a:pPr>
            <a:r>
              <a:rPr lang="es-ES" dirty="0"/>
              <a:t>implementación.</a:t>
            </a:r>
          </a:p>
        </p:txBody>
      </p:sp>
      <p:cxnSp>
        <p:nvCxnSpPr>
          <p:cNvPr id="8" name="Conector recto de flecha 7"/>
          <p:cNvCxnSpPr>
            <a:stCxn id="6" idx="3"/>
            <a:endCxn id="5" idx="1"/>
          </p:cNvCxnSpPr>
          <p:nvPr/>
        </p:nvCxnSpPr>
        <p:spPr>
          <a:xfrm>
            <a:off x="3457574" y="2238761"/>
            <a:ext cx="1300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1271586" y="5115319"/>
            <a:ext cx="4572000" cy="923330"/>
          </a:xfrm>
          <a:prstGeom prst="rect">
            <a:avLst/>
          </a:prstGeom>
        </p:spPr>
        <p:txBody>
          <a:bodyPr>
            <a:spAutoFit/>
          </a:bodyPr>
          <a:lstStyle/>
          <a:p>
            <a:pPr marL="285750" indent="-285750">
              <a:buFont typeface="Arial" panose="020B0604020202020204" pitchFamily="34" charset="0"/>
              <a:buChar char="•"/>
            </a:pPr>
            <a:r>
              <a:rPr lang="es-ES" dirty="0"/>
              <a:t>Reflejamos nuestro modelo mental.</a:t>
            </a:r>
          </a:p>
          <a:p>
            <a:pPr marL="285750" indent="-285750">
              <a:buFont typeface="Arial" panose="020B0604020202020204" pitchFamily="34" charset="0"/>
              <a:buChar char="•"/>
            </a:pPr>
            <a:r>
              <a:rPr lang="es-ES" dirty="0"/>
              <a:t>Refleja el concepto de marca del sitio.</a:t>
            </a:r>
          </a:p>
          <a:p>
            <a:pPr marL="285750" indent="-285750">
              <a:buFont typeface="Arial" panose="020B0604020202020204" pitchFamily="34" charset="0"/>
              <a:buChar char="•"/>
            </a:pPr>
            <a:r>
              <a:rPr lang="es-ES" dirty="0"/>
              <a:t>Influye sobre la credibilidad del sitio.</a:t>
            </a:r>
          </a:p>
        </p:txBody>
      </p:sp>
    </p:spTree>
    <p:extLst>
      <p:ext uri="{BB962C8B-B14F-4D97-AF65-F5344CB8AC3E}">
        <p14:creationId xmlns:p14="http://schemas.microsoft.com/office/powerpoint/2010/main" val="2092797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B710AD-7003-4436-8C2A-4FF460E52B69}"/>
              </a:ext>
            </a:extLst>
          </p:cNvPr>
          <p:cNvSpPr>
            <a:spLocks noGrp="1"/>
          </p:cNvSpPr>
          <p:nvPr>
            <p:ph type="title"/>
          </p:nvPr>
        </p:nvSpPr>
        <p:spPr/>
        <p:txBody>
          <a:bodyPr/>
          <a:lstStyle/>
          <a:p>
            <a:r>
              <a:rPr lang="es-ES" dirty="0"/>
              <a:t>Diseño orientado a objetos</a:t>
            </a:r>
          </a:p>
        </p:txBody>
      </p:sp>
      <p:pic>
        <p:nvPicPr>
          <p:cNvPr id="3" name="Imagen 2">
            <a:extLst>
              <a:ext uri="{FF2B5EF4-FFF2-40B4-BE49-F238E27FC236}">
                <a16:creationId xmlns:a16="http://schemas.microsoft.com/office/drawing/2014/main" id="{752FD014-35F1-4EDA-95DF-073A82662A9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38746" y="1198767"/>
            <a:ext cx="5184949" cy="5294106"/>
          </a:xfrm>
          <a:prstGeom prst="rect">
            <a:avLst/>
          </a:prstGeom>
        </p:spPr>
      </p:pic>
      <p:sp>
        <p:nvSpPr>
          <p:cNvPr id="4" name="Rectángulo 3">
            <a:extLst>
              <a:ext uri="{FF2B5EF4-FFF2-40B4-BE49-F238E27FC236}">
                <a16:creationId xmlns:a16="http://schemas.microsoft.com/office/drawing/2014/main" id="{3E4CDC0A-9715-4A63-B3DC-1FB181DEA7DC}"/>
              </a:ext>
            </a:extLst>
          </p:cNvPr>
          <p:cNvSpPr/>
          <p:nvPr/>
        </p:nvSpPr>
        <p:spPr>
          <a:xfrm>
            <a:off x="628649" y="2091417"/>
            <a:ext cx="3309169" cy="1200329"/>
          </a:xfrm>
          <a:prstGeom prst="rect">
            <a:avLst/>
          </a:prstGeom>
        </p:spPr>
        <p:txBody>
          <a:bodyPr wrap="square">
            <a:spAutoFit/>
          </a:bodyPr>
          <a:lstStyle/>
          <a:p>
            <a:pPr marL="285750" indent="-285750">
              <a:buFont typeface="Wingdings" panose="05000000000000000000" pitchFamily="2" charset="2"/>
              <a:buChar char="ü"/>
            </a:pPr>
            <a:r>
              <a:rPr lang="es-ES" dirty="0"/>
              <a:t>método de trabajo </a:t>
            </a:r>
          </a:p>
          <a:p>
            <a:pPr marL="285750" indent="-285750">
              <a:buFont typeface="Wingdings" panose="05000000000000000000" pitchFamily="2" charset="2"/>
              <a:buChar char="ü"/>
            </a:pPr>
            <a:r>
              <a:rPr lang="es-ES" dirty="0"/>
              <a:t>visión transversal del diseño</a:t>
            </a:r>
          </a:p>
          <a:p>
            <a:pPr marL="285750" indent="-285750">
              <a:buFont typeface="Wingdings" panose="05000000000000000000" pitchFamily="2" charset="2"/>
              <a:buChar char="ü"/>
            </a:pPr>
            <a:r>
              <a:rPr lang="es-ES" dirty="0"/>
              <a:t>piezas y detalles</a:t>
            </a:r>
          </a:p>
          <a:p>
            <a:pPr marL="285750" indent="-285750">
              <a:buFont typeface="Wingdings" panose="05000000000000000000" pitchFamily="2" charset="2"/>
              <a:buChar char="ü"/>
            </a:pPr>
            <a:r>
              <a:rPr lang="es-ES" dirty="0"/>
              <a:t>escalabilidad del producto </a:t>
            </a:r>
          </a:p>
        </p:txBody>
      </p:sp>
    </p:spTree>
    <p:extLst>
      <p:ext uri="{BB962C8B-B14F-4D97-AF65-F5344CB8AC3E}">
        <p14:creationId xmlns:p14="http://schemas.microsoft.com/office/powerpoint/2010/main" val="42064534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Sistemas de navegación</a:t>
            </a:r>
          </a:p>
        </p:txBody>
      </p:sp>
      <p:sp>
        <p:nvSpPr>
          <p:cNvPr id="3" name="Rectángulo 2"/>
          <p:cNvSpPr/>
          <p:nvPr/>
        </p:nvSpPr>
        <p:spPr>
          <a:xfrm>
            <a:off x="5857875" y="3352800"/>
            <a:ext cx="2657475" cy="2862322"/>
          </a:xfrm>
          <a:prstGeom prst="rect">
            <a:avLst/>
          </a:prstGeom>
        </p:spPr>
        <p:txBody>
          <a:bodyPr wrap="square">
            <a:spAutoFit/>
          </a:bodyPr>
          <a:lstStyle/>
          <a:p>
            <a:pPr marL="285750" indent="-285750">
              <a:buFont typeface="Arial" panose="020B0604020202020204" pitchFamily="34" charset="0"/>
              <a:buChar char="•"/>
            </a:pPr>
            <a:r>
              <a:rPr lang="es-ES" dirty="0"/>
              <a:t>paso a paso</a:t>
            </a:r>
          </a:p>
          <a:p>
            <a:pPr marL="285750" indent="-285750">
              <a:buFont typeface="Arial" panose="020B0604020202020204" pitchFamily="34" charset="0"/>
              <a:buChar char="•"/>
            </a:pPr>
            <a:r>
              <a:rPr lang="es-ES" dirty="0"/>
              <a:t>por página</a:t>
            </a:r>
          </a:p>
          <a:p>
            <a:pPr marL="285750" indent="-285750">
              <a:buFont typeface="Arial" panose="020B0604020202020204" pitchFamily="34" charset="0"/>
              <a:buChar char="•"/>
            </a:pPr>
            <a:r>
              <a:rPr lang="es-ES" dirty="0"/>
              <a:t>con acceso directo</a:t>
            </a:r>
            <a:br>
              <a:rPr lang="es-ES" dirty="0"/>
            </a:br>
            <a:r>
              <a:rPr lang="es-ES" dirty="0"/>
              <a:t> a la página</a:t>
            </a:r>
          </a:p>
          <a:p>
            <a:pPr marL="285750" indent="-285750">
              <a:buFont typeface="Arial" panose="020B0604020202020204" pitchFamily="34" charset="0"/>
              <a:buChar char="•"/>
            </a:pPr>
            <a:r>
              <a:rPr lang="es-ES" dirty="0"/>
              <a:t>siguiendo una ruta</a:t>
            </a:r>
          </a:p>
          <a:p>
            <a:pPr marL="285750" indent="-285750">
              <a:buFont typeface="Arial" panose="020B0604020202020204" pitchFamily="34" charset="0"/>
              <a:buChar char="•"/>
            </a:pPr>
            <a:r>
              <a:rPr lang="es-ES" dirty="0"/>
              <a:t>árboles y directorios</a:t>
            </a:r>
          </a:p>
          <a:p>
            <a:pPr marL="285750" indent="-285750">
              <a:buFont typeface="Arial" panose="020B0604020202020204" pitchFamily="34" charset="0"/>
              <a:buChar char="•"/>
            </a:pPr>
            <a:r>
              <a:rPr lang="es-ES" dirty="0"/>
              <a:t>nube de </a:t>
            </a:r>
            <a:r>
              <a:rPr lang="es-ES" dirty="0" err="1"/>
              <a:t>tags</a:t>
            </a:r>
            <a:endParaRPr lang="es-ES" dirty="0"/>
          </a:p>
          <a:p>
            <a:pPr marL="285750" indent="-285750">
              <a:buFont typeface="Arial" panose="020B0604020202020204" pitchFamily="34" charset="0"/>
              <a:buChar char="•"/>
            </a:pPr>
            <a:r>
              <a:rPr lang="es-ES" dirty="0"/>
              <a:t>índices a-z</a:t>
            </a:r>
          </a:p>
          <a:p>
            <a:pPr marL="285750" indent="-285750">
              <a:buFont typeface="Arial" panose="020B0604020202020204" pitchFamily="34" charset="0"/>
              <a:buChar char="•"/>
            </a:pPr>
            <a:r>
              <a:rPr lang="es-ES" dirty="0"/>
              <a:t>por conceptos,</a:t>
            </a:r>
            <a:br>
              <a:rPr lang="es-ES" dirty="0"/>
            </a:br>
            <a:r>
              <a:rPr lang="es-ES" dirty="0"/>
              <a:t> tesauros</a:t>
            </a:r>
          </a:p>
        </p:txBody>
      </p:sp>
      <p:sp>
        <p:nvSpPr>
          <p:cNvPr id="5" name="Rectángulo 4"/>
          <p:cNvSpPr/>
          <p:nvPr/>
        </p:nvSpPr>
        <p:spPr>
          <a:xfrm>
            <a:off x="727031" y="1426131"/>
            <a:ext cx="2108243" cy="2031325"/>
          </a:xfrm>
          <a:prstGeom prst="rect">
            <a:avLst/>
          </a:prstGeom>
        </p:spPr>
        <p:txBody>
          <a:bodyPr wrap="square">
            <a:spAutoFit/>
          </a:bodyPr>
          <a:lstStyle/>
          <a:p>
            <a:pPr marL="285750" indent="-285750">
              <a:buFont typeface="Wingdings" panose="05000000000000000000" pitchFamily="2" charset="2"/>
              <a:buChar char="Ø"/>
            </a:pPr>
            <a:r>
              <a:rPr lang="es-ES" dirty="0"/>
              <a:t>Sistemas de navegación embebidos</a:t>
            </a:r>
          </a:p>
          <a:p>
            <a:pPr marL="285750" indent="-285750">
              <a:buFont typeface="Wingdings" panose="05000000000000000000" pitchFamily="2" charset="2"/>
              <a:buChar char="Ø"/>
            </a:pPr>
            <a:endParaRPr lang="es-ES" dirty="0"/>
          </a:p>
          <a:p>
            <a:pPr marL="742950" lvl="1" indent="-285750">
              <a:buFont typeface="Arial" panose="020B0604020202020204" pitchFamily="34" charset="0"/>
              <a:buChar char="•"/>
            </a:pPr>
            <a:r>
              <a:rPr lang="es-ES" dirty="0"/>
              <a:t>global</a:t>
            </a:r>
          </a:p>
          <a:p>
            <a:pPr marL="742950" lvl="1" indent="-285750">
              <a:buFont typeface="Arial" panose="020B0604020202020204" pitchFamily="34" charset="0"/>
              <a:buChar char="•"/>
            </a:pPr>
            <a:r>
              <a:rPr lang="es-ES" dirty="0"/>
              <a:t>local</a:t>
            </a:r>
          </a:p>
          <a:p>
            <a:pPr marL="742950" lvl="1" indent="-285750">
              <a:buFont typeface="Arial" panose="020B0604020202020204" pitchFamily="34" charset="0"/>
              <a:buChar char="•"/>
            </a:pPr>
            <a:r>
              <a:rPr lang="es-ES" dirty="0"/>
              <a:t>contextual</a:t>
            </a:r>
          </a:p>
        </p:txBody>
      </p:sp>
      <p:sp>
        <p:nvSpPr>
          <p:cNvPr id="6" name="Rectángulo 5"/>
          <p:cNvSpPr/>
          <p:nvPr/>
        </p:nvSpPr>
        <p:spPr>
          <a:xfrm>
            <a:off x="5714999" y="2123029"/>
            <a:ext cx="2557463" cy="923330"/>
          </a:xfrm>
          <a:prstGeom prst="rect">
            <a:avLst/>
          </a:prstGeom>
        </p:spPr>
        <p:txBody>
          <a:bodyPr wrap="square">
            <a:spAutoFit/>
          </a:bodyPr>
          <a:lstStyle/>
          <a:p>
            <a:pPr marL="285750" indent="-285750">
              <a:buFont typeface="Arial" panose="020B0604020202020204" pitchFamily="34" charset="0"/>
              <a:buChar char="•"/>
            </a:pPr>
            <a:r>
              <a:rPr lang="es-ES" dirty="0"/>
              <a:t>barras y </a:t>
            </a:r>
            <a:r>
              <a:rPr lang="es-ES" dirty="0" err="1"/>
              <a:t>tabs</a:t>
            </a:r>
            <a:endParaRPr lang="es-ES" dirty="0"/>
          </a:p>
          <a:p>
            <a:pPr marL="285750" indent="-285750">
              <a:buFont typeface="Arial" panose="020B0604020202020204" pitchFamily="34" charset="0"/>
              <a:buChar char="•"/>
            </a:pPr>
            <a:r>
              <a:rPr lang="es-ES" dirty="0"/>
              <a:t>menús dinámicos</a:t>
            </a:r>
          </a:p>
          <a:p>
            <a:pPr marL="285750" indent="-285750">
              <a:buFont typeface="Arial" panose="020B0604020202020204" pitchFamily="34" charset="0"/>
              <a:buChar char="•"/>
            </a:pPr>
            <a:r>
              <a:rPr lang="es-ES" dirty="0"/>
              <a:t>menús desplegables</a:t>
            </a:r>
          </a:p>
        </p:txBody>
      </p:sp>
      <p:grpSp>
        <p:nvGrpSpPr>
          <p:cNvPr id="10" name="Grupo 9"/>
          <p:cNvGrpSpPr/>
          <p:nvPr/>
        </p:nvGrpSpPr>
        <p:grpSpPr>
          <a:xfrm>
            <a:off x="3035300" y="1426131"/>
            <a:ext cx="1943100" cy="2286000"/>
            <a:chOff x="4043363" y="1900238"/>
            <a:chExt cx="1943100" cy="2286000"/>
          </a:xfrm>
        </p:grpSpPr>
        <p:sp>
          <p:nvSpPr>
            <p:cNvPr id="7" name="Rectángulo 6"/>
            <p:cNvSpPr/>
            <p:nvPr/>
          </p:nvSpPr>
          <p:spPr>
            <a:xfrm>
              <a:off x="4043363" y="1900238"/>
              <a:ext cx="1943100" cy="47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Navegación global</a:t>
              </a:r>
            </a:p>
          </p:txBody>
        </p:sp>
        <p:sp>
          <p:nvSpPr>
            <p:cNvPr id="8" name="Rectángulo 7"/>
            <p:cNvSpPr/>
            <p:nvPr/>
          </p:nvSpPr>
          <p:spPr>
            <a:xfrm>
              <a:off x="4043363" y="2371725"/>
              <a:ext cx="557212" cy="1814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dirty="0"/>
                <a:t>Navegación local</a:t>
              </a:r>
            </a:p>
          </p:txBody>
        </p:sp>
        <p:sp>
          <p:nvSpPr>
            <p:cNvPr id="9" name="Rectángulo 8"/>
            <p:cNvSpPr/>
            <p:nvPr/>
          </p:nvSpPr>
          <p:spPr>
            <a:xfrm>
              <a:off x="4600575" y="2371725"/>
              <a:ext cx="1385888" cy="1814513"/>
            </a:xfrm>
            <a:prstGeom prst="rect">
              <a:avLst/>
            </a:prstGeom>
            <a:solidFill>
              <a:srgbClr val="B1D9ED"/>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a:p>
              <a:pPr algn="ctr"/>
              <a:r>
                <a:rPr lang="es-ES" dirty="0">
                  <a:solidFill>
                    <a:schemeClr val="tx1"/>
                  </a:solidFill>
                </a:rPr>
                <a:t>Contenido</a:t>
              </a:r>
            </a:p>
            <a:p>
              <a:pPr algn="ctr"/>
              <a:endParaRPr lang="es-ES" dirty="0">
                <a:solidFill>
                  <a:schemeClr val="tx1"/>
                </a:solidFill>
              </a:endParaRPr>
            </a:p>
            <a:p>
              <a:pPr algn="ctr"/>
              <a:r>
                <a:rPr lang="es-ES" dirty="0">
                  <a:solidFill>
                    <a:schemeClr val="tx1"/>
                  </a:solidFill>
                </a:rPr>
                <a:t>Navegación contextual</a:t>
              </a:r>
            </a:p>
          </p:txBody>
        </p:sp>
      </p:grpSp>
      <p:sp>
        <p:nvSpPr>
          <p:cNvPr id="11" name="Rectángulo 10"/>
          <p:cNvSpPr/>
          <p:nvPr/>
        </p:nvSpPr>
        <p:spPr>
          <a:xfrm>
            <a:off x="727031" y="4011454"/>
            <a:ext cx="2108243" cy="923330"/>
          </a:xfrm>
          <a:prstGeom prst="rect">
            <a:avLst/>
          </a:prstGeom>
        </p:spPr>
        <p:txBody>
          <a:bodyPr wrap="square">
            <a:spAutoFit/>
          </a:bodyPr>
          <a:lstStyle/>
          <a:p>
            <a:pPr marL="285750" indent="-285750">
              <a:buFont typeface="Wingdings" panose="05000000000000000000" pitchFamily="2" charset="2"/>
              <a:buChar char="Ø"/>
            </a:pPr>
            <a:r>
              <a:rPr lang="es-ES" dirty="0"/>
              <a:t>Sistemas de navegación suplementarios </a:t>
            </a:r>
          </a:p>
        </p:txBody>
      </p:sp>
      <p:sp>
        <p:nvSpPr>
          <p:cNvPr id="12" name="CuadroTexto 11"/>
          <p:cNvSpPr txBox="1"/>
          <p:nvPr/>
        </p:nvSpPr>
        <p:spPr>
          <a:xfrm>
            <a:off x="5857875" y="1477208"/>
            <a:ext cx="1715406" cy="369332"/>
          </a:xfrm>
          <a:prstGeom prst="rect">
            <a:avLst/>
          </a:prstGeom>
          <a:noFill/>
        </p:spPr>
        <p:txBody>
          <a:bodyPr wrap="none" rtlCol="0">
            <a:spAutoFit/>
          </a:bodyPr>
          <a:lstStyle/>
          <a:p>
            <a:r>
              <a:rPr lang="es-ES" dirty="0"/>
              <a:t>Implementación</a:t>
            </a:r>
          </a:p>
        </p:txBody>
      </p:sp>
      <p:sp>
        <p:nvSpPr>
          <p:cNvPr id="4" name="Rectángulo 3"/>
          <p:cNvSpPr/>
          <p:nvPr/>
        </p:nvSpPr>
        <p:spPr>
          <a:xfrm>
            <a:off x="2358230" y="4011454"/>
            <a:ext cx="1982788" cy="1200329"/>
          </a:xfrm>
          <a:prstGeom prst="rect">
            <a:avLst/>
          </a:prstGeom>
        </p:spPr>
        <p:txBody>
          <a:bodyPr wrap="square">
            <a:spAutoFit/>
          </a:bodyPr>
          <a:lstStyle/>
          <a:p>
            <a:pPr marL="742950" lvl="1" indent="-285750">
              <a:buFont typeface="Arial" panose="020B0604020202020204" pitchFamily="34" charset="0"/>
              <a:buChar char="•"/>
            </a:pPr>
            <a:r>
              <a:rPr lang="en-US" dirty="0"/>
              <a:t>sitemaps</a:t>
            </a:r>
          </a:p>
          <a:p>
            <a:pPr marL="742950" lvl="1" indent="-285750">
              <a:buFont typeface="Arial" panose="020B0604020202020204" pitchFamily="34" charset="0"/>
              <a:buChar char="•"/>
            </a:pPr>
            <a:r>
              <a:rPr lang="es-ES" dirty="0"/>
              <a:t>índices</a:t>
            </a:r>
          </a:p>
          <a:p>
            <a:pPr marL="742950" lvl="1" indent="-285750">
              <a:buFont typeface="Arial" panose="020B0604020202020204" pitchFamily="34" charset="0"/>
              <a:buChar char="•"/>
            </a:pPr>
            <a:r>
              <a:rPr lang="es-ES" dirty="0"/>
              <a:t>guías</a:t>
            </a:r>
          </a:p>
          <a:p>
            <a:pPr marL="742950" lvl="1" indent="-285750">
              <a:buFont typeface="Arial" panose="020B0604020202020204" pitchFamily="34" charset="0"/>
              <a:buChar char="•"/>
            </a:pPr>
            <a:r>
              <a:rPr lang="es-ES" dirty="0"/>
              <a:t>búsquedas</a:t>
            </a:r>
          </a:p>
        </p:txBody>
      </p:sp>
      <p:sp>
        <p:nvSpPr>
          <p:cNvPr id="13" name="Rectángulo 12"/>
          <p:cNvSpPr/>
          <p:nvPr/>
        </p:nvSpPr>
        <p:spPr>
          <a:xfrm>
            <a:off x="927057" y="5364302"/>
            <a:ext cx="2108243" cy="923330"/>
          </a:xfrm>
          <a:prstGeom prst="rect">
            <a:avLst/>
          </a:prstGeom>
        </p:spPr>
        <p:txBody>
          <a:bodyPr wrap="square">
            <a:spAutoFit/>
          </a:bodyPr>
          <a:lstStyle/>
          <a:p>
            <a:pPr marL="285750" indent="-285750">
              <a:buFont typeface="Wingdings" panose="05000000000000000000" pitchFamily="2" charset="2"/>
              <a:buChar char="Ø"/>
            </a:pPr>
            <a:r>
              <a:rPr lang="es-ES" dirty="0"/>
              <a:t>Sistemas de navegación avanzados</a:t>
            </a:r>
          </a:p>
        </p:txBody>
      </p:sp>
      <p:sp>
        <p:nvSpPr>
          <p:cNvPr id="14" name="Rectángulo 13"/>
          <p:cNvSpPr/>
          <p:nvPr/>
        </p:nvSpPr>
        <p:spPr>
          <a:xfrm>
            <a:off x="2885480" y="5364302"/>
            <a:ext cx="2242739" cy="923330"/>
          </a:xfrm>
          <a:prstGeom prst="rect">
            <a:avLst/>
          </a:prstGeom>
        </p:spPr>
        <p:txBody>
          <a:bodyPr wrap="square">
            <a:spAutoFit/>
          </a:bodyPr>
          <a:lstStyle/>
          <a:p>
            <a:pPr marL="285750" indent="-285750">
              <a:buFont typeface="Arial" panose="020B0604020202020204" pitchFamily="34" charset="0"/>
              <a:buChar char="•"/>
            </a:pPr>
            <a:r>
              <a:rPr lang="es-ES" dirty="0"/>
              <a:t>personalización</a:t>
            </a:r>
          </a:p>
          <a:p>
            <a:pPr marL="285750" indent="-285750">
              <a:buFont typeface="Arial" panose="020B0604020202020204" pitchFamily="34" charset="0"/>
              <a:buChar char="•"/>
            </a:pPr>
            <a:r>
              <a:rPr lang="es-ES" dirty="0"/>
              <a:t>navegación visual</a:t>
            </a:r>
          </a:p>
          <a:p>
            <a:pPr marL="285750" indent="-285750">
              <a:buFont typeface="Arial" panose="020B0604020202020204" pitchFamily="34" charset="0"/>
              <a:buChar char="•"/>
            </a:pPr>
            <a:r>
              <a:rPr lang="es-ES" dirty="0"/>
              <a:t>navegación social</a:t>
            </a:r>
          </a:p>
        </p:txBody>
      </p:sp>
      <p:sp>
        <p:nvSpPr>
          <p:cNvPr id="15" name="Rectángulo 14"/>
          <p:cNvSpPr/>
          <p:nvPr/>
        </p:nvSpPr>
        <p:spPr>
          <a:xfrm>
            <a:off x="5586412" y="1426131"/>
            <a:ext cx="2928938" cy="4861501"/>
          </a:xfrm>
          <a:prstGeom prst="rect">
            <a:avLst/>
          </a:prstGeom>
          <a:solidFill>
            <a:srgbClr val="FFCC99">
              <a:alpha val="18039"/>
            </a:srgb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073092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31"/>
          <p:cNvSpPr/>
          <p:nvPr/>
        </p:nvSpPr>
        <p:spPr>
          <a:xfrm>
            <a:off x="7315761" y="5318156"/>
            <a:ext cx="1028907" cy="684000"/>
          </a:xfrm>
          <a:prstGeom prst="rect">
            <a:avLst/>
          </a:prstGeom>
        </p:spPr>
        <p:style>
          <a:lnRef idx="2">
            <a:schemeClr val="accent1"/>
          </a:lnRef>
          <a:fillRef idx="1">
            <a:schemeClr val="lt1"/>
          </a:fillRef>
          <a:effectRef idx="0">
            <a:schemeClr val="accent1"/>
          </a:effectRef>
          <a:fontRef idx="minor">
            <a:schemeClr val="dk1"/>
          </a:fontRef>
        </p:style>
        <p:txBody>
          <a:bodyPr wrap="square" anchor="b">
            <a:noAutofit/>
          </a:bodyPr>
          <a:lstStyle/>
          <a:p>
            <a:pPr algn="ctr"/>
            <a:r>
              <a:rPr lang="es-ES" sz="1600" dirty="0"/>
              <a:t>Diseño de interfaces</a:t>
            </a:r>
          </a:p>
        </p:txBody>
      </p:sp>
      <p:sp>
        <p:nvSpPr>
          <p:cNvPr id="29" name="Rectángulo 28"/>
          <p:cNvSpPr/>
          <p:nvPr/>
        </p:nvSpPr>
        <p:spPr>
          <a:xfrm>
            <a:off x="7083527" y="4886028"/>
            <a:ext cx="1028907" cy="540000"/>
          </a:xfrm>
          <a:prstGeom prst="rect">
            <a:avLst/>
          </a:prstGeom>
        </p:spPr>
        <p:style>
          <a:lnRef idx="2">
            <a:schemeClr val="accent1"/>
          </a:lnRef>
          <a:fillRef idx="1">
            <a:schemeClr val="lt1"/>
          </a:fillRef>
          <a:effectRef idx="0">
            <a:schemeClr val="accent1"/>
          </a:effectRef>
          <a:fontRef idx="minor">
            <a:schemeClr val="dk1"/>
          </a:fontRef>
        </p:style>
        <p:txBody>
          <a:bodyPr wrap="square" anchor="b">
            <a:noAutofit/>
          </a:bodyPr>
          <a:lstStyle/>
          <a:p>
            <a:pPr algn="ctr"/>
            <a:r>
              <a:rPr lang="es-ES" sz="1600" dirty="0"/>
              <a:t>Ranking</a:t>
            </a:r>
          </a:p>
        </p:txBody>
      </p:sp>
      <p:sp>
        <p:nvSpPr>
          <p:cNvPr id="28" name="Rectángulo 27"/>
          <p:cNvSpPr/>
          <p:nvPr/>
        </p:nvSpPr>
        <p:spPr>
          <a:xfrm>
            <a:off x="5090716" y="5310310"/>
            <a:ext cx="1274952" cy="684000"/>
          </a:xfrm>
          <a:prstGeom prst="rect">
            <a:avLst/>
          </a:prstGeom>
        </p:spPr>
        <p:style>
          <a:lnRef idx="2">
            <a:schemeClr val="accent1"/>
          </a:lnRef>
          <a:fillRef idx="1">
            <a:schemeClr val="lt1"/>
          </a:fillRef>
          <a:effectRef idx="0">
            <a:schemeClr val="accent1"/>
          </a:effectRef>
          <a:fontRef idx="minor">
            <a:schemeClr val="dk1"/>
          </a:fontRef>
        </p:style>
        <p:txBody>
          <a:bodyPr wrap="square" anchor="b">
            <a:noAutofit/>
          </a:bodyPr>
          <a:lstStyle/>
          <a:p>
            <a:pPr algn="ctr"/>
            <a:r>
              <a:rPr lang="es-ES" sz="1600" dirty="0"/>
              <a:t>Vocabulario controlado</a:t>
            </a:r>
          </a:p>
        </p:txBody>
      </p:sp>
      <p:sp>
        <p:nvSpPr>
          <p:cNvPr id="27" name="Rectángulo 26"/>
          <p:cNvSpPr/>
          <p:nvPr/>
        </p:nvSpPr>
        <p:spPr>
          <a:xfrm>
            <a:off x="4890394" y="4879297"/>
            <a:ext cx="1279029" cy="540000"/>
          </a:xfrm>
          <a:prstGeom prst="rect">
            <a:avLst/>
          </a:prstGeom>
        </p:spPr>
        <p:style>
          <a:lnRef idx="2">
            <a:schemeClr val="accent1"/>
          </a:lnRef>
          <a:fillRef idx="1">
            <a:schemeClr val="lt1"/>
          </a:fillRef>
          <a:effectRef idx="0">
            <a:schemeClr val="accent1"/>
          </a:effectRef>
          <a:fontRef idx="minor">
            <a:schemeClr val="dk1"/>
          </a:fontRef>
        </p:style>
        <p:txBody>
          <a:bodyPr wrap="square" anchor="b">
            <a:noAutofit/>
          </a:bodyPr>
          <a:lstStyle/>
          <a:p>
            <a:pPr algn="ctr"/>
            <a:r>
              <a:rPr lang="es-ES" sz="1600" dirty="0"/>
              <a:t>Metadatos</a:t>
            </a:r>
          </a:p>
        </p:txBody>
      </p:sp>
      <p:sp>
        <p:nvSpPr>
          <p:cNvPr id="26" name="Rectángulo 25"/>
          <p:cNvSpPr/>
          <p:nvPr/>
        </p:nvSpPr>
        <p:spPr>
          <a:xfrm>
            <a:off x="2477973" y="5588410"/>
            <a:ext cx="1294720" cy="684000"/>
          </a:xfrm>
          <a:prstGeom prst="rect">
            <a:avLst/>
          </a:prstGeom>
        </p:spPr>
        <p:style>
          <a:lnRef idx="2">
            <a:schemeClr val="accent1"/>
          </a:lnRef>
          <a:fillRef idx="1">
            <a:schemeClr val="lt1"/>
          </a:fillRef>
          <a:effectRef idx="0">
            <a:schemeClr val="accent1"/>
          </a:effectRef>
          <a:fontRef idx="minor">
            <a:schemeClr val="dk1"/>
          </a:fontRef>
        </p:style>
        <p:txBody>
          <a:bodyPr wrap="square" anchor="b">
            <a:noAutofit/>
          </a:bodyPr>
          <a:lstStyle/>
          <a:p>
            <a:pPr algn="ctr"/>
            <a:r>
              <a:rPr lang="es-ES" sz="1600" dirty="0"/>
              <a:t>Construcción de consulta</a:t>
            </a:r>
          </a:p>
        </p:txBody>
      </p:sp>
      <p:sp>
        <p:nvSpPr>
          <p:cNvPr id="25" name="Rectángulo 24"/>
          <p:cNvSpPr/>
          <p:nvPr/>
        </p:nvSpPr>
        <p:spPr>
          <a:xfrm>
            <a:off x="2274377" y="5018365"/>
            <a:ext cx="1294720" cy="684000"/>
          </a:xfrm>
          <a:prstGeom prst="rect">
            <a:avLst/>
          </a:prstGeom>
        </p:spPr>
        <p:style>
          <a:lnRef idx="2">
            <a:schemeClr val="accent1"/>
          </a:lnRef>
          <a:fillRef idx="1">
            <a:schemeClr val="lt1"/>
          </a:fillRef>
          <a:effectRef idx="0">
            <a:schemeClr val="accent1"/>
          </a:effectRef>
          <a:fontRef idx="minor">
            <a:schemeClr val="dk1"/>
          </a:fontRef>
        </p:style>
        <p:txBody>
          <a:bodyPr wrap="square" anchor="b">
            <a:noAutofit/>
          </a:bodyPr>
          <a:lstStyle/>
          <a:p>
            <a:pPr algn="ctr"/>
            <a:r>
              <a:rPr lang="es-ES" sz="1600" dirty="0"/>
              <a:t>Lenguaje</a:t>
            </a:r>
            <a:br>
              <a:rPr lang="es-ES" sz="1600" dirty="0"/>
            </a:br>
            <a:r>
              <a:rPr lang="es-ES" sz="1600" dirty="0"/>
              <a:t>de consulta</a:t>
            </a:r>
          </a:p>
        </p:txBody>
      </p:sp>
      <p:sp>
        <p:nvSpPr>
          <p:cNvPr id="2" name="Título 1"/>
          <p:cNvSpPr>
            <a:spLocks noGrp="1"/>
          </p:cNvSpPr>
          <p:nvPr>
            <p:ph type="title"/>
          </p:nvPr>
        </p:nvSpPr>
        <p:spPr/>
        <p:txBody>
          <a:bodyPr/>
          <a:lstStyle/>
          <a:p>
            <a:pPr algn="ctr"/>
            <a:r>
              <a:rPr lang="es-ES" dirty="0"/>
              <a:t>Sistemas de búsqueda</a:t>
            </a:r>
          </a:p>
        </p:txBody>
      </p:sp>
      <p:sp>
        <p:nvSpPr>
          <p:cNvPr id="3" name="Rectángulo 2"/>
          <p:cNvSpPr/>
          <p:nvPr/>
        </p:nvSpPr>
        <p:spPr>
          <a:xfrm>
            <a:off x="1071563" y="1395710"/>
            <a:ext cx="6629400" cy="1477328"/>
          </a:xfrm>
          <a:prstGeom prst="rect">
            <a:avLst/>
          </a:prstGeom>
        </p:spPr>
        <p:txBody>
          <a:bodyPr wrap="square">
            <a:spAutoFit/>
          </a:bodyPr>
          <a:lstStyle/>
          <a:p>
            <a:pPr marL="285750" indent="-285750">
              <a:buFont typeface="Arial" panose="020B0604020202020204" pitchFamily="34" charset="0"/>
              <a:buChar char="•"/>
            </a:pPr>
            <a:r>
              <a:rPr lang="es-ES" dirty="0"/>
              <a:t>El sistema de búsqueda, no puede ser una  respuesta a un sistema de navegación defectuoso.</a:t>
            </a:r>
          </a:p>
          <a:p>
            <a:pPr marL="285750" indent="-285750">
              <a:buFont typeface="Arial" panose="020B0604020202020204" pitchFamily="34" charset="0"/>
              <a:buChar char="•"/>
            </a:pPr>
            <a:r>
              <a:rPr lang="es-ES" dirty="0"/>
              <a:t>Surge ligado a la </a:t>
            </a:r>
            <a:r>
              <a:rPr lang="es-ES" b="1" dirty="0"/>
              <a:t>complejidad</a:t>
            </a:r>
            <a:r>
              <a:rPr lang="es-ES" dirty="0"/>
              <a:t>: si tenemos una cantidad de páginas que va en  aumento, con diversidad de temas, seguro que necesitas un sistema de búsqueda.</a:t>
            </a:r>
          </a:p>
        </p:txBody>
      </p:sp>
      <p:sp>
        <p:nvSpPr>
          <p:cNvPr id="5" name="Rectángulo 4"/>
          <p:cNvSpPr/>
          <p:nvPr/>
        </p:nvSpPr>
        <p:spPr>
          <a:xfrm>
            <a:off x="1071563" y="3429001"/>
            <a:ext cx="134302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dirty="0"/>
              <a:t>Consulta</a:t>
            </a:r>
          </a:p>
          <a:p>
            <a:pPr algn="ctr"/>
            <a:r>
              <a:rPr lang="es-ES" dirty="0"/>
              <a:t>del usuario</a:t>
            </a:r>
          </a:p>
        </p:txBody>
      </p:sp>
      <p:sp>
        <p:nvSpPr>
          <p:cNvPr id="6" name="Rectángulo 5"/>
          <p:cNvSpPr/>
          <p:nvPr/>
        </p:nvSpPr>
        <p:spPr>
          <a:xfrm>
            <a:off x="1979613" y="4493317"/>
            <a:ext cx="138588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dirty="0"/>
              <a:t>Interface de</a:t>
            </a:r>
          </a:p>
          <a:p>
            <a:pPr algn="ctr"/>
            <a:r>
              <a:rPr lang="es-ES" dirty="0"/>
              <a:t>búsqueda</a:t>
            </a:r>
          </a:p>
        </p:txBody>
      </p:sp>
      <p:sp>
        <p:nvSpPr>
          <p:cNvPr id="7" name="Rectángulo 6"/>
          <p:cNvSpPr/>
          <p:nvPr/>
        </p:nvSpPr>
        <p:spPr>
          <a:xfrm>
            <a:off x="3772693" y="3429000"/>
            <a:ext cx="124301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S" dirty="0"/>
              <a:t>Motor de</a:t>
            </a:r>
          </a:p>
          <a:p>
            <a:pPr algn="ctr"/>
            <a:r>
              <a:rPr lang="es-ES" dirty="0"/>
              <a:t>búsqueda</a:t>
            </a:r>
          </a:p>
        </p:txBody>
      </p:sp>
      <p:sp>
        <p:nvSpPr>
          <p:cNvPr id="9" name="Rectángulo 8"/>
          <p:cNvSpPr/>
          <p:nvPr/>
        </p:nvSpPr>
        <p:spPr>
          <a:xfrm>
            <a:off x="4686797" y="4631816"/>
            <a:ext cx="115788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es-ES" dirty="0"/>
              <a:t>Contenido</a:t>
            </a:r>
          </a:p>
        </p:txBody>
      </p:sp>
      <p:cxnSp>
        <p:nvCxnSpPr>
          <p:cNvPr id="13" name="Conector angular 12"/>
          <p:cNvCxnSpPr>
            <a:stCxn id="5" idx="2"/>
            <a:endCxn id="6" idx="1"/>
          </p:cNvCxnSpPr>
          <p:nvPr/>
        </p:nvCxnSpPr>
        <p:spPr>
          <a:xfrm rot="16200000" flipH="1">
            <a:off x="1490769" y="4327638"/>
            <a:ext cx="741151" cy="236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6" idx="3"/>
            <a:endCxn id="7" idx="1"/>
          </p:cNvCxnSpPr>
          <p:nvPr/>
        </p:nvCxnSpPr>
        <p:spPr>
          <a:xfrm flipV="1">
            <a:off x="3365500" y="3752166"/>
            <a:ext cx="407193" cy="10643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7" idx="3"/>
            <a:endCxn id="9" idx="0"/>
          </p:cNvCxnSpPr>
          <p:nvPr/>
        </p:nvCxnSpPr>
        <p:spPr>
          <a:xfrm>
            <a:off x="5015706" y="3752166"/>
            <a:ext cx="250032" cy="8796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6758782" y="4631816"/>
            <a:ext cx="111395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es-ES" dirty="0">
                <a:solidFill>
                  <a:schemeClr val="dk1"/>
                </a:solidFill>
              </a:rPr>
              <a:t>Resultado</a:t>
            </a:r>
          </a:p>
        </p:txBody>
      </p:sp>
      <p:cxnSp>
        <p:nvCxnSpPr>
          <p:cNvPr id="24" name="Conector recto de flecha 23"/>
          <p:cNvCxnSpPr>
            <a:stCxn id="9" idx="3"/>
            <a:endCxn id="22" idx="1"/>
          </p:cNvCxnSpPr>
          <p:nvPr/>
        </p:nvCxnSpPr>
        <p:spPr>
          <a:xfrm>
            <a:off x="5844678" y="4816482"/>
            <a:ext cx="914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r 33"/>
          <p:cNvCxnSpPr>
            <a:stCxn id="22" idx="0"/>
            <a:endCxn id="5" idx="0"/>
          </p:cNvCxnSpPr>
          <p:nvPr/>
        </p:nvCxnSpPr>
        <p:spPr>
          <a:xfrm rot="16200000" flipV="1">
            <a:off x="3928012" y="1244066"/>
            <a:ext cx="1202815" cy="5572686"/>
          </a:xfrm>
          <a:prstGeom prst="bentConnector3">
            <a:avLst>
              <a:gd name="adj1" fmla="val 11900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35823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Sistemas de búsqueda: tipos</a:t>
            </a:r>
          </a:p>
        </p:txBody>
      </p:sp>
      <p:sp>
        <p:nvSpPr>
          <p:cNvPr id="4" name="Rectángulo 3"/>
          <p:cNvSpPr/>
          <p:nvPr/>
        </p:nvSpPr>
        <p:spPr>
          <a:xfrm>
            <a:off x="711557" y="1591639"/>
            <a:ext cx="7720885" cy="4524315"/>
          </a:xfrm>
          <a:prstGeom prst="rect">
            <a:avLst/>
          </a:prstGeom>
        </p:spPr>
        <p:txBody>
          <a:bodyPr wrap="square">
            <a:spAutoFit/>
          </a:bodyPr>
          <a:lstStyle/>
          <a:p>
            <a:pPr marL="285750" indent="-285750">
              <a:buFont typeface="Wingdings" panose="05000000000000000000" pitchFamily="2" charset="2"/>
              <a:buChar char="Ø"/>
            </a:pPr>
            <a:r>
              <a:rPr lang="es-ES" b="1" dirty="0"/>
              <a:t>Reactivos</a:t>
            </a:r>
            <a:r>
              <a:rPr lang="es-ES" dirty="0"/>
              <a:t>: reaccionan frente a la conducta informativa del usuario.</a:t>
            </a:r>
          </a:p>
          <a:p>
            <a:pPr marL="285750" indent="-285750">
              <a:buFont typeface="Wingdings" panose="05000000000000000000" pitchFamily="2" charset="2"/>
              <a:buChar char="Ø"/>
            </a:pPr>
            <a:endParaRPr lang="es-ES" b="1" dirty="0"/>
          </a:p>
          <a:p>
            <a:pPr marL="285750" indent="-285750">
              <a:buFont typeface="Wingdings" panose="05000000000000000000" pitchFamily="2" charset="2"/>
              <a:buChar char="Ø"/>
            </a:pPr>
            <a:r>
              <a:rPr lang="es-ES" b="1" dirty="0"/>
              <a:t>Proactivos</a:t>
            </a:r>
            <a:r>
              <a:rPr lang="es-ES" dirty="0"/>
              <a:t>: ofrecen proactivamente la información al usuario sin que tenga que reclamarla continuamente: </a:t>
            </a:r>
          </a:p>
          <a:p>
            <a:endParaRPr lang="es-ES" dirty="0"/>
          </a:p>
          <a:p>
            <a:pPr marL="742950" lvl="1" indent="-285750">
              <a:buFont typeface="Arial" panose="020B0604020202020204" pitchFamily="34" charset="0"/>
              <a:buChar char="•"/>
            </a:pPr>
            <a:r>
              <a:rPr lang="es-ES" b="1" dirty="0"/>
              <a:t>Sistemas de difusión selectiva de información </a:t>
            </a:r>
            <a:r>
              <a:rPr lang="es-ES" dirty="0"/>
              <a:t>(DSI), ofrecen una actualización informativa automatizada sobre un tema concreto a partir de la </a:t>
            </a:r>
            <a:r>
              <a:rPr lang="es-ES" b="1" dirty="0"/>
              <a:t>sindicalización</a:t>
            </a:r>
            <a:r>
              <a:rPr lang="es-ES" dirty="0"/>
              <a:t> de contenidos.</a:t>
            </a:r>
          </a:p>
          <a:p>
            <a:pPr marL="742950" lvl="1" indent="-285750">
              <a:buFont typeface="Arial" panose="020B0604020202020204" pitchFamily="34" charset="0"/>
              <a:buChar char="•"/>
            </a:pPr>
            <a:r>
              <a:rPr lang="es-ES" b="1" dirty="0"/>
              <a:t>Sistemas de workshop</a:t>
            </a:r>
            <a:r>
              <a:rPr lang="es-ES" dirty="0"/>
              <a:t>, suministran automáticamente la información dentro de un proceso a partir del perfil del usuario.</a:t>
            </a:r>
          </a:p>
          <a:p>
            <a:pPr marL="742950" lvl="1" indent="-285750">
              <a:buFont typeface="Arial" panose="020B0604020202020204" pitchFamily="34" charset="0"/>
              <a:buChar char="•"/>
            </a:pPr>
            <a:r>
              <a:rPr lang="es-ES" b="1" dirty="0"/>
              <a:t>Agentes inteligentes</a:t>
            </a:r>
            <a:r>
              <a:rPr lang="es-ES" dirty="0"/>
              <a:t>: infieren el perfil de interés informacional de un usuario a partir de criterios como su histórico de comportamiento o su similitud con el de otros usuarios.</a:t>
            </a:r>
          </a:p>
          <a:p>
            <a:pPr marL="285750" indent="-285750">
              <a:buFont typeface="Wingdings" panose="05000000000000000000" pitchFamily="2" charset="2"/>
              <a:buChar char="Ø"/>
            </a:pPr>
            <a:endParaRPr lang="es-ES" b="1" dirty="0"/>
          </a:p>
          <a:p>
            <a:pPr marL="285750" indent="-285750">
              <a:buFont typeface="Wingdings" panose="05000000000000000000" pitchFamily="2" charset="2"/>
              <a:buChar char="Ø"/>
            </a:pPr>
            <a:r>
              <a:rPr lang="es-ES" b="1" dirty="0"/>
              <a:t>RSS</a:t>
            </a:r>
            <a:r>
              <a:rPr lang="es-ES" dirty="0"/>
              <a:t>, es reactivo porque has de suscribirte y proactivo porque desde ese momento los recibes automáticamente.</a:t>
            </a:r>
          </a:p>
        </p:txBody>
      </p:sp>
    </p:spTree>
    <p:extLst>
      <p:ext uri="{BB962C8B-B14F-4D97-AF65-F5344CB8AC3E}">
        <p14:creationId xmlns:p14="http://schemas.microsoft.com/office/powerpoint/2010/main" val="324595521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Vocabularios y metadatos</a:t>
            </a:r>
          </a:p>
        </p:txBody>
      </p:sp>
      <p:sp>
        <p:nvSpPr>
          <p:cNvPr id="7" name="Rectángulo 6"/>
          <p:cNvSpPr/>
          <p:nvPr/>
        </p:nvSpPr>
        <p:spPr>
          <a:xfrm>
            <a:off x="5230315" y="1371496"/>
            <a:ext cx="2870498" cy="1200329"/>
          </a:xfrm>
          <a:prstGeom prst="rect">
            <a:avLst/>
          </a:prstGeom>
        </p:spPr>
        <p:txBody>
          <a:bodyPr wrap="square">
            <a:spAutoFit/>
          </a:bodyPr>
          <a:lstStyle/>
          <a:p>
            <a:pPr marL="285750" indent="-285750">
              <a:buFont typeface="Arial" panose="020B0604020202020204" pitchFamily="34" charset="0"/>
              <a:buChar char="•"/>
            </a:pPr>
            <a:r>
              <a:rPr lang="es-ES" dirty="0"/>
              <a:t>Esquemas y organización</a:t>
            </a:r>
          </a:p>
          <a:p>
            <a:pPr marL="285750" indent="-285750">
              <a:buFont typeface="Arial" panose="020B0604020202020204" pitchFamily="34" charset="0"/>
              <a:buChar char="•"/>
            </a:pPr>
            <a:r>
              <a:rPr lang="es-ES" dirty="0"/>
              <a:t>Sistemas de Etiquetado</a:t>
            </a:r>
          </a:p>
          <a:p>
            <a:pPr marL="285750" indent="-285750">
              <a:buFont typeface="Arial" panose="020B0604020202020204" pitchFamily="34" charset="0"/>
              <a:buChar char="•"/>
            </a:pPr>
            <a:r>
              <a:rPr lang="es-ES" dirty="0"/>
              <a:t>Sistemas de Navegación</a:t>
            </a:r>
          </a:p>
          <a:p>
            <a:pPr marL="285750" indent="-285750">
              <a:buFont typeface="Arial" panose="020B0604020202020204" pitchFamily="34" charset="0"/>
              <a:buChar char="•"/>
            </a:pPr>
            <a:r>
              <a:rPr lang="es-ES" dirty="0"/>
              <a:t>Buscadores</a:t>
            </a:r>
          </a:p>
        </p:txBody>
      </p:sp>
      <p:sp>
        <p:nvSpPr>
          <p:cNvPr id="6" name="CuadroTexto 5"/>
          <p:cNvSpPr txBox="1"/>
          <p:nvPr/>
        </p:nvSpPr>
        <p:spPr>
          <a:xfrm>
            <a:off x="1107583" y="1648496"/>
            <a:ext cx="3193961" cy="646331"/>
          </a:xfrm>
          <a:prstGeom prst="rect">
            <a:avLst/>
          </a:prstGeom>
          <a:noFill/>
        </p:spPr>
        <p:txBody>
          <a:bodyPr wrap="square" rtlCol="0">
            <a:spAutoFit/>
          </a:bodyPr>
          <a:lstStyle/>
          <a:p>
            <a:r>
              <a:rPr lang="es-ES" dirty="0"/>
              <a:t>Junto a los 4 elementos básicos en la AI de cualquier sitio </a:t>
            </a:r>
          </a:p>
        </p:txBody>
      </p:sp>
      <p:cxnSp>
        <p:nvCxnSpPr>
          <p:cNvPr id="16" name="Conector recto de flecha 15"/>
          <p:cNvCxnSpPr>
            <a:stCxn id="6" idx="3"/>
            <a:endCxn id="7" idx="1"/>
          </p:cNvCxnSpPr>
          <p:nvPr/>
        </p:nvCxnSpPr>
        <p:spPr>
          <a:xfrm flipV="1">
            <a:off x="4301544" y="1971661"/>
            <a:ext cx="9287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107583" y="2802658"/>
            <a:ext cx="5163145" cy="369332"/>
          </a:xfrm>
          <a:prstGeom prst="rect">
            <a:avLst/>
          </a:prstGeom>
          <a:noFill/>
        </p:spPr>
        <p:txBody>
          <a:bodyPr wrap="none" rtlCol="0">
            <a:spAutoFit/>
          </a:bodyPr>
          <a:lstStyle/>
          <a:p>
            <a:r>
              <a:rPr lang="es-ES" dirty="0"/>
              <a:t>es posible añadir un elemento de mayor complejidad</a:t>
            </a:r>
          </a:p>
        </p:txBody>
      </p:sp>
    </p:spTree>
    <p:extLst>
      <p:ext uri="{BB962C8B-B14F-4D97-AF65-F5344CB8AC3E}">
        <p14:creationId xmlns:p14="http://schemas.microsoft.com/office/powerpoint/2010/main" val="5318756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Más información</a:t>
            </a:r>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l="36508" t="1" r="40212" b="49998"/>
          <a:stretch/>
        </p:blipFill>
        <p:spPr>
          <a:xfrm>
            <a:off x="1357400" y="5332625"/>
            <a:ext cx="1117600" cy="419100"/>
          </a:xfrm>
          <a:prstGeom prst="rect">
            <a:avLst/>
          </a:prstGeom>
        </p:spPr>
      </p:pic>
      <p:sp>
        <p:nvSpPr>
          <p:cNvPr id="4" name="Rectángulo 3"/>
          <p:cNvSpPr/>
          <p:nvPr/>
        </p:nvSpPr>
        <p:spPr>
          <a:xfrm>
            <a:off x="3397338" y="5332625"/>
            <a:ext cx="5007929" cy="369332"/>
          </a:xfrm>
          <a:prstGeom prst="rect">
            <a:avLst/>
          </a:prstGeom>
        </p:spPr>
        <p:txBody>
          <a:bodyPr wrap="square">
            <a:spAutoFit/>
          </a:bodyPr>
          <a:lstStyle/>
          <a:p>
            <a:r>
              <a:rPr lang="es-ES" dirty="0">
                <a:hlinkClick r:id="rId3"/>
              </a:rPr>
              <a:t>La diagramación en la arquitectura de información</a:t>
            </a:r>
            <a:endParaRPr lang="es-ES" dirty="0"/>
          </a:p>
        </p:txBody>
      </p:sp>
      <p:pic>
        <p:nvPicPr>
          <p:cNvPr id="5" name="Imagen 4"/>
          <p:cNvPicPr>
            <a:picLocks noChangeAspect="1"/>
          </p:cNvPicPr>
          <p:nvPr/>
        </p:nvPicPr>
        <p:blipFill rotWithShape="1">
          <a:blip r:embed="rId4">
            <a:clrChange>
              <a:clrFrom>
                <a:srgbClr val="FFFFFF"/>
              </a:clrFrom>
              <a:clrTo>
                <a:srgbClr val="FFFFFF">
                  <a:alpha val="0"/>
                </a:srgbClr>
              </a:clrTo>
            </a:clrChange>
          </a:blip>
          <a:srcRect l="56734"/>
          <a:stretch/>
        </p:blipFill>
        <p:spPr>
          <a:xfrm>
            <a:off x="1120440" y="1904670"/>
            <a:ext cx="2377281" cy="700589"/>
          </a:xfrm>
          <a:prstGeom prst="rect">
            <a:avLst/>
          </a:prstGeom>
        </p:spPr>
      </p:pic>
      <p:sp>
        <p:nvSpPr>
          <p:cNvPr id="6" name="Rectángulo 5"/>
          <p:cNvSpPr/>
          <p:nvPr/>
        </p:nvSpPr>
        <p:spPr>
          <a:xfrm>
            <a:off x="4169940" y="1729236"/>
            <a:ext cx="3217863" cy="646331"/>
          </a:xfrm>
          <a:prstGeom prst="rect">
            <a:avLst/>
          </a:prstGeom>
        </p:spPr>
        <p:txBody>
          <a:bodyPr wrap="square">
            <a:spAutoFit/>
          </a:bodyPr>
          <a:lstStyle/>
          <a:p>
            <a:r>
              <a:rPr lang="es-ES" dirty="0">
                <a:hlinkClick r:id="rId5"/>
              </a:rPr>
              <a:t>Arquitectura de la información en entornos web</a:t>
            </a:r>
            <a:endParaRPr lang="es-ES" dirty="0"/>
          </a:p>
        </p:txBody>
      </p:sp>
      <p:pic>
        <p:nvPicPr>
          <p:cNvPr id="7" name="Imagen 6"/>
          <p:cNvPicPr>
            <a:picLocks noChangeAspect="1"/>
          </p:cNvPicPr>
          <p:nvPr/>
        </p:nvPicPr>
        <p:blipFill>
          <a:blip r:embed="rId6">
            <a:clrChange>
              <a:clrFrom>
                <a:srgbClr val="FFFFFF"/>
              </a:clrFrom>
              <a:clrTo>
                <a:srgbClr val="FFFFFF">
                  <a:alpha val="0"/>
                </a:srgbClr>
              </a:clrTo>
            </a:clrChange>
          </a:blip>
          <a:stretch>
            <a:fillRect/>
          </a:stretch>
        </p:blipFill>
        <p:spPr>
          <a:xfrm>
            <a:off x="1068140" y="4177104"/>
            <a:ext cx="1438275" cy="704850"/>
          </a:xfrm>
          <a:prstGeom prst="rect">
            <a:avLst/>
          </a:prstGeom>
        </p:spPr>
      </p:pic>
      <p:sp>
        <p:nvSpPr>
          <p:cNvPr id="8" name="CuadroTexto 7"/>
          <p:cNvSpPr txBox="1"/>
          <p:nvPr/>
        </p:nvSpPr>
        <p:spPr>
          <a:xfrm>
            <a:off x="3397338" y="4269485"/>
            <a:ext cx="2584362" cy="369332"/>
          </a:xfrm>
          <a:prstGeom prst="rect">
            <a:avLst/>
          </a:prstGeom>
          <a:noFill/>
        </p:spPr>
        <p:txBody>
          <a:bodyPr wrap="none" rtlCol="0">
            <a:spAutoFit/>
          </a:bodyPr>
          <a:lstStyle/>
          <a:p>
            <a:r>
              <a:rPr lang="es-ES" dirty="0" err="1">
                <a:hlinkClick r:id="rId7"/>
              </a:rPr>
              <a:t>Prototipado</a:t>
            </a:r>
            <a:r>
              <a:rPr lang="es-ES" dirty="0">
                <a:hlinkClick r:id="rId7"/>
              </a:rPr>
              <a:t> de sitios web</a:t>
            </a:r>
            <a:endParaRPr lang="es-ES" dirty="0"/>
          </a:p>
        </p:txBody>
      </p:sp>
      <p:sp>
        <p:nvSpPr>
          <p:cNvPr id="9" name="CuadroTexto 8"/>
          <p:cNvSpPr txBox="1"/>
          <p:nvPr/>
        </p:nvSpPr>
        <p:spPr>
          <a:xfrm>
            <a:off x="716421" y="1243402"/>
            <a:ext cx="3002297" cy="369332"/>
          </a:xfrm>
          <a:prstGeom prst="rect">
            <a:avLst/>
          </a:prstGeom>
          <a:noFill/>
        </p:spPr>
        <p:txBody>
          <a:bodyPr wrap="none" rtlCol="0">
            <a:spAutoFit/>
          </a:bodyPr>
          <a:lstStyle/>
          <a:p>
            <a:r>
              <a:rPr lang="es-ES" dirty="0"/>
              <a:t>Algunos sitios web en español</a:t>
            </a:r>
          </a:p>
        </p:txBody>
      </p:sp>
      <p:sp>
        <p:nvSpPr>
          <p:cNvPr id="10" name="Rectángulo 9"/>
          <p:cNvSpPr/>
          <p:nvPr/>
        </p:nvSpPr>
        <p:spPr>
          <a:xfrm>
            <a:off x="4169940" y="2375567"/>
            <a:ext cx="2268250" cy="369332"/>
          </a:xfrm>
          <a:prstGeom prst="rect">
            <a:avLst/>
          </a:prstGeom>
        </p:spPr>
        <p:txBody>
          <a:bodyPr wrap="none">
            <a:spAutoFit/>
          </a:bodyPr>
          <a:lstStyle/>
          <a:p>
            <a:r>
              <a:rPr lang="es-ES" dirty="0"/>
              <a:t> Mario Pérez-</a:t>
            </a:r>
            <a:r>
              <a:rPr lang="es-ES" dirty="0" err="1"/>
              <a:t>Montoro</a:t>
            </a:r>
            <a:endParaRPr lang="es-ES" dirty="0"/>
          </a:p>
        </p:txBody>
      </p:sp>
      <p:pic>
        <p:nvPicPr>
          <p:cNvPr id="11" name="Imagen 10"/>
          <p:cNvPicPr>
            <a:picLocks noChangeAspect="1"/>
          </p:cNvPicPr>
          <p:nvPr/>
        </p:nvPicPr>
        <p:blipFill>
          <a:blip r:embed="rId8">
            <a:clrChange>
              <a:clrFrom>
                <a:srgbClr val="FFFFFF"/>
              </a:clrFrom>
              <a:clrTo>
                <a:srgbClr val="FFFFFF">
                  <a:alpha val="0"/>
                </a:srgbClr>
              </a:clrTo>
            </a:clrChange>
          </a:blip>
          <a:stretch>
            <a:fillRect/>
          </a:stretch>
        </p:blipFill>
        <p:spPr>
          <a:xfrm>
            <a:off x="1000924" y="3113310"/>
            <a:ext cx="2948151" cy="786683"/>
          </a:xfrm>
          <a:prstGeom prst="rect">
            <a:avLst/>
          </a:prstGeom>
        </p:spPr>
      </p:pic>
      <p:sp>
        <p:nvSpPr>
          <p:cNvPr id="12" name="Rectángulo 11"/>
          <p:cNvSpPr/>
          <p:nvPr/>
        </p:nvSpPr>
        <p:spPr>
          <a:xfrm>
            <a:off x="4169941" y="3062917"/>
            <a:ext cx="2878560" cy="646331"/>
          </a:xfrm>
          <a:prstGeom prst="rect">
            <a:avLst/>
          </a:prstGeom>
        </p:spPr>
        <p:txBody>
          <a:bodyPr wrap="square">
            <a:spAutoFit/>
          </a:bodyPr>
          <a:lstStyle/>
          <a:p>
            <a:r>
              <a:rPr lang="es-ES" dirty="0">
                <a:hlinkClick r:id="rId9"/>
              </a:rPr>
              <a:t>Arquitectura de información. Fundamentos</a:t>
            </a:r>
            <a:endParaRPr lang="es-ES" dirty="0"/>
          </a:p>
        </p:txBody>
      </p:sp>
      <p:sp>
        <p:nvSpPr>
          <p:cNvPr id="13" name="Rectángulo 12"/>
          <p:cNvSpPr/>
          <p:nvPr/>
        </p:nvSpPr>
        <p:spPr>
          <a:xfrm>
            <a:off x="4155324" y="3644531"/>
            <a:ext cx="1671637" cy="369332"/>
          </a:xfrm>
          <a:prstGeom prst="rect">
            <a:avLst/>
          </a:prstGeom>
        </p:spPr>
        <p:txBody>
          <a:bodyPr wrap="square">
            <a:spAutoFit/>
          </a:bodyPr>
          <a:lstStyle/>
          <a:p>
            <a:r>
              <a:rPr lang="es-ES" dirty="0"/>
              <a:t>Olga Carreras</a:t>
            </a:r>
          </a:p>
        </p:txBody>
      </p:sp>
      <p:sp>
        <p:nvSpPr>
          <p:cNvPr id="14" name="Rectángulo 13"/>
          <p:cNvSpPr/>
          <p:nvPr/>
        </p:nvSpPr>
        <p:spPr>
          <a:xfrm>
            <a:off x="3397338" y="4638817"/>
            <a:ext cx="1493422" cy="369332"/>
          </a:xfrm>
          <a:prstGeom prst="rect">
            <a:avLst/>
          </a:prstGeom>
        </p:spPr>
        <p:txBody>
          <a:bodyPr wrap="none">
            <a:spAutoFit/>
          </a:bodyPr>
          <a:lstStyle/>
          <a:p>
            <a:r>
              <a:rPr lang="es-ES" dirty="0"/>
              <a:t>Walter </a:t>
            </a:r>
            <a:r>
              <a:rPr lang="es-ES" dirty="0" err="1"/>
              <a:t>Maner</a:t>
            </a:r>
            <a:endParaRPr lang="es-ES" dirty="0"/>
          </a:p>
        </p:txBody>
      </p:sp>
      <p:sp>
        <p:nvSpPr>
          <p:cNvPr id="15" name="Rectángulo 14"/>
          <p:cNvSpPr/>
          <p:nvPr/>
        </p:nvSpPr>
        <p:spPr>
          <a:xfrm>
            <a:off x="3397338" y="5686777"/>
            <a:ext cx="2069926" cy="369332"/>
          </a:xfrm>
          <a:prstGeom prst="rect">
            <a:avLst/>
          </a:prstGeom>
        </p:spPr>
        <p:txBody>
          <a:bodyPr wrap="none">
            <a:spAutoFit/>
          </a:bodyPr>
          <a:lstStyle/>
          <a:p>
            <a:r>
              <a:rPr lang="es-ES" dirty="0"/>
              <a:t>Rodrigo Ronda León</a:t>
            </a:r>
          </a:p>
        </p:txBody>
      </p:sp>
      <p:sp>
        <p:nvSpPr>
          <p:cNvPr id="16" name="CuadroTexto 15"/>
          <p:cNvSpPr txBox="1"/>
          <p:nvPr/>
        </p:nvSpPr>
        <p:spPr>
          <a:xfrm>
            <a:off x="1236663" y="5582448"/>
            <a:ext cx="1590500" cy="338554"/>
          </a:xfrm>
          <a:prstGeom prst="rect">
            <a:avLst/>
          </a:prstGeom>
          <a:noFill/>
        </p:spPr>
        <p:txBody>
          <a:bodyPr wrap="none" rtlCol="0">
            <a:spAutoFit/>
          </a:bodyPr>
          <a:lstStyle/>
          <a:p>
            <a:r>
              <a:rPr lang="es-ES" sz="1600" noProof="1"/>
              <a:t>nosolousabilidad</a:t>
            </a:r>
          </a:p>
        </p:txBody>
      </p:sp>
    </p:spTree>
    <p:extLst>
      <p:ext uri="{BB962C8B-B14F-4D97-AF65-F5344CB8AC3E}">
        <p14:creationId xmlns:p14="http://schemas.microsoft.com/office/powerpoint/2010/main" val="14639389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2654902" y="2394595"/>
            <a:ext cx="3052610" cy="154180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sz="2400"/>
          </a:p>
        </p:txBody>
      </p:sp>
      <p:sp>
        <p:nvSpPr>
          <p:cNvPr id="2" name="Título 1"/>
          <p:cNvSpPr>
            <a:spLocks noGrp="1"/>
          </p:cNvSpPr>
          <p:nvPr>
            <p:ph type="title"/>
          </p:nvPr>
        </p:nvSpPr>
        <p:spPr>
          <a:xfrm>
            <a:off x="628650" y="365127"/>
            <a:ext cx="7886700" cy="1206498"/>
          </a:xfrm>
        </p:spPr>
        <p:txBody>
          <a:bodyPr>
            <a:normAutofit/>
          </a:bodyPr>
          <a:lstStyle/>
          <a:p>
            <a:pPr algn="ctr"/>
            <a:r>
              <a:rPr lang="es-ES" dirty="0"/>
              <a:t>Arquitectura de la Información: Procedimientos y Metodología</a:t>
            </a:r>
          </a:p>
        </p:txBody>
      </p:sp>
      <p:sp>
        <p:nvSpPr>
          <p:cNvPr id="3" name="CuadroTexto 2"/>
          <p:cNvSpPr txBox="1"/>
          <p:nvPr/>
        </p:nvSpPr>
        <p:spPr>
          <a:xfrm>
            <a:off x="628650" y="2722563"/>
            <a:ext cx="1186543" cy="830997"/>
          </a:xfrm>
          <a:prstGeom prst="rect">
            <a:avLst/>
          </a:prstGeom>
          <a:noFill/>
        </p:spPr>
        <p:txBody>
          <a:bodyPr wrap="none" rtlCol="0">
            <a:spAutoFit/>
          </a:bodyPr>
          <a:lstStyle/>
          <a:p>
            <a:pPr algn="ctr"/>
            <a:r>
              <a:rPr lang="es-ES" sz="2400" dirty="0"/>
              <a:t>Etapas</a:t>
            </a:r>
            <a:br>
              <a:rPr lang="es-ES" sz="2400" dirty="0"/>
            </a:br>
            <a:r>
              <a:rPr lang="es-ES" sz="2400" dirty="0"/>
              <a:t>Iniciales</a:t>
            </a:r>
          </a:p>
        </p:txBody>
      </p:sp>
      <p:sp>
        <p:nvSpPr>
          <p:cNvPr id="4" name="CuadroTexto 3"/>
          <p:cNvSpPr txBox="1"/>
          <p:nvPr/>
        </p:nvSpPr>
        <p:spPr>
          <a:xfrm>
            <a:off x="782503" y="4351248"/>
            <a:ext cx="1050289" cy="830997"/>
          </a:xfrm>
          <a:prstGeom prst="rect">
            <a:avLst/>
          </a:prstGeom>
          <a:noFill/>
        </p:spPr>
        <p:txBody>
          <a:bodyPr wrap="none" rtlCol="0">
            <a:spAutoFit/>
          </a:bodyPr>
          <a:lstStyle/>
          <a:p>
            <a:pPr algn="ctr"/>
            <a:r>
              <a:rPr lang="es-ES" sz="2400" dirty="0"/>
              <a:t>Etapas</a:t>
            </a:r>
            <a:br>
              <a:rPr lang="es-ES" sz="2400" dirty="0"/>
            </a:br>
            <a:r>
              <a:rPr lang="es-ES" sz="2400" dirty="0"/>
              <a:t>Finales</a:t>
            </a:r>
          </a:p>
        </p:txBody>
      </p:sp>
      <p:sp>
        <p:nvSpPr>
          <p:cNvPr id="5" name="CuadroTexto 4"/>
          <p:cNvSpPr txBox="1"/>
          <p:nvPr/>
        </p:nvSpPr>
        <p:spPr>
          <a:xfrm>
            <a:off x="3007174" y="2538541"/>
            <a:ext cx="2097369" cy="1200329"/>
          </a:xfrm>
          <a:prstGeom prst="rect">
            <a:avLst/>
          </a:prstGeom>
          <a:noFill/>
        </p:spPr>
        <p:txBody>
          <a:bodyPr wrap="none" rtlCol="0">
            <a:spAutoFit/>
          </a:bodyPr>
          <a:lstStyle/>
          <a:p>
            <a:pPr marL="285750" indent="-285750">
              <a:buFont typeface="Wingdings" panose="05000000000000000000" pitchFamily="2" charset="2"/>
              <a:buChar char="ü"/>
            </a:pPr>
            <a:r>
              <a:rPr lang="es-ES" sz="2400" dirty="0"/>
              <a:t>Investigación</a:t>
            </a:r>
          </a:p>
          <a:p>
            <a:pPr marL="285750" indent="-285750">
              <a:buFont typeface="Wingdings" panose="05000000000000000000" pitchFamily="2" charset="2"/>
              <a:buChar char="ü"/>
            </a:pPr>
            <a:r>
              <a:rPr lang="es-ES" sz="2400" dirty="0"/>
              <a:t>Estrategia</a:t>
            </a:r>
          </a:p>
          <a:p>
            <a:pPr marL="285750" indent="-285750">
              <a:buFont typeface="Wingdings" panose="05000000000000000000" pitchFamily="2" charset="2"/>
              <a:buChar char="ü"/>
            </a:pPr>
            <a:r>
              <a:rPr lang="es-ES" sz="2400" dirty="0"/>
              <a:t>Diseño</a:t>
            </a:r>
          </a:p>
        </p:txBody>
      </p:sp>
      <p:cxnSp>
        <p:nvCxnSpPr>
          <p:cNvPr id="7" name="Conector recto de flecha 6"/>
          <p:cNvCxnSpPr>
            <a:stCxn id="3" idx="3"/>
            <a:endCxn id="5" idx="1"/>
          </p:cNvCxnSpPr>
          <p:nvPr/>
        </p:nvCxnSpPr>
        <p:spPr>
          <a:xfrm>
            <a:off x="1815193" y="3138062"/>
            <a:ext cx="1191981" cy="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3007174" y="4351893"/>
            <a:ext cx="2510367" cy="830997"/>
          </a:xfrm>
          <a:prstGeom prst="rect">
            <a:avLst/>
          </a:prstGeom>
          <a:noFill/>
        </p:spPr>
        <p:txBody>
          <a:bodyPr wrap="none" rtlCol="0">
            <a:spAutoFit/>
          </a:bodyPr>
          <a:lstStyle/>
          <a:p>
            <a:pPr marL="285750" indent="-285750">
              <a:buFont typeface="Wingdings" panose="05000000000000000000" pitchFamily="2" charset="2"/>
              <a:buChar char="ü"/>
            </a:pPr>
            <a:r>
              <a:rPr lang="es-ES" sz="2400" dirty="0"/>
              <a:t>Implementación</a:t>
            </a:r>
          </a:p>
          <a:p>
            <a:pPr marL="285750" indent="-285750">
              <a:buFont typeface="Wingdings" panose="05000000000000000000" pitchFamily="2" charset="2"/>
              <a:buChar char="ü"/>
            </a:pPr>
            <a:r>
              <a:rPr lang="es-ES" sz="2400" dirty="0"/>
              <a:t>Administración</a:t>
            </a:r>
          </a:p>
        </p:txBody>
      </p:sp>
      <p:cxnSp>
        <p:nvCxnSpPr>
          <p:cNvPr id="11" name="Conector recto de flecha 10"/>
          <p:cNvCxnSpPr>
            <a:stCxn id="4" idx="3"/>
            <a:endCxn id="9" idx="1"/>
          </p:cNvCxnSpPr>
          <p:nvPr/>
        </p:nvCxnSpPr>
        <p:spPr>
          <a:xfrm>
            <a:off x="1832792" y="4766747"/>
            <a:ext cx="1174382" cy="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2064" y="2401908"/>
            <a:ext cx="2117008" cy="2780337"/>
          </a:xfrm>
          <a:prstGeom prst="rect">
            <a:avLst/>
          </a:prstGeom>
        </p:spPr>
      </p:pic>
    </p:spTree>
    <p:extLst>
      <p:ext uri="{BB962C8B-B14F-4D97-AF65-F5344CB8AC3E}">
        <p14:creationId xmlns:p14="http://schemas.microsoft.com/office/powerpoint/2010/main" val="12155270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Investigación</a:t>
            </a:r>
            <a:r>
              <a:rPr lang="en-US" dirty="0"/>
              <a:t>: Research Framework</a:t>
            </a:r>
          </a:p>
        </p:txBody>
      </p:sp>
      <p:sp>
        <p:nvSpPr>
          <p:cNvPr id="3" name="Rectángulo 2"/>
          <p:cNvSpPr/>
          <p:nvPr/>
        </p:nvSpPr>
        <p:spPr>
          <a:xfrm>
            <a:off x="1015999" y="1756229"/>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Investigación antecedentes</a:t>
            </a:r>
          </a:p>
        </p:txBody>
      </p:sp>
      <p:sp>
        <p:nvSpPr>
          <p:cNvPr id="4" name="Rectángulo 3"/>
          <p:cNvSpPr/>
          <p:nvPr/>
        </p:nvSpPr>
        <p:spPr>
          <a:xfrm>
            <a:off x="2909883" y="1756229"/>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Reuniones y presentaciones</a:t>
            </a:r>
          </a:p>
        </p:txBody>
      </p:sp>
      <p:sp>
        <p:nvSpPr>
          <p:cNvPr id="5" name="Rectángulo 4"/>
          <p:cNvSpPr/>
          <p:nvPr/>
        </p:nvSpPr>
        <p:spPr>
          <a:xfrm>
            <a:off x="4769300" y="1756229"/>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Reuniones directorio</a:t>
            </a:r>
          </a:p>
        </p:txBody>
      </p:sp>
      <p:sp>
        <p:nvSpPr>
          <p:cNvPr id="6" name="Rectángulo 5"/>
          <p:cNvSpPr/>
          <p:nvPr/>
        </p:nvSpPr>
        <p:spPr>
          <a:xfrm>
            <a:off x="6628717" y="1756228"/>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Evaluación tecnología</a:t>
            </a:r>
          </a:p>
        </p:txBody>
      </p:sp>
      <p:sp>
        <p:nvSpPr>
          <p:cNvPr id="7" name="CuadroTexto 6"/>
          <p:cNvSpPr txBox="1"/>
          <p:nvPr/>
        </p:nvSpPr>
        <p:spPr>
          <a:xfrm>
            <a:off x="1103086" y="1291771"/>
            <a:ext cx="1032655" cy="369332"/>
          </a:xfrm>
          <a:prstGeom prst="rect">
            <a:avLst/>
          </a:prstGeom>
          <a:noFill/>
        </p:spPr>
        <p:txBody>
          <a:bodyPr wrap="none" rtlCol="0">
            <a:spAutoFit/>
          </a:bodyPr>
          <a:lstStyle/>
          <a:p>
            <a:r>
              <a:rPr lang="es-ES" dirty="0"/>
              <a:t>Contexto</a:t>
            </a:r>
          </a:p>
        </p:txBody>
      </p:sp>
      <p:sp>
        <p:nvSpPr>
          <p:cNvPr id="8" name="Rectángulo 7"/>
          <p:cNvSpPr/>
          <p:nvPr/>
        </p:nvSpPr>
        <p:spPr>
          <a:xfrm>
            <a:off x="1015999" y="3617686"/>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Evaluación heurística</a:t>
            </a:r>
          </a:p>
        </p:txBody>
      </p:sp>
      <p:sp>
        <p:nvSpPr>
          <p:cNvPr id="9" name="Rectángulo 8"/>
          <p:cNvSpPr/>
          <p:nvPr/>
        </p:nvSpPr>
        <p:spPr>
          <a:xfrm>
            <a:off x="2909883" y="3617686"/>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Análisis de contenido y meta datos</a:t>
            </a:r>
          </a:p>
        </p:txBody>
      </p:sp>
      <p:sp>
        <p:nvSpPr>
          <p:cNvPr id="10" name="Rectángulo 9"/>
          <p:cNvSpPr/>
          <p:nvPr/>
        </p:nvSpPr>
        <p:spPr>
          <a:xfrm>
            <a:off x="4769300" y="3617686"/>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Mapeo de contenido</a:t>
            </a:r>
          </a:p>
        </p:txBody>
      </p:sp>
      <p:sp>
        <p:nvSpPr>
          <p:cNvPr id="11" name="Rectángulo 10"/>
          <p:cNvSpPr/>
          <p:nvPr/>
        </p:nvSpPr>
        <p:spPr>
          <a:xfrm>
            <a:off x="6628717" y="3617685"/>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Análisis competencia</a:t>
            </a:r>
          </a:p>
        </p:txBody>
      </p:sp>
      <p:sp>
        <p:nvSpPr>
          <p:cNvPr id="12" name="CuadroTexto 11"/>
          <p:cNvSpPr txBox="1"/>
          <p:nvPr/>
        </p:nvSpPr>
        <p:spPr>
          <a:xfrm>
            <a:off x="1103086" y="3153228"/>
            <a:ext cx="1157881" cy="369332"/>
          </a:xfrm>
          <a:prstGeom prst="rect">
            <a:avLst/>
          </a:prstGeom>
          <a:noFill/>
        </p:spPr>
        <p:txBody>
          <a:bodyPr wrap="none" rtlCol="0">
            <a:spAutoFit/>
          </a:bodyPr>
          <a:lstStyle/>
          <a:p>
            <a:r>
              <a:rPr lang="es-ES" dirty="0"/>
              <a:t>Contenido</a:t>
            </a:r>
          </a:p>
        </p:txBody>
      </p:sp>
      <p:sp>
        <p:nvSpPr>
          <p:cNvPr id="13" name="Rectángulo 12"/>
          <p:cNvSpPr/>
          <p:nvPr/>
        </p:nvSpPr>
        <p:spPr>
          <a:xfrm>
            <a:off x="1015999" y="5479142"/>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Análisis</a:t>
            </a:r>
            <a:br>
              <a:rPr lang="es-ES" dirty="0"/>
            </a:br>
            <a:r>
              <a:rPr lang="es-ES" dirty="0"/>
              <a:t>de </a:t>
            </a:r>
            <a:r>
              <a:rPr lang="en-US" i="1" dirty="0"/>
              <a:t>Logs</a:t>
            </a:r>
          </a:p>
        </p:txBody>
      </p:sp>
      <p:sp>
        <p:nvSpPr>
          <p:cNvPr id="14" name="Rectángulo 13"/>
          <p:cNvSpPr/>
          <p:nvPr/>
        </p:nvSpPr>
        <p:spPr>
          <a:xfrm>
            <a:off x="2909883" y="5479142"/>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Casos de uso</a:t>
            </a:r>
            <a:br>
              <a:rPr lang="es-ES" dirty="0"/>
            </a:br>
            <a:r>
              <a:rPr lang="es-ES" dirty="0"/>
              <a:t>y personas</a:t>
            </a:r>
          </a:p>
        </p:txBody>
      </p:sp>
      <p:sp>
        <p:nvSpPr>
          <p:cNvPr id="15" name="Rectángulo 14"/>
          <p:cNvSpPr/>
          <p:nvPr/>
        </p:nvSpPr>
        <p:spPr>
          <a:xfrm>
            <a:off x="4769300" y="5479142"/>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Investigación contextual</a:t>
            </a:r>
          </a:p>
        </p:txBody>
      </p:sp>
      <p:sp>
        <p:nvSpPr>
          <p:cNvPr id="16" name="Rectángulo 15"/>
          <p:cNvSpPr/>
          <p:nvPr/>
        </p:nvSpPr>
        <p:spPr>
          <a:xfrm>
            <a:off x="6628717" y="5479141"/>
            <a:ext cx="1672317"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Entrevistas</a:t>
            </a:r>
            <a:br>
              <a:rPr lang="es-ES" dirty="0"/>
            </a:br>
            <a:r>
              <a:rPr lang="es-ES" dirty="0"/>
              <a:t>y pruebas a usuarios</a:t>
            </a:r>
          </a:p>
        </p:txBody>
      </p:sp>
      <p:sp>
        <p:nvSpPr>
          <p:cNvPr id="17" name="CuadroTexto 16"/>
          <p:cNvSpPr txBox="1"/>
          <p:nvPr/>
        </p:nvSpPr>
        <p:spPr>
          <a:xfrm>
            <a:off x="1103086" y="5014684"/>
            <a:ext cx="998991" cy="369332"/>
          </a:xfrm>
          <a:prstGeom prst="rect">
            <a:avLst/>
          </a:prstGeom>
          <a:noFill/>
        </p:spPr>
        <p:txBody>
          <a:bodyPr wrap="none" rtlCol="0">
            <a:spAutoFit/>
          </a:bodyPr>
          <a:lstStyle/>
          <a:p>
            <a:r>
              <a:rPr lang="es-ES" dirty="0"/>
              <a:t>Usuarios</a:t>
            </a:r>
          </a:p>
        </p:txBody>
      </p:sp>
    </p:spTree>
    <p:extLst>
      <p:ext uri="{BB962C8B-B14F-4D97-AF65-F5344CB8AC3E}">
        <p14:creationId xmlns:p14="http://schemas.microsoft.com/office/powerpoint/2010/main" val="14894891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206498"/>
          </a:xfrm>
        </p:spPr>
        <p:txBody>
          <a:bodyPr>
            <a:normAutofit/>
          </a:bodyPr>
          <a:lstStyle/>
          <a:p>
            <a:pPr algn="ctr"/>
            <a:r>
              <a:rPr lang="es-ES" dirty="0"/>
              <a:t>Estrategia y diseño</a:t>
            </a:r>
          </a:p>
        </p:txBody>
      </p:sp>
      <p:sp>
        <p:nvSpPr>
          <p:cNvPr id="6" name="Rectángulo 5"/>
          <p:cNvSpPr/>
          <p:nvPr/>
        </p:nvSpPr>
        <p:spPr>
          <a:xfrm>
            <a:off x="2993231" y="2921301"/>
            <a:ext cx="4650583" cy="923330"/>
          </a:xfrm>
          <a:prstGeom prst="rect">
            <a:avLst/>
          </a:prstGeom>
        </p:spPr>
        <p:txBody>
          <a:bodyPr wrap="square">
            <a:spAutoFit/>
          </a:bodyPr>
          <a:lstStyle/>
          <a:p>
            <a:r>
              <a:rPr lang="es-ES" dirty="0"/>
              <a:t>Desde una perspectiva de abajo hacia arriba, sugiere los tipos de </a:t>
            </a:r>
            <a:r>
              <a:rPr lang="es-ES" b="1" dirty="0"/>
              <a:t>documentos</a:t>
            </a:r>
            <a:r>
              <a:rPr lang="es-ES" dirty="0"/>
              <a:t> candidatos y un esquema de </a:t>
            </a:r>
            <a:r>
              <a:rPr lang="es-ES" b="1" dirty="0"/>
              <a:t>metadatos</a:t>
            </a:r>
            <a:r>
              <a:rPr lang="es-ES" dirty="0"/>
              <a:t> básico. </a:t>
            </a:r>
          </a:p>
        </p:txBody>
      </p:sp>
      <p:sp>
        <p:nvSpPr>
          <p:cNvPr id="8" name="Rectángulo 7"/>
          <p:cNvSpPr/>
          <p:nvPr/>
        </p:nvSpPr>
        <p:spPr>
          <a:xfrm>
            <a:off x="2993231" y="1784798"/>
            <a:ext cx="5293520" cy="923330"/>
          </a:xfrm>
          <a:prstGeom prst="rect">
            <a:avLst/>
          </a:prstGeom>
        </p:spPr>
        <p:txBody>
          <a:bodyPr wrap="square">
            <a:spAutoFit/>
          </a:bodyPr>
          <a:lstStyle/>
          <a:p>
            <a:r>
              <a:rPr lang="es-ES" dirty="0"/>
              <a:t>Desde una perspectiva de arriba hacia abajo, esta estrategia define los dos o tres niveles superiores de las estructuras de </a:t>
            </a:r>
            <a:r>
              <a:rPr lang="es-ES" b="1" dirty="0"/>
              <a:t>organización</a:t>
            </a:r>
            <a:r>
              <a:rPr lang="es-ES" dirty="0"/>
              <a:t> y </a:t>
            </a:r>
            <a:r>
              <a:rPr lang="es-ES" b="1" dirty="0"/>
              <a:t>navegación</a:t>
            </a:r>
            <a:r>
              <a:rPr lang="es-ES" dirty="0"/>
              <a:t> del sitio. </a:t>
            </a:r>
          </a:p>
        </p:txBody>
      </p:sp>
      <p:sp>
        <p:nvSpPr>
          <p:cNvPr id="12" name="CuadroTexto 11"/>
          <p:cNvSpPr txBox="1"/>
          <p:nvPr/>
        </p:nvSpPr>
        <p:spPr>
          <a:xfrm>
            <a:off x="1000125" y="2551969"/>
            <a:ext cx="1107291" cy="369332"/>
          </a:xfrm>
          <a:prstGeom prst="rect">
            <a:avLst/>
          </a:prstGeom>
          <a:noFill/>
        </p:spPr>
        <p:txBody>
          <a:bodyPr wrap="none" rtlCol="0">
            <a:spAutoFit/>
          </a:bodyPr>
          <a:lstStyle/>
          <a:p>
            <a:r>
              <a:rPr lang="es-ES" dirty="0"/>
              <a:t>Estrategia</a:t>
            </a:r>
          </a:p>
        </p:txBody>
      </p:sp>
      <p:sp>
        <p:nvSpPr>
          <p:cNvPr id="14" name="Rectángulo 13"/>
          <p:cNvSpPr/>
          <p:nvPr/>
        </p:nvSpPr>
        <p:spPr>
          <a:xfrm>
            <a:off x="3071814" y="4256426"/>
            <a:ext cx="4572000" cy="1754326"/>
          </a:xfrm>
          <a:prstGeom prst="rect">
            <a:avLst/>
          </a:prstGeom>
        </p:spPr>
        <p:txBody>
          <a:bodyPr>
            <a:spAutoFit/>
          </a:bodyPr>
          <a:lstStyle/>
          <a:p>
            <a:r>
              <a:rPr lang="es-ES" dirty="0"/>
              <a:t>Se da forma a la estrategia con la creación de planos del </a:t>
            </a:r>
            <a:r>
              <a:rPr lang="es-ES" b="1" dirty="0"/>
              <a:t>mapa del sitio</a:t>
            </a:r>
            <a:r>
              <a:rPr lang="es-ES" dirty="0"/>
              <a:t> (</a:t>
            </a:r>
            <a:r>
              <a:rPr lang="en-US" i="1" dirty="0"/>
              <a:t>sitemaps</a:t>
            </a:r>
            <a:r>
              <a:rPr lang="es-ES" dirty="0"/>
              <a:t>), </a:t>
            </a:r>
            <a:r>
              <a:rPr lang="es-ES" b="1" dirty="0"/>
              <a:t>esquemas de páginas</a:t>
            </a:r>
            <a:r>
              <a:rPr lang="es-ES" dirty="0"/>
              <a:t> (</a:t>
            </a:r>
            <a:r>
              <a:rPr lang="en-US" i="1" dirty="0"/>
              <a:t>wireframes</a:t>
            </a:r>
            <a:r>
              <a:rPr lang="es-ES" dirty="0"/>
              <a:t>) y </a:t>
            </a:r>
            <a:r>
              <a:rPr lang="es-ES" b="1" dirty="0"/>
              <a:t>esquema de metadatos</a:t>
            </a:r>
            <a:r>
              <a:rPr lang="es-ES" dirty="0"/>
              <a:t> que serán utilizados por los diseñadores gráficos, programadores, autores de contenido, y el equipo de producción.</a:t>
            </a:r>
          </a:p>
        </p:txBody>
      </p:sp>
      <p:sp>
        <p:nvSpPr>
          <p:cNvPr id="15" name="Rectángulo 14"/>
          <p:cNvSpPr/>
          <p:nvPr/>
        </p:nvSpPr>
        <p:spPr>
          <a:xfrm>
            <a:off x="1225443" y="4948923"/>
            <a:ext cx="881973" cy="369332"/>
          </a:xfrm>
          <a:prstGeom prst="rect">
            <a:avLst/>
          </a:prstGeom>
        </p:spPr>
        <p:txBody>
          <a:bodyPr wrap="none">
            <a:spAutoFit/>
          </a:bodyPr>
          <a:lstStyle/>
          <a:p>
            <a:r>
              <a:rPr lang="es-ES" dirty="0"/>
              <a:t>Diseño </a:t>
            </a:r>
          </a:p>
        </p:txBody>
      </p:sp>
      <p:sp>
        <p:nvSpPr>
          <p:cNvPr id="16" name="Flecha abajo 15"/>
          <p:cNvSpPr/>
          <p:nvPr/>
        </p:nvSpPr>
        <p:spPr>
          <a:xfrm>
            <a:off x="1343025" y="3157538"/>
            <a:ext cx="323404" cy="1685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p:cNvCxnSpPr>
            <a:stCxn id="12" idx="3"/>
          </p:cNvCxnSpPr>
          <p:nvPr/>
        </p:nvCxnSpPr>
        <p:spPr>
          <a:xfrm>
            <a:off x="2107416" y="2736635"/>
            <a:ext cx="885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15" idx="3"/>
            <a:endCxn id="14" idx="1"/>
          </p:cNvCxnSpPr>
          <p:nvPr/>
        </p:nvCxnSpPr>
        <p:spPr>
          <a:xfrm>
            <a:off x="2107416" y="5133589"/>
            <a:ext cx="964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96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fontScale="90000"/>
          </a:bodyPr>
          <a:lstStyle/>
          <a:p>
            <a:pPr algn="ctr" defTabSz="762000">
              <a:lnSpc>
                <a:spcPct val="100000"/>
              </a:lnSpc>
              <a:spcBef>
                <a:spcPts val="0"/>
              </a:spcBef>
            </a:pPr>
            <a:r>
              <a:rPr lang="es-ES" dirty="0"/>
              <a:t>Planificación del proyecto: documentación</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11" name="CuadroTexto 10"/>
          <p:cNvSpPr txBox="1"/>
          <p:nvPr/>
        </p:nvSpPr>
        <p:spPr>
          <a:xfrm>
            <a:off x="1422401" y="1939778"/>
            <a:ext cx="5109028" cy="646331"/>
          </a:xfrm>
          <a:prstGeom prst="rect">
            <a:avLst/>
          </a:prstGeom>
          <a:noFill/>
        </p:spPr>
        <p:txBody>
          <a:bodyPr wrap="square" rtlCol="0">
            <a:spAutoFit/>
          </a:bodyPr>
          <a:lstStyle/>
          <a:p>
            <a:r>
              <a:rPr lang="es-ES" dirty="0"/>
              <a:t>De la etapa inicial de planificación : </a:t>
            </a:r>
            <a:r>
              <a:rPr lang="es-ES" b="1" dirty="0"/>
              <a:t>Arquitectura de la información </a:t>
            </a:r>
            <a:r>
              <a:rPr lang="es-ES" dirty="0"/>
              <a:t>(</a:t>
            </a:r>
            <a:r>
              <a:rPr lang="en-US" i="1" dirty="0"/>
              <a:t>Information architecture</a:t>
            </a:r>
            <a:r>
              <a:rPr lang="es-ES" dirty="0"/>
              <a:t>)</a:t>
            </a:r>
          </a:p>
        </p:txBody>
      </p:sp>
      <p:sp>
        <p:nvSpPr>
          <p:cNvPr id="12" name="CuadroTexto 11"/>
          <p:cNvSpPr txBox="1"/>
          <p:nvPr/>
        </p:nvSpPr>
        <p:spPr>
          <a:xfrm>
            <a:off x="1333194" y="3031978"/>
            <a:ext cx="5299835" cy="369332"/>
          </a:xfrm>
          <a:prstGeom prst="rect">
            <a:avLst/>
          </a:prstGeom>
          <a:noFill/>
        </p:spPr>
        <p:txBody>
          <a:bodyPr wrap="square" rtlCol="0">
            <a:spAutoFit/>
          </a:bodyPr>
          <a:lstStyle/>
          <a:p>
            <a:r>
              <a:rPr lang="es-ES" b="1" dirty="0"/>
              <a:t>Documentación</a:t>
            </a:r>
            <a:r>
              <a:rPr lang="es-ES" dirty="0"/>
              <a:t> sobre distintos aspectos del proyecto</a:t>
            </a:r>
          </a:p>
        </p:txBody>
      </p:sp>
      <p:cxnSp>
        <p:nvCxnSpPr>
          <p:cNvPr id="15" name="Conector recto de flecha 14"/>
          <p:cNvCxnSpPr>
            <a:stCxn id="11" idx="2"/>
            <a:endCxn id="12" idx="0"/>
          </p:cNvCxnSpPr>
          <p:nvPr/>
        </p:nvCxnSpPr>
        <p:spPr>
          <a:xfrm>
            <a:off x="3976915" y="2586109"/>
            <a:ext cx="6197" cy="44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865760" y="4047641"/>
            <a:ext cx="1145570" cy="369332"/>
          </a:xfrm>
          <a:prstGeom prst="rect">
            <a:avLst/>
          </a:prstGeom>
          <a:noFill/>
        </p:spPr>
        <p:txBody>
          <a:bodyPr wrap="none" rtlCol="0">
            <a:spAutoFit/>
          </a:bodyPr>
          <a:lstStyle/>
          <a:p>
            <a:r>
              <a:rPr lang="es-ES" dirty="0"/>
              <a:t>Estructura</a:t>
            </a:r>
          </a:p>
        </p:txBody>
      </p:sp>
      <p:sp>
        <p:nvSpPr>
          <p:cNvPr id="25" name="CuadroTexto 24"/>
          <p:cNvSpPr txBox="1"/>
          <p:nvPr/>
        </p:nvSpPr>
        <p:spPr>
          <a:xfrm>
            <a:off x="1813213" y="4723557"/>
            <a:ext cx="1250663" cy="369332"/>
          </a:xfrm>
          <a:prstGeom prst="rect">
            <a:avLst/>
          </a:prstGeom>
          <a:noFill/>
        </p:spPr>
        <p:txBody>
          <a:bodyPr wrap="none" rtlCol="0">
            <a:spAutoFit/>
          </a:bodyPr>
          <a:lstStyle/>
          <a:p>
            <a:r>
              <a:rPr lang="es-ES" dirty="0"/>
              <a:t>Disposición</a:t>
            </a:r>
          </a:p>
        </p:txBody>
      </p:sp>
      <p:sp>
        <p:nvSpPr>
          <p:cNvPr id="29" name="CuadroTexto 28"/>
          <p:cNvSpPr txBox="1"/>
          <p:nvPr/>
        </p:nvSpPr>
        <p:spPr>
          <a:xfrm>
            <a:off x="1846765" y="5399473"/>
            <a:ext cx="1267526" cy="369332"/>
          </a:xfrm>
          <a:prstGeom prst="rect">
            <a:avLst/>
          </a:prstGeom>
          <a:noFill/>
        </p:spPr>
        <p:txBody>
          <a:bodyPr wrap="none" rtlCol="0">
            <a:spAutoFit/>
          </a:bodyPr>
          <a:lstStyle/>
          <a:p>
            <a:r>
              <a:rPr lang="es-ES" dirty="0"/>
              <a:t>Navegación</a:t>
            </a:r>
          </a:p>
        </p:txBody>
      </p:sp>
      <p:sp>
        <p:nvSpPr>
          <p:cNvPr id="31" name="Rectángulo 30"/>
          <p:cNvSpPr/>
          <p:nvPr/>
        </p:nvSpPr>
        <p:spPr>
          <a:xfrm>
            <a:off x="4529965" y="4047641"/>
            <a:ext cx="3218253" cy="369332"/>
          </a:xfrm>
          <a:prstGeom prst="rect">
            <a:avLst/>
          </a:prstGeom>
        </p:spPr>
        <p:txBody>
          <a:bodyPr wrap="none">
            <a:spAutoFit/>
          </a:bodyPr>
          <a:lstStyle/>
          <a:p>
            <a:r>
              <a:rPr lang="es-ES" b="1" dirty="0"/>
              <a:t>plano / mapa del sitio</a:t>
            </a:r>
            <a:r>
              <a:rPr lang="es-ES" dirty="0"/>
              <a:t> (</a:t>
            </a:r>
            <a:r>
              <a:rPr lang="en-US" i="1" dirty="0"/>
              <a:t>sitemap</a:t>
            </a:r>
            <a:r>
              <a:rPr lang="es-ES" dirty="0"/>
              <a:t>)</a:t>
            </a:r>
          </a:p>
        </p:txBody>
      </p:sp>
      <p:sp>
        <p:nvSpPr>
          <p:cNvPr id="32" name="Rectángulo 31"/>
          <p:cNvSpPr/>
          <p:nvPr/>
        </p:nvSpPr>
        <p:spPr>
          <a:xfrm>
            <a:off x="4528458" y="4723557"/>
            <a:ext cx="3568349" cy="369332"/>
          </a:xfrm>
          <a:prstGeom prst="rect">
            <a:avLst/>
          </a:prstGeom>
        </p:spPr>
        <p:txBody>
          <a:bodyPr wrap="none">
            <a:spAutoFit/>
          </a:bodyPr>
          <a:lstStyle/>
          <a:p>
            <a:r>
              <a:rPr lang="es-ES" b="1" dirty="0"/>
              <a:t>esquema  de páginas </a:t>
            </a:r>
            <a:r>
              <a:rPr lang="es-ES" dirty="0"/>
              <a:t>(</a:t>
            </a:r>
            <a:r>
              <a:rPr lang="en-US" i="1" dirty="0"/>
              <a:t>wireframes</a:t>
            </a:r>
            <a:r>
              <a:rPr lang="es-ES" dirty="0"/>
              <a:t>) </a:t>
            </a:r>
          </a:p>
        </p:txBody>
      </p:sp>
      <p:sp>
        <p:nvSpPr>
          <p:cNvPr id="33" name="Rectángulo 32"/>
          <p:cNvSpPr/>
          <p:nvPr/>
        </p:nvSpPr>
        <p:spPr>
          <a:xfrm>
            <a:off x="4528458" y="5399473"/>
            <a:ext cx="3069686" cy="369332"/>
          </a:xfrm>
          <a:prstGeom prst="rect">
            <a:avLst/>
          </a:prstGeom>
        </p:spPr>
        <p:txBody>
          <a:bodyPr wrap="none">
            <a:spAutoFit/>
          </a:bodyPr>
          <a:lstStyle/>
          <a:p>
            <a:r>
              <a:rPr lang="es-ES" b="1" dirty="0"/>
              <a:t>guiones gráficos</a:t>
            </a:r>
            <a:r>
              <a:rPr lang="es-ES" dirty="0"/>
              <a:t> (</a:t>
            </a:r>
            <a:r>
              <a:rPr lang="en-US" i="1" dirty="0"/>
              <a:t>storyboards</a:t>
            </a:r>
            <a:r>
              <a:rPr lang="es-ES" dirty="0"/>
              <a:t>) </a:t>
            </a:r>
          </a:p>
        </p:txBody>
      </p:sp>
      <p:cxnSp>
        <p:nvCxnSpPr>
          <p:cNvPr id="35" name="Conector recto de flecha 34"/>
          <p:cNvCxnSpPr>
            <a:stCxn id="23" idx="3"/>
            <a:endCxn id="31" idx="1"/>
          </p:cNvCxnSpPr>
          <p:nvPr/>
        </p:nvCxnSpPr>
        <p:spPr>
          <a:xfrm>
            <a:off x="3011330" y="4232307"/>
            <a:ext cx="1518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25" idx="3"/>
            <a:endCxn id="32" idx="1"/>
          </p:cNvCxnSpPr>
          <p:nvPr/>
        </p:nvCxnSpPr>
        <p:spPr>
          <a:xfrm>
            <a:off x="3063876" y="4908223"/>
            <a:ext cx="1464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stCxn id="29" idx="3"/>
            <a:endCxn id="33" idx="1"/>
          </p:cNvCxnSpPr>
          <p:nvPr/>
        </p:nvCxnSpPr>
        <p:spPr>
          <a:xfrm>
            <a:off x="3114291" y="5584139"/>
            <a:ext cx="14141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379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206498"/>
          </a:xfrm>
        </p:spPr>
        <p:txBody>
          <a:bodyPr>
            <a:normAutofit/>
          </a:bodyPr>
          <a:lstStyle/>
          <a:p>
            <a:pPr algn="ctr"/>
            <a:r>
              <a:rPr lang="es-ES" dirty="0"/>
              <a:t>Plano /Mapa del sitio: concepto</a:t>
            </a:r>
          </a:p>
        </p:txBody>
      </p:sp>
      <p:sp>
        <p:nvSpPr>
          <p:cNvPr id="3" name="CuadroTexto 2"/>
          <p:cNvSpPr txBox="1"/>
          <p:nvPr/>
        </p:nvSpPr>
        <p:spPr>
          <a:xfrm>
            <a:off x="1057275" y="2028826"/>
            <a:ext cx="2686050" cy="646331"/>
          </a:xfrm>
          <a:prstGeom prst="rect">
            <a:avLst/>
          </a:prstGeom>
          <a:noFill/>
        </p:spPr>
        <p:txBody>
          <a:bodyPr wrap="square" rtlCol="0">
            <a:spAutoFit/>
          </a:bodyPr>
          <a:lstStyle/>
          <a:p>
            <a:pPr algn="ctr"/>
            <a:r>
              <a:rPr lang="es-ES" dirty="0"/>
              <a:t>Planos (</a:t>
            </a:r>
            <a:r>
              <a:rPr lang="en-US" i="1" dirty="0"/>
              <a:t>blueprints</a:t>
            </a:r>
            <a:r>
              <a:rPr lang="es-ES" dirty="0"/>
              <a:t>) o</a:t>
            </a:r>
            <a:br>
              <a:rPr lang="es-ES" dirty="0"/>
            </a:br>
            <a:r>
              <a:rPr lang="es-ES" dirty="0"/>
              <a:t>mapas del sitio (</a:t>
            </a:r>
            <a:r>
              <a:rPr lang="en-US" i="1" dirty="0"/>
              <a:t>sitemaps</a:t>
            </a:r>
            <a:r>
              <a:rPr lang="es-ES" dirty="0"/>
              <a:t>)</a:t>
            </a:r>
          </a:p>
        </p:txBody>
      </p:sp>
      <p:sp>
        <p:nvSpPr>
          <p:cNvPr id="4" name="Rectángulo 3"/>
          <p:cNvSpPr/>
          <p:nvPr/>
        </p:nvSpPr>
        <p:spPr>
          <a:xfrm>
            <a:off x="1514475" y="5716072"/>
            <a:ext cx="6929438" cy="646331"/>
          </a:xfrm>
          <a:prstGeom prst="rect">
            <a:avLst/>
          </a:prstGeom>
        </p:spPr>
        <p:txBody>
          <a:bodyPr wrap="square">
            <a:spAutoFit/>
          </a:bodyPr>
          <a:lstStyle/>
          <a:p>
            <a:pPr marL="2514600" indent="-2514600"/>
            <a:r>
              <a:rPr lang="es-ES" dirty="0"/>
              <a:t>mapa del sitio (</a:t>
            </a:r>
            <a:r>
              <a:rPr lang="en-US" i="1" dirty="0"/>
              <a:t>sitemap</a:t>
            </a:r>
            <a:r>
              <a:rPr lang="es-ES" dirty="0"/>
              <a:t>)	es también el nombre de un sistema suplementario de navegación</a:t>
            </a:r>
          </a:p>
        </p:txBody>
      </p:sp>
      <p:sp>
        <p:nvSpPr>
          <p:cNvPr id="5" name="Sol 4"/>
          <p:cNvSpPr/>
          <p:nvPr/>
        </p:nvSpPr>
        <p:spPr>
          <a:xfrm>
            <a:off x="3643312" y="2364691"/>
            <a:ext cx="136525" cy="137209"/>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Sol 5"/>
          <p:cNvSpPr/>
          <p:nvPr/>
        </p:nvSpPr>
        <p:spPr>
          <a:xfrm>
            <a:off x="1377950" y="5820724"/>
            <a:ext cx="136525" cy="137209"/>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5227390" y="1764526"/>
            <a:ext cx="2276967" cy="1200329"/>
          </a:xfrm>
          <a:prstGeom prst="rect">
            <a:avLst/>
          </a:prstGeom>
          <a:noFill/>
        </p:spPr>
        <p:txBody>
          <a:bodyPr wrap="square" rtlCol="0">
            <a:spAutoFit/>
          </a:bodyPr>
          <a:lstStyle/>
          <a:p>
            <a:r>
              <a:rPr lang="es-ES" dirty="0"/>
              <a:t>muestra la relación entre las páginas y otros componentes del contenido</a:t>
            </a:r>
          </a:p>
        </p:txBody>
      </p:sp>
      <p:cxnSp>
        <p:nvCxnSpPr>
          <p:cNvPr id="9" name="Conector recto de flecha 8"/>
          <p:cNvCxnSpPr>
            <a:stCxn id="7" idx="2"/>
            <a:endCxn id="10" idx="0"/>
          </p:cNvCxnSpPr>
          <p:nvPr/>
        </p:nvCxnSpPr>
        <p:spPr>
          <a:xfrm flipH="1">
            <a:off x="6365873" y="2964855"/>
            <a:ext cx="1" cy="543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5161985" y="3508822"/>
            <a:ext cx="2407775" cy="1200329"/>
          </a:xfrm>
          <a:prstGeom prst="rect">
            <a:avLst/>
          </a:prstGeom>
          <a:noFill/>
        </p:spPr>
        <p:txBody>
          <a:bodyPr wrap="none" rtlCol="0">
            <a:spAutoFit/>
          </a:bodyPr>
          <a:lstStyle/>
          <a:p>
            <a:r>
              <a:rPr lang="es-ES" dirty="0"/>
              <a:t>refleja al mismo tiempo</a:t>
            </a:r>
          </a:p>
          <a:p>
            <a:pPr marL="285750" indent="-285750">
              <a:buFont typeface="Wingdings" panose="05000000000000000000" pitchFamily="2" charset="2"/>
              <a:buChar char="Ø"/>
            </a:pPr>
            <a:r>
              <a:rPr lang="es-ES" dirty="0"/>
              <a:t>la organización</a:t>
            </a:r>
          </a:p>
          <a:p>
            <a:pPr marL="285750" indent="-285750">
              <a:buFont typeface="Wingdings" panose="05000000000000000000" pitchFamily="2" charset="2"/>
              <a:buChar char="Ø"/>
            </a:pPr>
            <a:r>
              <a:rPr lang="es-ES" dirty="0"/>
              <a:t>la navegación</a:t>
            </a:r>
          </a:p>
          <a:p>
            <a:pPr marL="285750" indent="-285750">
              <a:buFont typeface="Wingdings" panose="05000000000000000000" pitchFamily="2" charset="2"/>
              <a:buChar char="Ø"/>
            </a:pPr>
            <a:r>
              <a:rPr lang="es-ES" dirty="0"/>
              <a:t>el etiquetado</a:t>
            </a:r>
          </a:p>
        </p:txBody>
      </p:sp>
      <p:pic>
        <p:nvPicPr>
          <p:cNvPr id="5122" name="Picture 2" descr="http://www.ceri-mines.org/images/sitemap.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4198" y="3038869"/>
            <a:ext cx="2683901" cy="220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541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33400" y="361374"/>
            <a:ext cx="8307388" cy="1181100"/>
          </a:xfrm>
        </p:spPr>
        <p:txBody>
          <a:bodyPr/>
          <a:lstStyle/>
          <a:p>
            <a:pPr>
              <a:defRPr/>
            </a:pPr>
            <a:r>
              <a:rPr lang="es-ES" dirty="0"/>
              <a:t>USABILIDAD Y ACCESIBILIDAD WEB</a:t>
            </a:r>
          </a:p>
        </p:txBody>
      </p:sp>
      <p:sp>
        <p:nvSpPr>
          <p:cNvPr id="10243" name="Marcador de contenido 5"/>
          <p:cNvSpPr>
            <a:spLocks noGrp="1"/>
          </p:cNvSpPr>
          <p:nvPr>
            <p:ph idx="4294967295"/>
          </p:nvPr>
        </p:nvSpPr>
        <p:spPr>
          <a:xfrm>
            <a:off x="3995936" y="1242329"/>
            <a:ext cx="4844852" cy="1538599"/>
          </a:xfrm>
        </p:spPr>
        <p:txBody>
          <a:bodyPr/>
          <a:lstStyle/>
          <a:p>
            <a:r>
              <a:rPr lang="es-ES" dirty="0">
                <a:ea typeface="ＭＳ Ｐゴシック" pitchFamily="34" charset="-128"/>
              </a:rPr>
              <a:t>NOMBRE APELLIDO PROFESOR</a:t>
            </a:r>
            <a:br>
              <a:rPr lang="es-ES" dirty="0">
                <a:ea typeface="ＭＳ Ｐゴシック" pitchFamily="34" charset="-128"/>
              </a:rPr>
            </a:br>
            <a:r>
              <a:rPr lang="es-ES" dirty="0">
                <a:solidFill>
                  <a:schemeClr val="bg2">
                    <a:lumMod val="50000"/>
                  </a:schemeClr>
                </a:solidFill>
                <a:ea typeface="ＭＳ Ｐゴシック" pitchFamily="34" charset="-128"/>
              </a:rPr>
              <a:t>Alejandro Cerezo </a:t>
            </a:r>
            <a:r>
              <a:rPr lang="es-ES" dirty="0" err="1">
                <a:solidFill>
                  <a:schemeClr val="bg2">
                    <a:lumMod val="50000"/>
                  </a:schemeClr>
                </a:solidFill>
                <a:ea typeface="ＭＳ Ｐゴシック" pitchFamily="34" charset="-128"/>
              </a:rPr>
              <a:t>Lasne</a:t>
            </a:r>
            <a:br>
              <a:rPr lang="es-ES" dirty="0">
                <a:ea typeface="ＭＳ Ｐゴシック" pitchFamily="34" charset="-128"/>
              </a:rPr>
            </a:br>
            <a:endParaRPr lang="es-ES" dirty="0">
              <a:ea typeface="ＭＳ Ｐゴシック" pitchFamily="34" charset="-128"/>
            </a:endParaRPr>
          </a:p>
        </p:txBody>
      </p:sp>
      <p:pic>
        <p:nvPicPr>
          <p:cNvPr id="4" name="3 Imagen"/>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1560" y="1141182"/>
            <a:ext cx="2771828" cy="28638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Marcador de contenido 5"/>
          <p:cNvSpPr>
            <a:spLocks noGrp="1"/>
          </p:cNvSpPr>
          <p:nvPr>
            <p:ph idx="4294967295"/>
          </p:nvPr>
        </p:nvSpPr>
        <p:spPr>
          <a:xfrm>
            <a:off x="3995936" y="2420888"/>
            <a:ext cx="4844852" cy="3891422"/>
          </a:xfrm>
        </p:spPr>
        <p:txBody>
          <a:bodyPr/>
          <a:lstStyle/>
          <a:p>
            <a:r>
              <a:rPr lang="es-ES" sz="1800" dirty="0">
                <a:latin typeface="Arial" panose="020B0604020202020204" pitchFamily="34" charset="0"/>
                <a:ea typeface="ＭＳ Ｐゴシック" pitchFamily="34" charset="-128"/>
                <a:cs typeface="Arial" panose="020B0604020202020204" pitchFamily="34" charset="0"/>
              </a:rPr>
              <a:t>VER PERFIL COMPLETO:</a:t>
            </a:r>
            <a:br>
              <a:rPr lang="es-ES" sz="1800" dirty="0">
                <a:latin typeface="Arial" panose="020B0604020202020204" pitchFamily="34" charset="0"/>
                <a:ea typeface="ＭＳ Ｐゴシック" pitchFamily="34" charset="-128"/>
                <a:cs typeface="Arial" panose="020B0604020202020204" pitchFamily="34" charset="0"/>
              </a:rPr>
            </a:br>
            <a:br>
              <a:rPr lang="es-ES" sz="1800" dirty="0">
                <a:latin typeface="Arial" panose="020B0604020202020204" pitchFamily="34" charset="0"/>
                <a:ea typeface="ＭＳ Ｐゴシック" pitchFamily="34" charset="-128"/>
                <a:cs typeface="Arial" panose="020B0604020202020204" pitchFamily="34" charset="0"/>
              </a:rPr>
            </a:br>
            <a:r>
              <a:rPr lang="es-ES" sz="1800" dirty="0">
                <a:latin typeface="Arial" panose="020B0604020202020204" pitchFamily="34" charset="0"/>
                <a:ea typeface="ＭＳ Ｐゴシック" pitchFamily="34" charset="-128"/>
                <a:cs typeface="Arial" panose="020B0604020202020204" pitchFamily="34" charset="0"/>
              </a:rPr>
              <a:t>	</a:t>
            </a:r>
            <a:endParaRPr lang="es-ES" sz="1800" b="1" dirty="0">
              <a:solidFill>
                <a:schemeClr val="accent1">
                  <a:lumMod val="50000"/>
                </a:schemeClr>
              </a:solidFill>
            </a:endParaRPr>
          </a:p>
          <a:p>
            <a:pPr>
              <a:buNone/>
            </a:pPr>
            <a:endParaRPr lang="es-ES" sz="1800" dirty="0">
              <a:solidFill>
                <a:schemeClr val="accent1"/>
              </a:solidFill>
              <a:latin typeface="Arial" panose="020B0604020202020204" pitchFamily="34" charset="0"/>
              <a:ea typeface="ＭＳ Ｐゴシック" pitchFamily="34" charset="-128"/>
              <a:cs typeface="Arial" panose="020B0604020202020204" pitchFamily="34" charset="0"/>
            </a:endParaRPr>
          </a:p>
          <a:p>
            <a:pPr marL="474662" lvl="1" indent="0">
              <a:buNone/>
            </a:pPr>
            <a:r>
              <a:rPr lang="es-ES" sz="1600" dirty="0">
                <a:latin typeface="Arial" panose="020B0604020202020204" pitchFamily="34" charset="0"/>
                <a:ea typeface="ＭＳ Ｐゴシック" pitchFamily="34" charset="-128"/>
                <a:cs typeface="Arial" panose="020B0604020202020204" pitchFamily="34" charset="0"/>
                <a:hlinkClick r:id="rId3"/>
              </a:rPr>
              <a:t>	</a:t>
            </a:r>
            <a:endParaRPr lang="es-ES" sz="1600" dirty="0">
              <a:latin typeface="Arial" panose="020B0604020202020204" pitchFamily="34" charset="0"/>
              <a:ea typeface="ＭＳ Ｐゴシック" pitchFamily="34" charset="-128"/>
              <a:cs typeface="Arial" panose="020B0604020202020204" pitchFamily="34" charset="0"/>
            </a:endParaRPr>
          </a:p>
          <a:p>
            <a:pPr marL="0" indent="0">
              <a:buNone/>
            </a:pPr>
            <a:endParaRPr lang="es-ES" sz="1800" dirty="0">
              <a:latin typeface="Arial" panose="020B0604020202020204" pitchFamily="34" charset="0"/>
              <a:ea typeface="ＭＳ Ｐゴシック" pitchFamily="34" charset="-128"/>
              <a:cs typeface="Arial" panose="020B0604020202020204" pitchFamily="34" charset="0"/>
            </a:endParaRPr>
          </a:p>
          <a:p>
            <a:endParaRPr lang="es-ES" sz="1800" dirty="0">
              <a:latin typeface="Arial" panose="020B0604020202020204" pitchFamily="34" charset="0"/>
              <a:ea typeface="ＭＳ Ｐゴシック" pitchFamily="34" charset="-128"/>
              <a:cs typeface="Arial" panose="020B0604020202020204" pitchFamily="34" charset="0"/>
            </a:endParaRPr>
          </a:p>
          <a:p>
            <a:r>
              <a:rPr lang="es-ES" sz="1800" dirty="0">
                <a:latin typeface="Arial" panose="020B0604020202020204" pitchFamily="34" charset="0"/>
                <a:ea typeface="ＭＳ Ｐゴシック" pitchFamily="34" charset="-128"/>
                <a:cs typeface="Arial" panose="020B0604020202020204" pitchFamily="34" charset="0"/>
              </a:rPr>
              <a:t>CONTACTO</a:t>
            </a:r>
            <a:br>
              <a:rPr lang="es-ES" sz="1800" dirty="0">
                <a:latin typeface="Arial" panose="020B0604020202020204" pitchFamily="34" charset="0"/>
                <a:ea typeface="ＭＳ Ｐゴシック" pitchFamily="34" charset="-128"/>
                <a:cs typeface="Arial" panose="020B0604020202020204" pitchFamily="34" charset="0"/>
              </a:rPr>
            </a:br>
            <a:endParaRPr lang="es-ES" sz="1800" dirty="0">
              <a:latin typeface="Arial" panose="020B0604020202020204" pitchFamily="34" charset="0"/>
              <a:ea typeface="ＭＳ Ｐゴシック" pitchFamily="34" charset="-128"/>
              <a:cs typeface="Arial" panose="020B0604020202020204" pitchFamily="34" charset="0"/>
            </a:endParaRPr>
          </a:p>
          <a:p>
            <a:pPr marL="0" indent="0">
              <a:buNone/>
            </a:pPr>
            <a:r>
              <a:rPr lang="es-ES" sz="1800" dirty="0">
                <a:latin typeface="Arial" panose="020B0604020202020204" pitchFamily="34" charset="0"/>
                <a:ea typeface="ＭＳ Ｐゴシック" pitchFamily="34" charset="-128"/>
                <a:cs typeface="Arial" panose="020B0604020202020204" pitchFamily="34" charset="0"/>
              </a:rPr>
              <a:t>	</a:t>
            </a:r>
            <a:br>
              <a:rPr lang="es-ES" sz="1800" dirty="0">
                <a:latin typeface="Arial" panose="020B0604020202020204" pitchFamily="34" charset="0"/>
                <a:ea typeface="ＭＳ Ｐゴシック" pitchFamily="34" charset="-128"/>
                <a:cs typeface="Arial" panose="020B0604020202020204" pitchFamily="34" charset="0"/>
              </a:rPr>
            </a:br>
            <a:endParaRPr lang="es-ES" sz="1800" dirty="0">
              <a:latin typeface="Arial" panose="020B0604020202020204" pitchFamily="34" charset="0"/>
              <a:ea typeface="ＭＳ Ｐゴシック" pitchFamily="34" charset="-128"/>
              <a:cs typeface="Arial" panose="020B0604020202020204" pitchFamily="34" charset="0"/>
            </a:endParaRPr>
          </a:p>
          <a:p>
            <a:pPr marL="0" indent="0">
              <a:buNone/>
            </a:pPr>
            <a:r>
              <a:rPr lang="es-ES" sz="1800" dirty="0">
                <a:latin typeface="Arial" panose="020B0604020202020204" pitchFamily="34" charset="0"/>
                <a:ea typeface="ＭＳ Ｐゴシック" pitchFamily="34" charset="-128"/>
                <a:cs typeface="Arial" panose="020B0604020202020204" pitchFamily="34" charset="0"/>
              </a:rPr>
              <a:t>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157" y="5083519"/>
            <a:ext cx="357352" cy="357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929720"/>
            <a:ext cx="351909" cy="379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31 CuadroTexto"/>
          <p:cNvSpPr txBox="1"/>
          <p:nvPr/>
        </p:nvSpPr>
        <p:spPr bwMode="auto">
          <a:xfrm>
            <a:off x="5796136" y="261809"/>
            <a:ext cx="2286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_tradnl" sz="1100" b="1" i="0" u="none" strike="noStrike" kern="1200" cap="none" spc="0" normalizeH="0" baseline="0" noProof="0" dirty="0">
                <a:ln>
                  <a:noFill/>
                </a:ln>
                <a:solidFill>
                  <a:srgbClr val="00B0CA"/>
                </a:solidFill>
                <a:effectLst/>
                <a:uLnTx/>
                <a:uFillTx/>
                <a:latin typeface="Arial" pitchFamily="34" charset="0"/>
                <a:ea typeface="ＭＳ Ｐゴシック" pitchFamily="34" charset="-128"/>
                <a:cs typeface="+mn-cs"/>
              </a:rPr>
              <a:t>ESCUELA:</a:t>
            </a:r>
            <a:br>
              <a:rPr kumimoji="0" lang="es-ES_tradnl" sz="1100" b="1" i="0" u="none" strike="noStrike" kern="1200" cap="none" spc="0" normalizeH="0" baseline="0" noProof="0" dirty="0">
                <a:ln>
                  <a:noFill/>
                </a:ln>
                <a:solidFill>
                  <a:srgbClr val="00B0CA"/>
                </a:solidFill>
                <a:effectLst/>
                <a:uLnTx/>
                <a:uFillTx/>
                <a:latin typeface="Arial" pitchFamily="34" charset="0"/>
                <a:ea typeface="ＭＳ Ｐゴシック" pitchFamily="34" charset="-128"/>
                <a:cs typeface="+mn-cs"/>
              </a:rPr>
            </a:br>
            <a:r>
              <a:rPr kumimoji="0" lang="es-ES_tradnl" sz="1100" b="0" i="0" u="none" strike="noStrike" kern="1200" cap="none" spc="0" normalizeH="0" baseline="0" noProof="0" dirty="0">
                <a:ln>
                  <a:noFill/>
                </a:ln>
                <a:solidFill>
                  <a:srgbClr val="00B0CA"/>
                </a:solidFill>
                <a:effectLst/>
                <a:uLnTx/>
                <a:uFillTx/>
                <a:latin typeface="Arial" pitchFamily="34" charset="0"/>
                <a:ea typeface="ＭＳ Ｐゴシック" pitchFamily="34" charset="-128"/>
                <a:cs typeface="+mn-cs"/>
              </a:rPr>
              <a:t>TECNOLOGÍA</a:t>
            </a:r>
          </a:p>
        </p:txBody>
      </p:sp>
      <p:pic>
        <p:nvPicPr>
          <p:cNvPr id="22" name="1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8384" y="249846"/>
            <a:ext cx="936104" cy="702078"/>
          </a:xfrm>
          <a:prstGeom prst="rect">
            <a:avLst/>
          </a:prstGeom>
        </p:spPr>
      </p:pic>
      <p:pic>
        <p:nvPicPr>
          <p:cNvPr id="2" name="1 Imagen"/>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818" y="3068960"/>
            <a:ext cx="3331570" cy="2592288"/>
          </a:xfrm>
          <a:prstGeom prst="rect">
            <a:avLst/>
          </a:prstGeom>
        </p:spPr>
      </p:pic>
      <p:sp>
        <p:nvSpPr>
          <p:cNvPr id="12" name="11 Rectángulo"/>
          <p:cNvSpPr/>
          <p:nvPr/>
        </p:nvSpPr>
        <p:spPr>
          <a:xfrm>
            <a:off x="5004048" y="5083519"/>
            <a:ext cx="2614818"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1800" b="1" i="0" u="none" strike="noStrike" kern="1200" cap="none" spc="0" normalizeH="0" baseline="0" noProof="0" dirty="0">
                <a:ln>
                  <a:noFill/>
                </a:ln>
                <a:solidFill>
                  <a:srgbClr val="5A5A5A"/>
                </a:solidFill>
                <a:effectLst/>
                <a:uLnTx/>
                <a:uFillTx/>
                <a:latin typeface="Arial" pitchFamily="34" charset="0"/>
                <a:ea typeface="ＭＳ Ｐゴシック" pitchFamily="34" charset="-128"/>
                <a:cs typeface="+mn-cs"/>
                <a:hlinkClick r:id="rId8"/>
              </a:rPr>
              <a:t>training@iconotc.com</a:t>
            </a:r>
            <a:endParaRPr kumimoji="0" lang="es-E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pic>
        <p:nvPicPr>
          <p:cNvPr id="13" name="Picture 2">
            <a:extLst>
              <a:ext uri="{FF2B5EF4-FFF2-40B4-BE49-F238E27FC236}">
                <a16:creationId xmlns:a16="http://schemas.microsoft.com/office/drawing/2014/main" id="{478F6368-1A6E-479B-9E48-AEA358AFE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157" y="5640041"/>
            <a:ext cx="357352" cy="357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2">
            <a:extLst>
              <a:ext uri="{FF2B5EF4-FFF2-40B4-BE49-F238E27FC236}">
                <a16:creationId xmlns:a16="http://schemas.microsoft.com/office/drawing/2014/main" id="{CA14A17A-B7FE-4991-8DC9-F9D779580CB6}"/>
              </a:ext>
            </a:extLst>
          </p:cNvPr>
          <p:cNvSpPr txBox="1"/>
          <p:nvPr/>
        </p:nvSpPr>
        <p:spPr bwMode="auto">
          <a:xfrm>
            <a:off x="5004048" y="5617477"/>
            <a:ext cx="2214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none" lIns="91440" tIns="45720" rIns="91440" bIns="45720" numCol="1" rtlCol="0" anchor="t" anchorCtr="0" compatLnSpc="1">
            <a:prstTxWarp prst="textNoShape">
              <a:avLst/>
            </a:prstTxWarp>
            <a:spAutoFit/>
          </a:bodyPr>
          <a:lstStyle/>
          <a:p>
            <a:r>
              <a:rPr lang="es-ES" dirty="0">
                <a:hlinkClick r:id="rId9"/>
              </a:rPr>
              <a:t>alce65@hotmail.es</a:t>
            </a:r>
            <a:endParaRPr lang="es-ES" dirty="0"/>
          </a:p>
        </p:txBody>
      </p:sp>
      <p:pic>
        <p:nvPicPr>
          <p:cNvPr id="14" name="Picture 3">
            <a:extLst>
              <a:ext uri="{FF2B5EF4-FFF2-40B4-BE49-F238E27FC236}">
                <a16:creationId xmlns:a16="http://schemas.microsoft.com/office/drawing/2014/main" id="{A905500D-1CB3-45F6-A5A4-60EEFB3C8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4157" y="3845065"/>
            <a:ext cx="351909" cy="379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ángulo 5">
            <a:extLst>
              <a:ext uri="{FF2B5EF4-FFF2-40B4-BE49-F238E27FC236}">
                <a16:creationId xmlns:a16="http://schemas.microsoft.com/office/drawing/2014/main" id="{0FAD69B6-04C1-4D4E-ACB9-26E192F27532}"/>
              </a:ext>
            </a:extLst>
          </p:cNvPr>
          <p:cNvSpPr/>
          <p:nvPr/>
        </p:nvSpPr>
        <p:spPr>
          <a:xfrm>
            <a:off x="5004048" y="3793275"/>
            <a:ext cx="3024336" cy="646331"/>
          </a:xfrm>
          <a:prstGeom prst="rect">
            <a:avLst/>
          </a:prstGeom>
        </p:spPr>
        <p:txBody>
          <a:bodyPr wrap="square">
            <a:spAutoFit/>
          </a:bodyPr>
          <a:lstStyle/>
          <a:p>
            <a:r>
              <a:rPr lang="es-ES" dirty="0">
                <a:latin typeface="Arial" panose="020B0604020202020204" pitchFamily="34" charset="0"/>
                <a:ea typeface="ＭＳ Ｐゴシック" pitchFamily="34" charset="-128"/>
                <a:cs typeface="Arial" panose="020B0604020202020204" pitchFamily="34" charset="0"/>
                <a:hlinkClick r:id="rId3"/>
              </a:rPr>
              <a:t>https://www.linkedin.com/in/alejandrocerezo/</a:t>
            </a:r>
            <a:r>
              <a:rPr lang="es-ES" dirty="0">
                <a:latin typeface="Arial" panose="020B0604020202020204" pitchFamily="34" charset="0"/>
                <a:ea typeface="ＭＳ Ｐゴシック" pitchFamily="34" charset="-128"/>
                <a:cs typeface="Arial" panose="020B0604020202020204" pitchFamily="34" charset="0"/>
              </a:rPr>
              <a:t> </a:t>
            </a:r>
            <a:endParaRPr lang="es-ES" dirty="0"/>
          </a:p>
        </p:txBody>
      </p:sp>
      <p:sp>
        <p:nvSpPr>
          <p:cNvPr id="7" name="Rectángulo 6">
            <a:extLst>
              <a:ext uri="{FF2B5EF4-FFF2-40B4-BE49-F238E27FC236}">
                <a16:creationId xmlns:a16="http://schemas.microsoft.com/office/drawing/2014/main" id="{5F0543F9-06D6-48D4-982D-B0C987E13720}"/>
              </a:ext>
            </a:extLst>
          </p:cNvPr>
          <p:cNvSpPr/>
          <p:nvPr/>
        </p:nvSpPr>
        <p:spPr>
          <a:xfrm>
            <a:off x="5008400" y="2884552"/>
            <a:ext cx="3073885" cy="646331"/>
          </a:xfrm>
          <a:prstGeom prst="rect">
            <a:avLst/>
          </a:prstGeom>
        </p:spPr>
        <p:txBody>
          <a:bodyPr wrap="square">
            <a:spAutoFit/>
          </a:bodyPr>
          <a:lstStyle/>
          <a:p>
            <a:r>
              <a:rPr lang="es-ES" spc="-1" dirty="0">
                <a:solidFill>
                  <a:srgbClr val="000000"/>
                </a:solidFill>
                <a:ea typeface="ＭＳ Ｐゴシック"/>
                <a:hlinkClick r:id="rId10"/>
              </a:rPr>
              <a:t>linkedin.com/</a:t>
            </a:r>
            <a:r>
              <a:rPr lang="es-ES" spc="-1" dirty="0" err="1">
                <a:solidFill>
                  <a:srgbClr val="000000"/>
                </a:solidFill>
                <a:ea typeface="ＭＳ Ｐゴシック"/>
                <a:hlinkClick r:id="rId10"/>
              </a:rPr>
              <a:t>company</a:t>
            </a:r>
            <a:r>
              <a:rPr lang="es-ES" spc="-1" dirty="0">
                <a:solidFill>
                  <a:srgbClr val="000000"/>
                </a:solidFill>
                <a:ea typeface="ＭＳ Ｐゴシック"/>
                <a:hlinkClick r:id="rId10"/>
              </a:rPr>
              <a:t>/icono-   training-</a:t>
            </a:r>
            <a:r>
              <a:rPr lang="es-ES" spc="-1" dirty="0" err="1">
                <a:solidFill>
                  <a:srgbClr val="000000"/>
                </a:solidFill>
                <a:ea typeface="ＭＳ Ｐゴシック"/>
                <a:hlinkClick r:id="rId10"/>
              </a:rPr>
              <a:t>consulting</a:t>
            </a:r>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EBD3CE-4941-40CC-B7BE-E12C2AAEE21C}"/>
              </a:ext>
            </a:extLst>
          </p:cNvPr>
          <p:cNvSpPr>
            <a:spLocks noGrp="1"/>
          </p:cNvSpPr>
          <p:nvPr>
            <p:ph type="title"/>
          </p:nvPr>
        </p:nvSpPr>
        <p:spPr/>
        <p:txBody>
          <a:bodyPr/>
          <a:lstStyle/>
          <a:p>
            <a:r>
              <a:rPr lang="es-ES" dirty="0"/>
              <a:t>Agilidad y gestión de riesgos</a:t>
            </a:r>
          </a:p>
        </p:txBody>
      </p:sp>
      <p:pic>
        <p:nvPicPr>
          <p:cNvPr id="3" name="Imagen 2">
            <a:extLst>
              <a:ext uri="{FF2B5EF4-FFF2-40B4-BE49-F238E27FC236}">
                <a16:creationId xmlns:a16="http://schemas.microsoft.com/office/drawing/2014/main" id="{C4E901EE-60A5-4FA2-83F7-99BB27BF686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4259" y="1468078"/>
            <a:ext cx="7745091" cy="2897444"/>
          </a:xfrm>
          <a:prstGeom prst="rect">
            <a:avLst/>
          </a:prstGeom>
        </p:spPr>
      </p:pic>
      <p:sp>
        <p:nvSpPr>
          <p:cNvPr id="4" name="Rectángulo 3">
            <a:extLst>
              <a:ext uri="{FF2B5EF4-FFF2-40B4-BE49-F238E27FC236}">
                <a16:creationId xmlns:a16="http://schemas.microsoft.com/office/drawing/2014/main" id="{DEB7C0DC-5F69-4AD9-A717-FBEB23A7CEEC}"/>
              </a:ext>
            </a:extLst>
          </p:cNvPr>
          <p:cNvSpPr/>
          <p:nvPr/>
        </p:nvSpPr>
        <p:spPr>
          <a:xfrm>
            <a:off x="1334729" y="4548019"/>
            <a:ext cx="6474542" cy="1200329"/>
          </a:xfrm>
          <a:prstGeom prst="rect">
            <a:avLst/>
          </a:prstGeom>
        </p:spPr>
        <p:txBody>
          <a:bodyPr wrap="square">
            <a:spAutoFit/>
          </a:bodyPr>
          <a:lstStyle/>
          <a:p>
            <a:r>
              <a:rPr lang="es-ES" dirty="0"/>
              <a:t>Además de mirar por y para el usuario, se debe vigilar por el producto y el modelo de negocio.</a:t>
            </a:r>
          </a:p>
          <a:p>
            <a:endParaRPr lang="es-ES" dirty="0"/>
          </a:p>
          <a:p>
            <a:r>
              <a:rPr lang="es-ES" dirty="0"/>
              <a:t>Esto implicará aplicar métodos ágiles ligados al UCD.</a:t>
            </a:r>
          </a:p>
        </p:txBody>
      </p:sp>
    </p:spTree>
    <p:extLst>
      <p:ext uri="{BB962C8B-B14F-4D97-AF65-F5344CB8AC3E}">
        <p14:creationId xmlns:p14="http://schemas.microsoft.com/office/powerpoint/2010/main" val="13419415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084752"/>
          </a:xfrm>
        </p:spPr>
        <p:txBody>
          <a:bodyPr>
            <a:normAutofit/>
          </a:bodyPr>
          <a:lstStyle/>
          <a:p>
            <a:pPr algn="ctr"/>
            <a:r>
              <a:rPr lang="es-ES" dirty="0"/>
              <a:t>Plano /Mapa del sitio como lenguaje visual</a:t>
            </a:r>
          </a:p>
        </p:txBody>
      </p:sp>
      <p:sp>
        <p:nvSpPr>
          <p:cNvPr id="3" name="Rectángulo 2"/>
          <p:cNvSpPr/>
          <p:nvPr/>
        </p:nvSpPr>
        <p:spPr>
          <a:xfrm>
            <a:off x="3521931" y="1970793"/>
            <a:ext cx="4572000" cy="646331"/>
          </a:xfrm>
          <a:prstGeom prst="rect">
            <a:avLst/>
          </a:prstGeom>
        </p:spPr>
        <p:txBody>
          <a:bodyPr>
            <a:spAutoFit/>
          </a:bodyPr>
          <a:lstStyle/>
          <a:p>
            <a:r>
              <a:rPr lang="es-ES" dirty="0"/>
              <a:t>representar "las principales áreas de organización y rotulado"</a:t>
            </a:r>
          </a:p>
        </p:txBody>
      </p:sp>
      <p:sp>
        <p:nvSpPr>
          <p:cNvPr id="4" name="Rectángulo 3"/>
          <p:cNvSpPr/>
          <p:nvPr/>
        </p:nvSpPr>
        <p:spPr>
          <a:xfrm>
            <a:off x="1102394" y="2109292"/>
            <a:ext cx="1003673" cy="369332"/>
          </a:xfrm>
          <a:prstGeom prst="rect">
            <a:avLst/>
          </a:prstGeom>
        </p:spPr>
        <p:txBody>
          <a:bodyPr wrap="none">
            <a:spAutoFit/>
          </a:bodyPr>
          <a:lstStyle/>
          <a:p>
            <a:r>
              <a:rPr lang="es-ES" dirty="0"/>
              <a:t>objetivo </a:t>
            </a:r>
          </a:p>
        </p:txBody>
      </p:sp>
      <p:sp>
        <p:nvSpPr>
          <p:cNvPr id="6" name="Rectángulo 5"/>
          <p:cNvSpPr/>
          <p:nvPr/>
        </p:nvSpPr>
        <p:spPr>
          <a:xfrm>
            <a:off x="1102393" y="2769306"/>
            <a:ext cx="7207437" cy="369332"/>
          </a:xfrm>
          <a:prstGeom prst="rect">
            <a:avLst/>
          </a:prstGeom>
        </p:spPr>
        <p:txBody>
          <a:bodyPr wrap="square">
            <a:spAutoFit/>
          </a:bodyPr>
          <a:lstStyle/>
          <a:p>
            <a:r>
              <a:rPr lang="es-ES" dirty="0"/>
              <a:t>enfocados a los aspectos estructurales y de funcionamiento del producto</a:t>
            </a:r>
          </a:p>
        </p:txBody>
      </p:sp>
      <p:sp>
        <p:nvSpPr>
          <p:cNvPr id="8" name="Rectángulo 7"/>
          <p:cNvSpPr/>
          <p:nvPr/>
        </p:nvSpPr>
        <p:spPr>
          <a:xfrm>
            <a:off x="968281" y="4172061"/>
            <a:ext cx="4711326" cy="1477328"/>
          </a:xfrm>
          <a:prstGeom prst="rect">
            <a:avLst/>
          </a:prstGeom>
        </p:spPr>
        <p:txBody>
          <a:bodyPr wrap="square">
            <a:spAutoFit/>
          </a:bodyPr>
          <a:lstStyle/>
          <a:p>
            <a:pPr marL="285750" indent="-285750">
              <a:buFont typeface="Arial" panose="020B0604020202020204" pitchFamily="34" charset="0"/>
              <a:buChar char="•"/>
            </a:pPr>
            <a:r>
              <a:rPr lang="es-ES" dirty="0"/>
              <a:t>se representan con textos, cajas y flechas.</a:t>
            </a:r>
          </a:p>
          <a:p>
            <a:pPr marL="285750" indent="-285750">
              <a:buFont typeface="Arial" panose="020B0604020202020204" pitchFamily="34" charset="0"/>
              <a:buChar char="•"/>
            </a:pPr>
            <a:r>
              <a:rPr lang="es-ES" dirty="0"/>
              <a:t>se definen con precisión el significado de cada uno de ellos</a:t>
            </a:r>
          </a:p>
          <a:p>
            <a:pPr marL="285750" indent="-285750">
              <a:buFont typeface="Arial" panose="020B0604020202020204" pitchFamily="34" charset="0"/>
              <a:buChar char="•"/>
            </a:pPr>
            <a:r>
              <a:rPr lang="es-ES" dirty="0"/>
              <a:t>se pueden detallar estos significados como leyenda del gráfico</a:t>
            </a:r>
          </a:p>
        </p:txBody>
      </p:sp>
      <p:sp>
        <p:nvSpPr>
          <p:cNvPr id="9" name="CuadroTexto 8"/>
          <p:cNvSpPr txBox="1"/>
          <p:nvPr/>
        </p:nvSpPr>
        <p:spPr>
          <a:xfrm>
            <a:off x="968281" y="3651747"/>
            <a:ext cx="1616148" cy="369332"/>
          </a:xfrm>
          <a:prstGeom prst="rect">
            <a:avLst/>
          </a:prstGeom>
          <a:noFill/>
        </p:spPr>
        <p:txBody>
          <a:bodyPr wrap="none" rtlCol="0">
            <a:spAutoFit/>
          </a:bodyPr>
          <a:lstStyle/>
          <a:p>
            <a:r>
              <a:rPr lang="es-ES" dirty="0"/>
              <a:t>Lenguaje visual</a:t>
            </a:r>
          </a:p>
        </p:txBody>
      </p:sp>
      <p:sp>
        <p:nvSpPr>
          <p:cNvPr id="10" name="Rectángulo 9"/>
          <p:cNvSpPr/>
          <p:nvPr/>
        </p:nvSpPr>
        <p:spPr>
          <a:xfrm>
            <a:off x="6178855" y="5464723"/>
            <a:ext cx="1915076" cy="369332"/>
          </a:xfrm>
          <a:prstGeom prst="rect">
            <a:avLst/>
          </a:prstGeom>
        </p:spPr>
        <p:txBody>
          <a:bodyPr wrap="none">
            <a:spAutoFit/>
          </a:bodyPr>
          <a:lstStyle/>
          <a:p>
            <a:r>
              <a:rPr lang="es-ES" dirty="0"/>
              <a:t>vocabulario visual </a:t>
            </a:r>
          </a:p>
        </p:txBody>
      </p:sp>
      <p:sp>
        <p:nvSpPr>
          <p:cNvPr id="5" name="Flecha doblada hacia arriba 4"/>
          <p:cNvSpPr/>
          <p:nvPr/>
        </p:nvSpPr>
        <p:spPr>
          <a:xfrm flipV="1">
            <a:off x="5679607" y="4689393"/>
            <a:ext cx="1289863" cy="50763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06736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Vocabulario visual de Garrett</a:t>
            </a:r>
          </a:p>
        </p:txBody>
      </p:sp>
      <p:sp>
        <p:nvSpPr>
          <p:cNvPr id="3" name="Rectángulo 2"/>
          <p:cNvSpPr/>
          <p:nvPr/>
        </p:nvSpPr>
        <p:spPr>
          <a:xfrm>
            <a:off x="770418" y="3980127"/>
            <a:ext cx="3036787" cy="646331"/>
          </a:xfrm>
          <a:prstGeom prst="rect">
            <a:avLst/>
          </a:prstGeom>
        </p:spPr>
        <p:txBody>
          <a:bodyPr wrap="square">
            <a:spAutoFit/>
          </a:bodyPr>
          <a:lstStyle/>
          <a:p>
            <a:r>
              <a:rPr lang="es-ES" dirty="0">
                <a:hlinkClick r:id="rId3"/>
              </a:rPr>
              <a:t>http://www.jjg.net/ia/visvocab/spanish.html</a:t>
            </a:r>
            <a:r>
              <a:rPr lang="es-ES" dirty="0"/>
              <a:t> </a:t>
            </a:r>
          </a:p>
        </p:txBody>
      </p:sp>
      <p:pic>
        <p:nvPicPr>
          <p:cNvPr id="4" name="Imagen 3"/>
          <p:cNvPicPr>
            <a:picLocks noChangeAspect="1"/>
          </p:cNvPicPr>
          <p:nvPr/>
        </p:nvPicPr>
        <p:blipFill>
          <a:blip r:embed="rId4">
            <a:clrChange>
              <a:clrFrom>
                <a:srgbClr val="FFFFFF"/>
              </a:clrFrom>
              <a:clrTo>
                <a:srgbClr val="FFFFFF">
                  <a:alpha val="0"/>
                </a:srgbClr>
              </a:clrTo>
            </a:clrChange>
          </a:blip>
          <a:stretch>
            <a:fillRect/>
          </a:stretch>
        </p:blipFill>
        <p:spPr>
          <a:xfrm>
            <a:off x="4448193" y="1397000"/>
            <a:ext cx="4411790" cy="4889500"/>
          </a:xfrm>
          <a:prstGeom prst="rect">
            <a:avLst/>
          </a:prstGeom>
        </p:spPr>
      </p:pic>
      <p:sp>
        <p:nvSpPr>
          <p:cNvPr id="5" name="Rectángulo 4"/>
          <p:cNvSpPr/>
          <p:nvPr/>
        </p:nvSpPr>
        <p:spPr>
          <a:xfrm>
            <a:off x="718641" y="1456205"/>
            <a:ext cx="3553192" cy="923330"/>
          </a:xfrm>
          <a:prstGeom prst="rect">
            <a:avLst/>
          </a:prstGeom>
        </p:spPr>
        <p:txBody>
          <a:bodyPr wrap="square">
            <a:spAutoFit/>
          </a:bodyPr>
          <a:lstStyle/>
          <a:p>
            <a:r>
              <a:rPr lang="es-ES" dirty="0"/>
              <a:t>Simbología básica para diagramar conceptos de arquitectura de información y diseño de interacción</a:t>
            </a:r>
          </a:p>
        </p:txBody>
      </p:sp>
      <p:pic>
        <p:nvPicPr>
          <p:cNvPr id="6" name="Imagen 5"/>
          <p:cNvPicPr>
            <a:picLocks noChangeAspect="1"/>
          </p:cNvPicPr>
          <p:nvPr/>
        </p:nvPicPr>
        <p:blipFill>
          <a:blip r:embed="rId5">
            <a:clrChange>
              <a:clrFrom>
                <a:srgbClr val="FFFFFF"/>
              </a:clrFrom>
              <a:clrTo>
                <a:srgbClr val="FFFFFF">
                  <a:alpha val="0"/>
                </a:srgbClr>
              </a:clrTo>
            </a:clrChange>
          </a:blip>
          <a:stretch>
            <a:fillRect/>
          </a:stretch>
        </p:blipFill>
        <p:spPr>
          <a:xfrm>
            <a:off x="718641" y="2698951"/>
            <a:ext cx="2948117" cy="887413"/>
          </a:xfrm>
          <a:prstGeom prst="rect">
            <a:avLst/>
          </a:prstGeom>
        </p:spPr>
      </p:pic>
      <p:sp>
        <p:nvSpPr>
          <p:cNvPr id="7" name="CuadroTexto 6"/>
          <p:cNvSpPr txBox="1"/>
          <p:nvPr/>
        </p:nvSpPr>
        <p:spPr>
          <a:xfrm>
            <a:off x="770418" y="5186956"/>
            <a:ext cx="3268182" cy="923330"/>
          </a:xfrm>
          <a:prstGeom prst="rect">
            <a:avLst/>
          </a:prstGeom>
          <a:noFill/>
        </p:spPr>
        <p:txBody>
          <a:bodyPr wrap="square" rtlCol="0">
            <a:spAutoFit/>
          </a:bodyPr>
          <a:lstStyle/>
          <a:p>
            <a:r>
              <a:rPr lang="es-ES" dirty="0"/>
              <a:t>Proporciona librerías para incorporar este "lenguaje" en Visio, PowerPoint, </a:t>
            </a:r>
            <a:r>
              <a:rPr lang="en-US" dirty="0" err="1"/>
              <a:t>OmniGraffle</a:t>
            </a:r>
            <a:r>
              <a:rPr lang="es-ES" dirty="0"/>
              <a:t>… </a:t>
            </a:r>
          </a:p>
        </p:txBody>
      </p:sp>
    </p:spTree>
    <p:extLst>
      <p:ext uri="{BB962C8B-B14F-4D97-AF65-F5344CB8AC3E}">
        <p14:creationId xmlns:p14="http://schemas.microsoft.com/office/powerpoint/2010/main" val="15127439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Modelo de </a:t>
            </a:r>
            <a:r>
              <a:rPr lang="en-US" dirty="0"/>
              <a:t>Morville &amp; Rosenfeld</a:t>
            </a:r>
          </a:p>
        </p:txBody>
      </p:sp>
      <p:pic>
        <p:nvPicPr>
          <p:cNvPr id="3" name="Imagen 2"/>
          <p:cNvPicPr>
            <a:picLocks noChangeAspect="1"/>
          </p:cNvPicPr>
          <p:nvPr/>
        </p:nvPicPr>
        <p:blipFill rotWithShape="1">
          <a:blip r:embed="rId2"/>
          <a:srcRect b="18356"/>
          <a:stretch/>
        </p:blipFill>
        <p:spPr>
          <a:xfrm>
            <a:off x="4244107" y="1663699"/>
            <a:ext cx="4360143" cy="4479925"/>
          </a:xfrm>
          <a:prstGeom prst="rect">
            <a:avLst/>
          </a:prstGeom>
        </p:spPr>
      </p:pic>
      <p:grpSp>
        <p:nvGrpSpPr>
          <p:cNvPr id="8" name="Grupo 7"/>
          <p:cNvGrpSpPr/>
          <p:nvPr/>
        </p:nvGrpSpPr>
        <p:grpSpPr>
          <a:xfrm>
            <a:off x="1008063" y="3711573"/>
            <a:ext cx="2371725" cy="2305051"/>
            <a:chOff x="1008063" y="1663699"/>
            <a:chExt cx="2371725" cy="2305051"/>
          </a:xfrm>
        </p:grpSpPr>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1008063" y="1663699"/>
              <a:ext cx="2371725" cy="1238250"/>
            </a:xfrm>
            <a:prstGeom prst="rect">
              <a:avLst/>
            </a:prstGeom>
          </p:spPr>
        </p:pic>
        <p:pic>
          <p:nvPicPr>
            <p:cNvPr id="7" name="Imagen 6"/>
            <p:cNvPicPr>
              <a:picLocks noChangeAspect="1"/>
            </p:cNvPicPr>
            <p:nvPr/>
          </p:nvPicPr>
          <p:blipFill>
            <a:blip r:embed="rId4">
              <a:clrChange>
                <a:clrFrom>
                  <a:srgbClr val="FFFFFF"/>
                </a:clrFrom>
                <a:clrTo>
                  <a:srgbClr val="FFFFFF">
                    <a:alpha val="0"/>
                  </a:srgbClr>
                </a:clrTo>
              </a:clrChange>
            </a:blip>
            <a:stretch>
              <a:fillRect/>
            </a:stretch>
          </p:blipFill>
          <p:spPr>
            <a:xfrm>
              <a:off x="1123950" y="2911475"/>
              <a:ext cx="1866900" cy="1057275"/>
            </a:xfrm>
            <a:prstGeom prst="rect">
              <a:avLst/>
            </a:prstGeom>
          </p:spPr>
        </p:pic>
      </p:grpSp>
      <p:sp>
        <p:nvSpPr>
          <p:cNvPr id="9" name="Rectángulo 8"/>
          <p:cNvSpPr/>
          <p:nvPr/>
        </p:nvSpPr>
        <p:spPr>
          <a:xfrm>
            <a:off x="698500" y="1820772"/>
            <a:ext cx="3067050" cy="1200329"/>
          </a:xfrm>
          <a:prstGeom prst="rect">
            <a:avLst/>
          </a:prstGeom>
        </p:spPr>
        <p:txBody>
          <a:bodyPr wrap="square">
            <a:spAutoFit/>
          </a:bodyPr>
          <a:lstStyle/>
          <a:p>
            <a:r>
              <a:rPr lang="en-US" u="sng" dirty="0"/>
              <a:t>Information Architecture for the World Wide Web. Peter </a:t>
            </a:r>
            <a:r>
              <a:rPr lang="en-US" dirty="0"/>
              <a:t>Morville &amp; Louis Rosenfeld. O'Reilly. 1998</a:t>
            </a:r>
            <a:endParaRPr lang="es-ES" dirty="0"/>
          </a:p>
        </p:txBody>
      </p:sp>
    </p:spTree>
    <p:extLst>
      <p:ext uri="{BB962C8B-B14F-4D97-AF65-F5344CB8AC3E}">
        <p14:creationId xmlns:p14="http://schemas.microsoft.com/office/powerpoint/2010/main" val="17121640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dirty="0"/>
              <a:t>Mapa del sitio: </a:t>
            </a:r>
            <a:r>
              <a:rPr lang="en-US" dirty="0"/>
              <a:t>tools</a:t>
            </a:r>
            <a:endParaRPr lang="en-US" sz="3600" b="1" i="1" dirty="0">
              <a:solidFill>
                <a:srgbClr val="04617B"/>
              </a:solidFill>
              <a:effectLst>
                <a:outerShdw blurRad="38100" dist="38100" dir="2700000" algn="tl">
                  <a:srgbClr val="C0C0C0"/>
                </a:outerShdw>
              </a:effectLst>
            </a:endParaRPr>
          </a:p>
        </p:txBody>
      </p:sp>
      <p:sp>
        <p:nvSpPr>
          <p:cNvPr id="8" name="Rectángulo 7"/>
          <p:cNvSpPr/>
          <p:nvPr/>
        </p:nvSpPr>
        <p:spPr>
          <a:xfrm>
            <a:off x="3011877" y="3729549"/>
            <a:ext cx="3893630" cy="646331"/>
          </a:xfrm>
          <a:prstGeom prst="rect">
            <a:avLst/>
          </a:prstGeom>
        </p:spPr>
        <p:txBody>
          <a:bodyPr wrap="none">
            <a:spAutoFit/>
          </a:bodyPr>
          <a:lstStyle/>
          <a:p>
            <a:pPr marL="285750" indent="-285750">
              <a:buFont typeface="Arial" panose="020B0604020202020204" pitchFamily="34" charset="0"/>
              <a:buChar char="•"/>
            </a:pPr>
            <a:r>
              <a:rPr lang="es-ES" b="1" noProof="1">
                <a:hlinkClick r:id="rId3"/>
              </a:rPr>
              <a:t>Slickplan</a:t>
            </a:r>
            <a:r>
              <a:rPr lang="es-ES" noProof="1"/>
              <a:t> (</a:t>
            </a:r>
            <a:r>
              <a:rPr lang="es-ES" noProof="1">
                <a:hlinkClick r:id="rId3" tooltip="Slickplan"/>
              </a:rPr>
              <a:t>http://slickplan.com/</a:t>
            </a:r>
            <a:r>
              <a:rPr lang="es-ES" noProof="1"/>
              <a:t>)</a:t>
            </a:r>
          </a:p>
          <a:p>
            <a:pPr marL="285750" indent="-285750">
              <a:buFont typeface="Arial" panose="020B0604020202020204" pitchFamily="34" charset="0"/>
              <a:buChar char="•"/>
            </a:pPr>
            <a:r>
              <a:rPr lang="es-ES" b="1" noProof="1">
                <a:hlinkClick r:id="rId4"/>
              </a:rPr>
              <a:t>Writemaps</a:t>
            </a:r>
            <a:r>
              <a:rPr lang="es-ES" noProof="1"/>
              <a:t> (</a:t>
            </a:r>
            <a:r>
              <a:rPr lang="es-ES" noProof="1">
                <a:hlinkClick r:id="rId4" tooltip="Writemaps"/>
              </a:rPr>
              <a:t>http://writemaps.com/</a:t>
            </a:r>
            <a:r>
              <a:rPr lang="es-ES" noProof="1"/>
              <a:t>)</a:t>
            </a:r>
          </a:p>
        </p:txBody>
      </p:sp>
      <p:sp>
        <p:nvSpPr>
          <p:cNvPr id="5" name="CuadroTexto 4"/>
          <p:cNvSpPr txBox="1"/>
          <p:nvPr/>
        </p:nvSpPr>
        <p:spPr>
          <a:xfrm>
            <a:off x="3011877" y="1437425"/>
            <a:ext cx="4884542" cy="2031325"/>
          </a:xfrm>
          <a:prstGeom prst="rect">
            <a:avLst/>
          </a:prstGeom>
          <a:noFill/>
        </p:spPr>
        <p:txBody>
          <a:bodyPr wrap="none" rtlCol="0">
            <a:spAutoFit/>
          </a:bodyPr>
          <a:lstStyle/>
          <a:p>
            <a:pPr marL="285750" indent="-285750">
              <a:buFont typeface="Arial" panose="020B0604020202020204" pitchFamily="34" charset="0"/>
              <a:buChar char="•"/>
            </a:pPr>
            <a:r>
              <a:rPr lang="es-ES" b="1" noProof="1">
                <a:hlinkClick r:id="rId5"/>
              </a:rPr>
              <a:t>Visio</a:t>
            </a:r>
            <a:r>
              <a:rPr lang="es-ES" noProof="1"/>
              <a:t> (</a:t>
            </a:r>
            <a:r>
              <a:rPr lang="es-ES" noProof="1">
                <a:hlinkClick r:id="rId5"/>
              </a:rPr>
              <a:t>https://products.office.com/es-es/visio</a:t>
            </a:r>
            <a:r>
              <a:rPr lang="es-ES" noProof="1"/>
              <a:t>)</a:t>
            </a:r>
          </a:p>
          <a:p>
            <a:pPr marL="285750" indent="-285750">
              <a:buFont typeface="Arial" panose="020B0604020202020204" pitchFamily="34" charset="0"/>
              <a:buChar char="•"/>
            </a:pPr>
            <a:endParaRPr lang="es-ES" noProof="1"/>
          </a:p>
          <a:p>
            <a:pPr marL="285750" indent="-285750">
              <a:buFont typeface="Arial" panose="020B0604020202020204" pitchFamily="34" charset="0"/>
              <a:buChar char="•"/>
            </a:pPr>
            <a:r>
              <a:rPr lang="es-ES" b="1" noProof="1">
                <a:hlinkClick r:id="rId6"/>
              </a:rPr>
              <a:t>Gliffy</a:t>
            </a:r>
            <a:r>
              <a:rPr lang="es-ES" noProof="1"/>
              <a:t> (</a:t>
            </a:r>
            <a:r>
              <a:rPr lang="es-ES" noProof="1">
                <a:hlinkClick r:id="rId6"/>
              </a:rPr>
              <a:t>https://www.gliffy.com/</a:t>
            </a:r>
            <a:r>
              <a:rPr lang="es-ES" noProof="1"/>
              <a:t>)</a:t>
            </a:r>
          </a:p>
          <a:p>
            <a:pPr marL="285750" indent="-285750">
              <a:buFont typeface="Arial" panose="020B0604020202020204" pitchFamily="34" charset="0"/>
              <a:buChar char="•"/>
            </a:pPr>
            <a:r>
              <a:rPr lang="es-ES" b="1" noProof="1">
                <a:hlinkClick r:id="rId7"/>
              </a:rPr>
              <a:t>Lucidchart</a:t>
            </a:r>
            <a:r>
              <a:rPr lang="es-ES" noProof="1"/>
              <a:t> (</a:t>
            </a:r>
            <a:r>
              <a:rPr lang="es-ES" noProof="1">
                <a:hlinkClick r:id="rId7"/>
              </a:rPr>
              <a:t>https://www.lucidchart.com</a:t>
            </a:r>
            <a:r>
              <a:rPr lang="es-ES" noProof="1"/>
              <a:t>)</a:t>
            </a:r>
          </a:p>
          <a:p>
            <a:pPr marL="285750" indent="-285750">
              <a:buFont typeface="Arial" panose="020B0604020202020204" pitchFamily="34" charset="0"/>
              <a:buChar char="•"/>
            </a:pPr>
            <a:r>
              <a:rPr lang="es-ES" b="1" noProof="1">
                <a:hlinkClick r:id="rId8"/>
              </a:rPr>
              <a:t>ConceptDraw</a:t>
            </a:r>
            <a:r>
              <a:rPr lang="es-ES" noProof="1"/>
              <a:t> (</a:t>
            </a:r>
            <a:r>
              <a:rPr lang="es-ES" noProof="1">
                <a:hlinkClick r:id="rId8"/>
              </a:rPr>
              <a:t>http://www.conceptdraw.com/</a:t>
            </a:r>
            <a:r>
              <a:rPr lang="es-ES" noProof="1"/>
              <a:t>)</a:t>
            </a:r>
          </a:p>
          <a:p>
            <a:pPr marL="285750" indent="-285750">
              <a:buFont typeface="Arial" panose="020B0604020202020204" pitchFamily="34" charset="0"/>
              <a:buChar char="•"/>
            </a:pPr>
            <a:r>
              <a:rPr lang="es-ES" b="1" noProof="1">
                <a:hlinkClick r:id="rId9" tooltip="Creately"/>
              </a:rPr>
              <a:t>Creately</a:t>
            </a:r>
            <a:r>
              <a:rPr lang="es-ES" noProof="1"/>
              <a:t> (</a:t>
            </a:r>
            <a:r>
              <a:rPr lang="es-ES" noProof="1">
                <a:hlinkClick r:id="rId9" tooltip="Creately"/>
              </a:rPr>
              <a:t>http://www.creately.com/</a:t>
            </a:r>
            <a:r>
              <a:rPr lang="es-ES" noProof="1"/>
              <a:t>)</a:t>
            </a:r>
          </a:p>
          <a:p>
            <a:pPr marL="285750" indent="-285750">
              <a:buFont typeface="Arial" panose="020B0604020202020204" pitchFamily="34" charset="0"/>
              <a:buChar char="•"/>
            </a:pPr>
            <a:r>
              <a:rPr lang="es-ES" b="1" noProof="1">
                <a:hlinkClick r:id="rId10"/>
              </a:rPr>
              <a:t>Cacoo</a:t>
            </a:r>
            <a:r>
              <a:rPr lang="es-ES" noProof="1"/>
              <a:t> (</a:t>
            </a:r>
            <a:r>
              <a:rPr lang="es-ES" noProof="1">
                <a:hlinkClick r:id="rId10" tooltip="Cacoo"/>
              </a:rPr>
              <a:t>https://cacoo.com</a:t>
            </a:r>
            <a:r>
              <a:rPr lang="es-ES" noProof="1"/>
              <a:t>)</a:t>
            </a:r>
          </a:p>
        </p:txBody>
      </p:sp>
      <p:sp>
        <p:nvSpPr>
          <p:cNvPr id="3" name="CuadroTexto 2"/>
          <p:cNvSpPr txBox="1"/>
          <p:nvPr/>
        </p:nvSpPr>
        <p:spPr>
          <a:xfrm>
            <a:off x="714307" y="1658665"/>
            <a:ext cx="1803400" cy="923330"/>
          </a:xfrm>
          <a:prstGeom prst="rect">
            <a:avLst/>
          </a:prstGeom>
          <a:noFill/>
        </p:spPr>
        <p:txBody>
          <a:bodyPr wrap="square" rtlCol="0">
            <a:spAutoFit/>
          </a:bodyPr>
          <a:lstStyle/>
          <a:p>
            <a:pPr algn="ctr"/>
            <a:r>
              <a:rPr lang="es-ES" dirty="0"/>
              <a:t>Herramientas generales de diagramas</a:t>
            </a:r>
          </a:p>
        </p:txBody>
      </p:sp>
      <p:sp>
        <p:nvSpPr>
          <p:cNvPr id="9" name="CuadroTexto 8"/>
          <p:cNvSpPr txBox="1"/>
          <p:nvPr/>
        </p:nvSpPr>
        <p:spPr>
          <a:xfrm>
            <a:off x="466725" y="5052177"/>
            <a:ext cx="2089150" cy="646331"/>
          </a:xfrm>
          <a:prstGeom prst="rect">
            <a:avLst/>
          </a:prstGeom>
          <a:noFill/>
        </p:spPr>
        <p:txBody>
          <a:bodyPr wrap="square" rtlCol="0">
            <a:spAutoFit/>
          </a:bodyPr>
          <a:lstStyle/>
          <a:p>
            <a:pPr algn="ctr"/>
            <a:r>
              <a:rPr lang="es-ES" dirty="0"/>
              <a:t>Herramientas de mapas conceptuales</a:t>
            </a:r>
          </a:p>
        </p:txBody>
      </p:sp>
      <p:sp>
        <p:nvSpPr>
          <p:cNvPr id="7" name="Rectángulo 6"/>
          <p:cNvSpPr/>
          <p:nvPr/>
        </p:nvSpPr>
        <p:spPr>
          <a:xfrm>
            <a:off x="3011877" y="4636679"/>
            <a:ext cx="5631350" cy="1477328"/>
          </a:xfrm>
          <a:prstGeom prst="rect">
            <a:avLst/>
          </a:prstGeom>
        </p:spPr>
        <p:txBody>
          <a:bodyPr wrap="none">
            <a:spAutoFit/>
          </a:bodyPr>
          <a:lstStyle/>
          <a:p>
            <a:pPr marL="285750" indent="-285750">
              <a:buFont typeface="Arial" panose="020B0604020202020204" pitchFamily="34" charset="0"/>
              <a:buChar char="•"/>
            </a:pPr>
            <a:r>
              <a:rPr lang="es-ES" b="1" noProof="1">
                <a:hlinkClick r:id="rId11"/>
              </a:rPr>
              <a:t>XMind</a:t>
            </a:r>
            <a:r>
              <a:rPr lang="es-ES" noProof="1"/>
              <a:t> (</a:t>
            </a:r>
            <a:r>
              <a:rPr lang="es-ES" noProof="1">
                <a:hlinkClick r:id="rId11"/>
              </a:rPr>
              <a:t>http://www.xmind.net/</a:t>
            </a:r>
            <a:r>
              <a:rPr lang="es-ES" noProof="1"/>
              <a:t>)</a:t>
            </a:r>
          </a:p>
          <a:p>
            <a:pPr marL="285750" indent="-285750">
              <a:buFont typeface="Arial" panose="020B0604020202020204" pitchFamily="34" charset="0"/>
              <a:buChar char="•"/>
            </a:pPr>
            <a:r>
              <a:rPr lang="es-ES" b="1" noProof="1">
                <a:hlinkClick r:id="rId12"/>
              </a:rPr>
              <a:t>yEd</a:t>
            </a:r>
            <a:r>
              <a:rPr lang="es-ES" noProof="1"/>
              <a:t> (</a:t>
            </a:r>
            <a:r>
              <a:rPr lang="es-ES" noProof="1">
                <a:hlinkClick r:id="rId12"/>
              </a:rPr>
              <a:t>http://www.yworks.com/en/products/yfiles/yed/</a:t>
            </a:r>
            <a:r>
              <a:rPr lang="es-ES" noProof="1"/>
              <a:t>)</a:t>
            </a:r>
          </a:p>
          <a:p>
            <a:pPr marL="285750" indent="-285750">
              <a:buFont typeface="Arial" panose="020B0604020202020204" pitchFamily="34" charset="0"/>
              <a:buChar char="•"/>
            </a:pPr>
            <a:r>
              <a:rPr lang="es-ES" b="1" noProof="1">
                <a:hlinkClick r:id="rId13"/>
              </a:rPr>
              <a:t>VUE</a:t>
            </a:r>
            <a:r>
              <a:rPr lang="es-ES" noProof="1"/>
              <a:t> (</a:t>
            </a:r>
            <a:r>
              <a:rPr lang="es-ES" noProof="1">
                <a:hlinkClick r:id="rId13"/>
              </a:rPr>
              <a:t>http://sourceforge.net/projects/tuftsvue/</a:t>
            </a:r>
            <a:r>
              <a:rPr lang="es-ES" noProof="1"/>
              <a:t>)</a:t>
            </a:r>
          </a:p>
          <a:p>
            <a:pPr marL="285750" indent="-285750">
              <a:buFont typeface="Arial" panose="020B0604020202020204" pitchFamily="34" charset="0"/>
              <a:buChar char="•"/>
            </a:pPr>
            <a:r>
              <a:rPr lang="es-ES" b="1" noProof="1">
                <a:hlinkClick r:id="rId14"/>
              </a:rPr>
              <a:t>Cmap</a:t>
            </a:r>
            <a:r>
              <a:rPr lang="es-ES" noProof="1"/>
              <a:t> (</a:t>
            </a:r>
            <a:r>
              <a:rPr lang="es-ES" noProof="1">
                <a:hlinkClick r:id="rId14"/>
              </a:rPr>
              <a:t>http://cmap.ihmc.us/</a:t>
            </a:r>
            <a:r>
              <a:rPr lang="es-ES" noProof="1"/>
              <a:t>)</a:t>
            </a:r>
          </a:p>
          <a:p>
            <a:pPr marL="285750" indent="-285750">
              <a:buFont typeface="Arial" panose="020B0604020202020204" pitchFamily="34" charset="0"/>
              <a:buChar char="•"/>
            </a:pPr>
            <a:r>
              <a:rPr lang="es-ES" b="1" noProof="1">
                <a:hlinkClick r:id="rId15"/>
              </a:rPr>
              <a:t>Freemind</a:t>
            </a:r>
            <a:r>
              <a:rPr lang="es-ES" noProof="1"/>
              <a:t> (</a:t>
            </a:r>
            <a:r>
              <a:rPr lang="es-ES" noProof="1">
                <a:hlinkClick r:id="rId15"/>
              </a:rPr>
              <a:t>http://freemind.sourceforge.net/</a:t>
            </a:r>
            <a:r>
              <a:rPr lang="es-ES" noProof="1"/>
              <a:t>)</a:t>
            </a:r>
          </a:p>
        </p:txBody>
      </p:sp>
      <p:sp>
        <p:nvSpPr>
          <p:cNvPr id="10" name="CuadroTexto 9"/>
          <p:cNvSpPr txBox="1"/>
          <p:nvPr/>
        </p:nvSpPr>
        <p:spPr>
          <a:xfrm>
            <a:off x="714307" y="3805042"/>
            <a:ext cx="1632086" cy="646331"/>
          </a:xfrm>
          <a:prstGeom prst="rect">
            <a:avLst/>
          </a:prstGeom>
          <a:noFill/>
        </p:spPr>
        <p:txBody>
          <a:bodyPr wrap="square" rtlCol="0">
            <a:spAutoFit/>
          </a:bodyPr>
          <a:lstStyle/>
          <a:p>
            <a:pPr algn="ctr"/>
            <a:r>
              <a:rPr lang="es-ES" dirty="0"/>
              <a:t>Herramientas específicas</a:t>
            </a:r>
          </a:p>
        </p:txBody>
      </p:sp>
    </p:spTree>
    <p:extLst>
      <p:ext uri="{BB962C8B-B14F-4D97-AF65-F5344CB8AC3E}">
        <p14:creationId xmlns:p14="http://schemas.microsoft.com/office/powerpoint/2010/main" val="30615547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28650" y="1404677"/>
            <a:ext cx="2732499" cy="1941512"/>
          </a:xfrm>
          <a:prstGeom prst="rect">
            <a:avLst/>
          </a:prstGeom>
        </p:spPr>
      </p:pic>
      <p:sp>
        <p:nvSpPr>
          <p:cNvPr id="2" name="Título 1"/>
          <p:cNvSpPr>
            <a:spLocks noGrp="1"/>
          </p:cNvSpPr>
          <p:nvPr>
            <p:ph type="title"/>
          </p:nvPr>
        </p:nvSpPr>
        <p:spPr/>
        <p:txBody>
          <a:bodyPr/>
          <a:lstStyle/>
          <a:p>
            <a:pPr algn="ctr"/>
            <a:r>
              <a:rPr lang="en-US" dirty="0"/>
              <a:t>Sitemaps</a:t>
            </a:r>
            <a:r>
              <a:rPr lang="es-ES" dirty="0"/>
              <a:t> con </a:t>
            </a:r>
            <a:r>
              <a:rPr lang="en-US" dirty="0" err="1"/>
              <a:t>Gliffy</a:t>
            </a:r>
            <a:endParaRPr lang="en-US" dirty="0"/>
          </a:p>
        </p:txBody>
      </p:sp>
      <p:pic>
        <p:nvPicPr>
          <p:cNvPr id="3" name="Imagen 2"/>
          <p:cNvPicPr>
            <a:picLocks noChangeAspect="1"/>
          </p:cNvPicPr>
          <p:nvPr/>
        </p:nvPicPr>
        <p:blipFill>
          <a:blip r:embed="rId3"/>
          <a:stretch>
            <a:fillRect/>
          </a:stretch>
        </p:blipFill>
        <p:spPr>
          <a:xfrm>
            <a:off x="2705099" y="2210333"/>
            <a:ext cx="5676901" cy="3909143"/>
          </a:xfrm>
          <a:prstGeom prst="rect">
            <a:avLst/>
          </a:prstGeom>
        </p:spPr>
      </p:pic>
      <p:pic>
        <p:nvPicPr>
          <p:cNvPr id="5" name="Imagen 4"/>
          <p:cNvPicPr>
            <a:picLocks noChangeAspect="1"/>
          </p:cNvPicPr>
          <p:nvPr/>
        </p:nvPicPr>
        <p:blipFill>
          <a:blip r:embed="rId4"/>
          <a:stretch>
            <a:fillRect/>
          </a:stretch>
        </p:blipFill>
        <p:spPr>
          <a:xfrm>
            <a:off x="5773737" y="5691187"/>
            <a:ext cx="2371725" cy="657225"/>
          </a:xfrm>
          <a:prstGeom prst="rect">
            <a:avLst/>
          </a:prstGeom>
        </p:spPr>
      </p:pic>
    </p:spTree>
    <p:extLst>
      <p:ext uri="{BB962C8B-B14F-4D97-AF65-F5344CB8AC3E}">
        <p14:creationId xmlns:p14="http://schemas.microsoft.com/office/powerpoint/2010/main" val="32837402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Chrome Apps</a:t>
            </a:r>
          </a:p>
        </p:txBody>
      </p:sp>
      <p:pic>
        <p:nvPicPr>
          <p:cNvPr id="3" name="Imagen 2"/>
          <p:cNvPicPr>
            <a:picLocks noChangeAspect="1"/>
          </p:cNvPicPr>
          <p:nvPr/>
        </p:nvPicPr>
        <p:blipFill>
          <a:blip r:embed="rId2"/>
          <a:stretch>
            <a:fillRect/>
          </a:stretch>
        </p:blipFill>
        <p:spPr>
          <a:xfrm>
            <a:off x="2555875" y="2010284"/>
            <a:ext cx="2286000" cy="1876425"/>
          </a:xfrm>
          <a:prstGeom prst="rect">
            <a:avLst/>
          </a:prstGeom>
        </p:spPr>
      </p:pic>
      <p:pic>
        <p:nvPicPr>
          <p:cNvPr id="4" name="Imagen 3"/>
          <p:cNvPicPr>
            <a:picLocks noChangeAspect="1"/>
          </p:cNvPicPr>
          <p:nvPr/>
        </p:nvPicPr>
        <p:blipFill>
          <a:blip r:embed="rId3"/>
          <a:stretch>
            <a:fillRect/>
          </a:stretch>
        </p:blipFill>
        <p:spPr>
          <a:xfrm>
            <a:off x="787400" y="4235439"/>
            <a:ext cx="2295525" cy="1933575"/>
          </a:xfrm>
          <a:prstGeom prst="rect">
            <a:avLst/>
          </a:prstGeom>
        </p:spPr>
      </p:pic>
      <p:pic>
        <p:nvPicPr>
          <p:cNvPr id="5" name="Imagen 4"/>
          <p:cNvPicPr>
            <a:picLocks noChangeAspect="1"/>
          </p:cNvPicPr>
          <p:nvPr/>
        </p:nvPicPr>
        <p:blipFill>
          <a:blip r:embed="rId4"/>
          <a:stretch>
            <a:fillRect/>
          </a:stretch>
        </p:blipFill>
        <p:spPr>
          <a:xfrm>
            <a:off x="3187878" y="4264013"/>
            <a:ext cx="2266950" cy="1876425"/>
          </a:xfrm>
          <a:prstGeom prst="rect">
            <a:avLst/>
          </a:prstGeom>
        </p:spPr>
      </p:pic>
      <p:pic>
        <p:nvPicPr>
          <p:cNvPr id="6" name="Imagen 5"/>
          <p:cNvPicPr>
            <a:picLocks noChangeAspect="1"/>
          </p:cNvPicPr>
          <p:nvPr/>
        </p:nvPicPr>
        <p:blipFill>
          <a:blip r:embed="rId5"/>
          <a:stretch>
            <a:fillRect/>
          </a:stretch>
        </p:blipFill>
        <p:spPr>
          <a:xfrm>
            <a:off x="628650" y="1292223"/>
            <a:ext cx="2305050" cy="466725"/>
          </a:xfrm>
          <a:prstGeom prst="rect">
            <a:avLst/>
          </a:prstGeom>
        </p:spPr>
      </p:pic>
      <p:sp>
        <p:nvSpPr>
          <p:cNvPr id="8" name="Rectángulo 7"/>
          <p:cNvSpPr/>
          <p:nvPr/>
        </p:nvSpPr>
        <p:spPr>
          <a:xfrm>
            <a:off x="3243654" y="1292223"/>
            <a:ext cx="2155398" cy="369332"/>
          </a:xfrm>
          <a:prstGeom prst="rect">
            <a:avLst/>
          </a:prstGeom>
        </p:spPr>
        <p:txBody>
          <a:bodyPr wrap="none">
            <a:spAutoFit/>
          </a:bodyPr>
          <a:lstStyle/>
          <a:p>
            <a:r>
              <a:rPr lang="es-ES" dirty="0">
                <a:solidFill>
                  <a:srgbClr val="660099"/>
                </a:solidFill>
                <a:latin typeface="arial" panose="020B0604020202020204" pitchFamily="34" charset="0"/>
                <a:hlinkClick r:id="rId6"/>
              </a:rPr>
              <a:t>Chrome Web Store</a:t>
            </a:r>
            <a:endParaRPr lang="es-ES" b="0" i="0" dirty="0">
              <a:solidFill>
                <a:srgbClr val="222222"/>
              </a:solidFill>
              <a:effectLst/>
              <a:latin typeface="arial" panose="020B0604020202020204" pitchFamily="34" charset="0"/>
            </a:endParaRPr>
          </a:p>
        </p:txBody>
      </p:sp>
      <p:sp>
        <p:nvSpPr>
          <p:cNvPr id="9" name="CuadroTexto 8"/>
          <p:cNvSpPr txBox="1"/>
          <p:nvPr/>
        </p:nvSpPr>
        <p:spPr>
          <a:xfrm>
            <a:off x="787400" y="2565400"/>
            <a:ext cx="1285875" cy="646331"/>
          </a:xfrm>
          <a:prstGeom prst="rect">
            <a:avLst/>
          </a:prstGeom>
          <a:noFill/>
        </p:spPr>
        <p:txBody>
          <a:bodyPr wrap="square" rtlCol="0">
            <a:spAutoFit/>
          </a:bodyPr>
          <a:lstStyle/>
          <a:p>
            <a:r>
              <a:rPr lang="es-ES" dirty="0"/>
              <a:t>Versiones "escritorio"</a:t>
            </a:r>
          </a:p>
        </p:txBody>
      </p:sp>
      <p:pic>
        <p:nvPicPr>
          <p:cNvPr id="11" name="Imagen 10"/>
          <p:cNvPicPr>
            <a:picLocks noChangeAspect="1"/>
          </p:cNvPicPr>
          <p:nvPr/>
        </p:nvPicPr>
        <p:blipFill>
          <a:blip r:embed="rId7"/>
          <a:stretch>
            <a:fillRect/>
          </a:stretch>
        </p:blipFill>
        <p:spPr>
          <a:xfrm>
            <a:off x="5559781" y="4264013"/>
            <a:ext cx="2286000" cy="1914525"/>
          </a:xfrm>
          <a:prstGeom prst="rect">
            <a:avLst/>
          </a:prstGeom>
        </p:spPr>
      </p:pic>
      <p:pic>
        <p:nvPicPr>
          <p:cNvPr id="12" name="Imagen 11"/>
          <p:cNvPicPr>
            <a:picLocks noChangeAspect="1"/>
          </p:cNvPicPr>
          <p:nvPr/>
        </p:nvPicPr>
        <p:blipFill>
          <a:blip r:embed="rId8"/>
          <a:stretch>
            <a:fillRect/>
          </a:stretch>
        </p:blipFill>
        <p:spPr>
          <a:xfrm>
            <a:off x="5235575" y="2156738"/>
            <a:ext cx="2286000" cy="1612092"/>
          </a:xfrm>
          <a:prstGeom prst="rect">
            <a:avLst/>
          </a:prstGeom>
        </p:spPr>
      </p:pic>
    </p:spTree>
    <p:extLst>
      <p:ext uri="{BB962C8B-B14F-4D97-AF65-F5344CB8AC3E}">
        <p14:creationId xmlns:p14="http://schemas.microsoft.com/office/powerpoint/2010/main" val="25947899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949451" y="1639632"/>
            <a:ext cx="6083344" cy="4388925"/>
          </a:xfrm>
          <a:prstGeom prst="rect">
            <a:avLst/>
          </a:prstGeom>
        </p:spPr>
      </p:pic>
      <p:sp>
        <p:nvSpPr>
          <p:cNvPr id="2" name="Título 1"/>
          <p:cNvSpPr>
            <a:spLocks noGrp="1"/>
          </p:cNvSpPr>
          <p:nvPr>
            <p:ph type="title"/>
          </p:nvPr>
        </p:nvSpPr>
        <p:spPr/>
        <p:txBody>
          <a:bodyPr/>
          <a:lstStyle/>
          <a:p>
            <a:pPr algn="ctr"/>
            <a:r>
              <a:rPr lang="en-US" dirty="0"/>
              <a:t>Sitemaps</a:t>
            </a:r>
            <a:r>
              <a:rPr lang="es-ES" dirty="0"/>
              <a:t> con </a:t>
            </a:r>
            <a:r>
              <a:rPr lang="en-US" dirty="0"/>
              <a:t>Visio</a:t>
            </a:r>
          </a:p>
        </p:txBody>
      </p:sp>
      <p:pic>
        <p:nvPicPr>
          <p:cNvPr id="6" name="Imagen 5"/>
          <p:cNvPicPr>
            <a:picLocks noChangeAspect="1"/>
          </p:cNvPicPr>
          <p:nvPr/>
        </p:nvPicPr>
        <p:blipFill>
          <a:blip r:embed="rId3"/>
          <a:stretch>
            <a:fillRect/>
          </a:stretch>
        </p:blipFill>
        <p:spPr>
          <a:xfrm>
            <a:off x="628650" y="1247775"/>
            <a:ext cx="2914650" cy="5172640"/>
          </a:xfrm>
          <a:prstGeom prst="rect">
            <a:avLst/>
          </a:prstGeom>
        </p:spPr>
      </p:pic>
      <p:sp>
        <p:nvSpPr>
          <p:cNvPr id="9" name="Rectángulo 8"/>
          <p:cNvSpPr/>
          <p:nvPr/>
        </p:nvSpPr>
        <p:spPr>
          <a:xfrm>
            <a:off x="628650" y="2543175"/>
            <a:ext cx="1320801" cy="371475"/>
          </a:xfrm>
          <a:prstGeom prst="rect">
            <a:avLst/>
          </a:prstGeom>
          <a:solidFill>
            <a:srgbClr val="FFFFCC">
              <a:alpha val="40000"/>
            </a:srgbClr>
          </a:solidFill>
          <a:ln>
            <a:solidFill>
              <a:srgbClr val="FFFFCC">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1949451" y="5067299"/>
            <a:ext cx="1320801" cy="519113"/>
          </a:xfrm>
          <a:prstGeom prst="rect">
            <a:avLst/>
          </a:prstGeom>
          <a:solidFill>
            <a:srgbClr val="FFFFCC">
              <a:alpha val="40000"/>
            </a:srgbClr>
          </a:solidFill>
          <a:ln>
            <a:solidFill>
              <a:srgbClr val="FFFFCC">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1931987" y="3805237"/>
            <a:ext cx="1320801" cy="371475"/>
          </a:xfrm>
          <a:prstGeom prst="rect">
            <a:avLst/>
          </a:prstGeom>
          <a:solidFill>
            <a:srgbClr val="FFFFCC">
              <a:alpha val="40000"/>
            </a:srgbClr>
          </a:solidFill>
          <a:ln>
            <a:solidFill>
              <a:srgbClr val="FFFFCC">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227190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Ampliaciones en Visio</a:t>
            </a:r>
          </a:p>
        </p:txBody>
      </p:sp>
      <p:sp>
        <p:nvSpPr>
          <p:cNvPr id="3" name="Rectángulo 2"/>
          <p:cNvSpPr/>
          <p:nvPr/>
        </p:nvSpPr>
        <p:spPr>
          <a:xfrm>
            <a:off x="1437326" y="1708835"/>
            <a:ext cx="4366573" cy="646331"/>
          </a:xfrm>
          <a:prstGeom prst="rect">
            <a:avLst/>
          </a:prstGeom>
        </p:spPr>
        <p:txBody>
          <a:bodyPr wrap="square">
            <a:spAutoFit/>
          </a:bodyPr>
          <a:lstStyle/>
          <a:p>
            <a:pPr algn="r"/>
            <a:r>
              <a:rPr lang="en-US" dirty="0">
                <a:hlinkClick r:id="rId2"/>
              </a:rPr>
              <a:t>Storyboarding Rich Internet Applications with Visio</a:t>
            </a:r>
            <a:endParaRPr lang="es-ES" dirty="0"/>
          </a:p>
        </p:txBody>
      </p:sp>
      <p:sp>
        <p:nvSpPr>
          <p:cNvPr id="4" name="Rectángulo 3"/>
          <p:cNvSpPr/>
          <p:nvPr/>
        </p:nvSpPr>
        <p:spPr>
          <a:xfrm>
            <a:off x="4808499" y="2355166"/>
            <a:ext cx="995401" cy="369332"/>
          </a:xfrm>
          <a:prstGeom prst="rect">
            <a:avLst/>
          </a:prstGeom>
        </p:spPr>
        <p:txBody>
          <a:bodyPr wrap="none">
            <a:spAutoFit/>
          </a:bodyPr>
          <a:lstStyle/>
          <a:p>
            <a:r>
              <a:rPr lang="es-ES" dirty="0"/>
              <a:t>Bill Scott</a:t>
            </a:r>
          </a:p>
        </p:txBody>
      </p:sp>
      <p:pic>
        <p:nvPicPr>
          <p:cNvPr id="29698" name="Picture 2" descr="Wireframe Stenci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575" y="1516062"/>
            <a:ext cx="2257425" cy="319087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657600" y="5373172"/>
            <a:ext cx="3872407" cy="369332"/>
          </a:xfrm>
          <a:prstGeom prst="rect">
            <a:avLst/>
          </a:prstGeom>
        </p:spPr>
        <p:txBody>
          <a:bodyPr wrap="none">
            <a:spAutoFit/>
          </a:bodyPr>
          <a:lstStyle/>
          <a:p>
            <a:r>
              <a:rPr lang="en-US" dirty="0">
                <a:hlinkClick r:id="rId4"/>
              </a:rPr>
              <a:t>Visio Stencils for Information Architects</a:t>
            </a:r>
            <a:endParaRPr lang="es-ES" dirty="0"/>
          </a:p>
        </p:txBody>
      </p:sp>
      <p:sp>
        <p:nvSpPr>
          <p:cNvPr id="8" name="Rectángulo 7"/>
          <p:cNvSpPr/>
          <p:nvPr/>
        </p:nvSpPr>
        <p:spPr>
          <a:xfrm>
            <a:off x="3675101" y="5797203"/>
            <a:ext cx="1124026" cy="369332"/>
          </a:xfrm>
          <a:prstGeom prst="rect">
            <a:avLst/>
          </a:prstGeom>
        </p:spPr>
        <p:txBody>
          <a:bodyPr wrap="none">
            <a:spAutoFit/>
          </a:bodyPr>
          <a:lstStyle/>
          <a:p>
            <a:r>
              <a:rPr lang="es-ES" dirty="0"/>
              <a:t>Nick </a:t>
            </a:r>
            <a:r>
              <a:rPr lang="es-ES" dirty="0" err="1"/>
              <a:t>Finck</a:t>
            </a:r>
            <a:endParaRPr lang="es-ES" dirty="0"/>
          </a:p>
        </p:txBody>
      </p:sp>
      <p:pic>
        <p:nvPicPr>
          <p:cNvPr id="29700" name="Picture 4" descr="Nick Finck's Visio Wireframe Stencil for Information Architec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7327" y="3060700"/>
            <a:ext cx="1859347" cy="319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059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Otras propuestas</a:t>
            </a:r>
          </a:p>
        </p:txBody>
      </p:sp>
      <p:pic>
        <p:nvPicPr>
          <p:cNvPr id="34818" name="Picture 2" descr="http://www.nosolousabilidad.com/articulos/img/iconos_fun_pre.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53393" y="1428166"/>
            <a:ext cx="4061957" cy="483372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98513" y="2075102"/>
            <a:ext cx="2069926" cy="369332"/>
          </a:xfrm>
          <a:prstGeom prst="rect">
            <a:avLst/>
          </a:prstGeom>
        </p:spPr>
        <p:txBody>
          <a:bodyPr wrap="none">
            <a:spAutoFit/>
          </a:bodyPr>
          <a:lstStyle/>
          <a:p>
            <a:r>
              <a:rPr lang="es-ES" dirty="0"/>
              <a:t>Rodrigo Ronda León</a:t>
            </a:r>
          </a:p>
        </p:txBody>
      </p:sp>
      <p:sp>
        <p:nvSpPr>
          <p:cNvPr id="5" name="Rectángulo 4"/>
          <p:cNvSpPr/>
          <p:nvPr/>
        </p:nvSpPr>
        <p:spPr>
          <a:xfrm>
            <a:off x="798513" y="1428166"/>
            <a:ext cx="2935287" cy="646331"/>
          </a:xfrm>
          <a:prstGeom prst="rect">
            <a:avLst/>
          </a:prstGeom>
        </p:spPr>
        <p:txBody>
          <a:bodyPr wrap="square">
            <a:spAutoFit/>
          </a:bodyPr>
          <a:lstStyle/>
          <a:p>
            <a:r>
              <a:rPr lang="es-ES" dirty="0">
                <a:hlinkClick r:id="rId3"/>
              </a:rPr>
              <a:t>La diagramación en la arquitectura de información</a:t>
            </a:r>
            <a:endParaRPr lang="es-ES" dirty="0"/>
          </a:p>
        </p:txBody>
      </p:sp>
      <p:sp>
        <p:nvSpPr>
          <p:cNvPr id="6" name="CuadroTexto 5"/>
          <p:cNvSpPr txBox="1"/>
          <p:nvPr/>
        </p:nvSpPr>
        <p:spPr>
          <a:xfrm>
            <a:off x="806014" y="2562130"/>
            <a:ext cx="3529317" cy="923330"/>
          </a:xfrm>
          <a:prstGeom prst="rect">
            <a:avLst/>
          </a:prstGeom>
          <a:noFill/>
        </p:spPr>
        <p:txBody>
          <a:bodyPr wrap="square" rtlCol="0">
            <a:spAutoFit/>
          </a:bodyPr>
          <a:lstStyle/>
          <a:p>
            <a:r>
              <a:rPr lang="es-ES" dirty="0"/>
              <a:t>Después de hacer referencia a muchas de las propuestas existentes, presenta la suya propia</a:t>
            </a:r>
          </a:p>
        </p:txBody>
      </p:sp>
      <p:pic>
        <p:nvPicPr>
          <p:cNvPr id="34820" name="Picture 4" descr="http://www.nosolousabilidad.com/articulos/img/icono_uso2.gif"/>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600" y="3773411"/>
            <a:ext cx="2855974" cy="21895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000430" y="6015592"/>
            <a:ext cx="2911887" cy="369332"/>
          </a:xfrm>
          <a:prstGeom prst="rect">
            <a:avLst/>
          </a:prstGeom>
        </p:spPr>
        <p:txBody>
          <a:bodyPr wrap="none">
            <a:spAutoFit/>
          </a:bodyPr>
          <a:lstStyle/>
          <a:p>
            <a:r>
              <a:rPr lang="es-ES" dirty="0"/>
              <a:t>Diagrama de funcionamiento</a:t>
            </a:r>
          </a:p>
        </p:txBody>
      </p:sp>
    </p:spTree>
    <p:extLst>
      <p:ext uri="{BB962C8B-B14F-4D97-AF65-F5344CB8AC3E}">
        <p14:creationId xmlns:p14="http://schemas.microsoft.com/office/powerpoint/2010/main" val="15167632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Google XML Sitemaps</a:t>
            </a:r>
          </a:p>
        </p:txBody>
      </p:sp>
      <p:sp>
        <p:nvSpPr>
          <p:cNvPr id="3" name="CuadroTexto 2"/>
          <p:cNvSpPr txBox="1"/>
          <p:nvPr/>
        </p:nvSpPr>
        <p:spPr>
          <a:xfrm>
            <a:off x="812801" y="1587500"/>
            <a:ext cx="2260599" cy="923330"/>
          </a:xfrm>
          <a:prstGeom prst="rect">
            <a:avLst/>
          </a:prstGeom>
          <a:noFill/>
        </p:spPr>
        <p:txBody>
          <a:bodyPr wrap="square" rtlCol="0">
            <a:spAutoFit/>
          </a:bodyPr>
          <a:lstStyle/>
          <a:p>
            <a:r>
              <a:rPr lang="es-ES" dirty="0"/>
              <a:t>Como herramienta de documentación del sitio web</a:t>
            </a:r>
          </a:p>
        </p:txBody>
      </p:sp>
      <p:sp>
        <p:nvSpPr>
          <p:cNvPr id="4" name="CuadroTexto 3"/>
          <p:cNvSpPr txBox="1"/>
          <p:nvPr/>
        </p:nvSpPr>
        <p:spPr>
          <a:xfrm>
            <a:off x="4572000" y="1725999"/>
            <a:ext cx="3378200" cy="646331"/>
          </a:xfrm>
          <a:prstGeom prst="rect">
            <a:avLst/>
          </a:prstGeom>
          <a:noFill/>
        </p:spPr>
        <p:txBody>
          <a:bodyPr wrap="square" rtlCol="0">
            <a:spAutoFit/>
          </a:bodyPr>
          <a:lstStyle/>
          <a:p>
            <a:r>
              <a:rPr lang="es-ES" dirty="0" err="1"/>
              <a:t>sitemaps</a:t>
            </a:r>
            <a:r>
              <a:rPr lang="es-ES" dirty="0"/>
              <a:t> generados a partir de sitios ya implementados</a:t>
            </a:r>
          </a:p>
        </p:txBody>
      </p:sp>
      <p:cxnSp>
        <p:nvCxnSpPr>
          <p:cNvPr id="6" name="Conector recto de flecha 5"/>
          <p:cNvCxnSpPr>
            <a:stCxn id="3" idx="3"/>
            <a:endCxn id="4" idx="1"/>
          </p:cNvCxnSpPr>
          <p:nvPr/>
        </p:nvCxnSpPr>
        <p:spPr>
          <a:xfrm>
            <a:off x="3073400" y="2049165"/>
            <a:ext cx="1498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812801" y="3180684"/>
            <a:ext cx="6455119" cy="1754326"/>
          </a:xfrm>
          <a:prstGeom prst="rect">
            <a:avLst/>
          </a:prstGeom>
        </p:spPr>
        <p:txBody>
          <a:bodyPr wrap="square">
            <a:spAutoFit/>
          </a:bodyPr>
          <a:lstStyle/>
          <a:p>
            <a:r>
              <a:rPr lang="es-ES" dirty="0"/>
              <a:t>Permite a los desarrolladores web construir y publicar listas de enlaces de sus sitios, debido a que algunas webs tienen un número grande de páginas dinámicas que sólo están disponibles cuando los usuarios emplean los formularios correspondientes. </a:t>
            </a:r>
          </a:p>
          <a:p>
            <a:r>
              <a:rPr lang="es-ES" dirty="0"/>
              <a:t>En estos casos los archivos de </a:t>
            </a:r>
            <a:r>
              <a:rPr lang="en-US" i="1" dirty="0"/>
              <a:t>Sitemaps</a:t>
            </a:r>
            <a:r>
              <a:rPr lang="es-ES" dirty="0"/>
              <a:t> en XML pueden usarse para indicar a una araña web cómo deben ser encontradas las páginas.</a:t>
            </a:r>
          </a:p>
        </p:txBody>
      </p:sp>
      <p:sp>
        <p:nvSpPr>
          <p:cNvPr id="8" name="Rectángulo 7"/>
          <p:cNvSpPr/>
          <p:nvPr/>
        </p:nvSpPr>
        <p:spPr>
          <a:xfrm>
            <a:off x="4572000" y="2510830"/>
            <a:ext cx="2980496" cy="369332"/>
          </a:xfrm>
          <a:prstGeom prst="rect">
            <a:avLst/>
          </a:prstGeom>
        </p:spPr>
        <p:txBody>
          <a:bodyPr wrap="none">
            <a:spAutoFit/>
          </a:bodyPr>
          <a:lstStyle/>
          <a:p>
            <a:r>
              <a:rPr lang="es-ES" dirty="0"/>
              <a:t>Google creó </a:t>
            </a:r>
            <a:r>
              <a:rPr lang="es-ES" b="1" i="1" dirty="0"/>
              <a:t>Google </a:t>
            </a:r>
            <a:r>
              <a:rPr lang="en-US" b="1" i="1" dirty="0"/>
              <a:t>Sitemaps</a:t>
            </a:r>
          </a:p>
        </p:txBody>
      </p:sp>
      <p:sp>
        <p:nvSpPr>
          <p:cNvPr id="10" name="Rectangle 1"/>
          <p:cNvSpPr>
            <a:spLocks noChangeArrowheads="1"/>
          </p:cNvSpPr>
          <p:nvPr/>
        </p:nvSpPr>
        <p:spPr bwMode="auto">
          <a:xfrm>
            <a:off x="2365375" y="5215256"/>
            <a:ext cx="5788025"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&lt;?</a:t>
            </a:r>
            <a:r>
              <a:rPr kumimoji="0" lang="es-ES" altLang="es-ES" sz="1200" b="0" i="0" u="none" strike="noStrike" cap="none" normalizeH="0" baseline="0" dirty="0" err="1">
                <a:ln>
                  <a:noFill/>
                </a:ln>
                <a:solidFill>
                  <a:srgbClr val="006600"/>
                </a:solidFill>
                <a:effectLst/>
                <a:latin typeface="Courier New" panose="02070309020205020404" pitchFamily="49" charset="0"/>
                <a:cs typeface="Courier New" panose="02070309020205020404" pitchFamily="49" charset="0"/>
              </a:rPr>
              <a:t>xml</a:t>
            </a: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a:t>
            </a:r>
            <a:r>
              <a:rPr kumimoji="0" lang="es-ES" altLang="es-ES" sz="1200" b="0" i="0" u="none" strike="noStrike" cap="none" normalizeH="0" baseline="0" dirty="0" err="1">
                <a:ln>
                  <a:noFill/>
                </a:ln>
                <a:solidFill>
                  <a:srgbClr val="006600"/>
                </a:solidFill>
                <a:effectLst/>
                <a:latin typeface="Courier New" panose="02070309020205020404" pitchFamily="49" charset="0"/>
                <a:cs typeface="Courier New" panose="02070309020205020404" pitchFamily="49" charset="0"/>
              </a:rPr>
              <a:t>version</a:t>
            </a: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="1.0" </a:t>
            </a:r>
            <a:r>
              <a:rPr kumimoji="0" lang="es-ES" altLang="es-ES" sz="1200" b="0" i="0" u="none" strike="noStrike" cap="none" normalizeH="0" baseline="0" dirty="0" err="1">
                <a:ln>
                  <a:noFill/>
                </a:ln>
                <a:solidFill>
                  <a:srgbClr val="006600"/>
                </a:solidFill>
                <a:effectLst/>
                <a:latin typeface="Courier New" panose="02070309020205020404" pitchFamily="49" charset="0"/>
                <a:cs typeface="Courier New" panose="02070309020205020404" pitchFamily="49" charset="0"/>
              </a:rPr>
              <a:t>encoding</a:t>
            </a: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="UTF-8"?&gt;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&lt;</a:t>
            </a:r>
            <a:r>
              <a:rPr kumimoji="0" lang="es-ES" altLang="es-ES" sz="1200" b="0" i="0" u="none" strike="noStrike" cap="none" normalizeH="0" baseline="0" dirty="0" err="1">
                <a:ln>
                  <a:noFill/>
                </a:ln>
                <a:solidFill>
                  <a:srgbClr val="006600"/>
                </a:solidFill>
                <a:effectLst/>
                <a:latin typeface="Courier New" panose="02070309020205020404" pitchFamily="49" charset="0"/>
                <a:cs typeface="Courier New" panose="02070309020205020404" pitchFamily="49" charset="0"/>
              </a:rPr>
              <a:t>urlset</a:t>
            </a: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a:t>
            </a:r>
            <a:r>
              <a:rPr kumimoji="0" lang="es-ES" altLang="es-ES" sz="1200" b="0" i="0" u="none" strike="noStrike" cap="none" normalizeH="0" baseline="0" dirty="0" err="1">
                <a:ln>
                  <a:noFill/>
                </a:ln>
                <a:solidFill>
                  <a:srgbClr val="006600"/>
                </a:solidFill>
                <a:effectLst/>
                <a:latin typeface="Courier New" panose="02070309020205020404" pitchFamily="49" charset="0"/>
                <a:cs typeface="Courier New" panose="02070309020205020404" pitchFamily="49" charset="0"/>
              </a:rPr>
              <a:t>xmlns</a:t>
            </a: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="http://www.sitemaps.org/schemas/sitemap/0.9"&gt;</a:t>
            </a:r>
          </a:p>
          <a:p>
            <a:pPr lvl="1" eaLnBrk="0" fontAlgn="base" hangingPunct="0">
              <a:spcBef>
                <a:spcPct val="0"/>
              </a:spcBef>
              <a:spcAft>
                <a:spcPct val="0"/>
              </a:spcAft>
            </a:pP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&lt;</a:t>
            </a:r>
            <a:r>
              <a:rPr kumimoji="0" lang="es-ES" altLang="es-ES" sz="1200" b="0" i="0" u="none" strike="noStrike" cap="none" normalizeH="0" baseline="0" dirty="0" err="1">
                <a:ln>
                  <a:noFill/>
                </a:ln>
                <a:solidFill>
                  <a:srgbClr val="006600"/>
                </a:solidFill>
                <a:effectLst/>
                <a:latin typeface="Courier New" panose="02070309020205020404" pitchFamily="49" charset="0"/>
                <a:cs typeface="Courier New" panose="02070309020205020404" pitchFamily="49" charset="0"/>
              </a:rPr>
              <a:t>url</a:t>
            </a: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&gt;</a:t>
            </a:r>
          </a:p>
          <a:p>
            <a:pPr lvl="2" eaLnBrk="0" fontAlgn="base" hangingPunct="0">
              <a:spcBef>
                <a:spcPct val="0"/>
              </a:spcBef>
              <a:spcAft>
                <a:spcPct val="0"/>
              </a:spcAft>
            </a:pP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&lt;</a:t>
            </a:r>
            <a:r>
              <a:rPr kumimoji="0" lang="es-ES" altLang="es-ES" sz="1200" b="0" i="0" u="none" strike="noStrike" cap="none" normalizeH="0" baseline="0" dirty="0" err="1">
                <a:ln>
                  <a:noFill/>
                </a:ln>
                <a:solidFill>
                  <a:srgbClr val="006600"/>
                </a:solidFill>
                <a:effectLst/>
                <a:latin typeface="Courier New" panose="02070309020205020404" pitchFamily="49" charset="0"/>
                <a:cs typeface="Courier New" panose="02070309020205020404" pitchFamily="49" charset="0"/>
              </a:rPr>
              <a:t>loc</a:t>
            </a: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&gt;http://www.example.com/foo.html&lt;/loc&gt;</a:t>
            </a:r>
          </a:p>
          <a:p>
            <a:pPr lvl="1" eaLnBrk="0" fontAlgn="base" hangingPunct="0">
              <a:spcBef>
                <a:spcPct val="0"/>
              </a:spcBef>
              <a:spcAft>
                <a:spcPct val="0"/>
              </a:spcAft>
            </a:pP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&lt;/</a:t>
            </a:r>
            <a:r>
              <a:rPr kumimoji="0" lang="es-ES" altLang="es-ES" sz="1200" b="0" i="0" u="none" strike="noStrike" cap="none" normalizeH="0" baseline="0" dirty="0" err="1">
                <a:ln>
                  <a:noFill/>
                </a:ln>
                <a:solidFill>
                  <a:srgbClr val="006600"/>
                </a:solidFill>
                <a:effectLst/>
                <a:latin typeface="Courier New" panose="02070309020205020404" pitchFamily="49" charset="0"/>
                <a:cs typeface="Courier New" panose="02070309020205020404" pitchFamily="49" charset="0"/>
              </a:rPr>
              <a:t>url</a:t>
            </a: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&lt;/</a:t>
            </a:r>
            <a:r>
              <a:rPr kumimoji="0" lang="es-ES" altLang="es-ES" sz="1200" b="0" i="0" u="none" strike="noStrike" cap="none" normalizeH="0" baseline="0" dirty="0" err="1">
                <a:ln>
                  <a:noFill/>
                </a:ln>
                <a:solidFill>
                  <a:srgbClr val="006600"/>
                </a:solidFill>
                <a:effectLst/>
                <a:latin typeface="Courier New" panose="02070309020205020404" pitchFamily="49" charset="0"/>
                <a:cs typeface="Courier New" panose="02070309020205020404" pitchFamily="49" charset="0"/>
              </a:rPr>
              <a:t>urlset</a:t>
            </a:r>
            <a:r>
              <a:rPr kumimoji="0" lang="es-ES" altLang="es-ES" sz="12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&gt;</a:t>
            </a:r>
            <a:r>
              <a:rPr kumimoji="0" lang="es-ES" altLang="es-ES" sz="1100" b="0" i="0" u="none" strike="noStrike" cap="none" normalizeH="0" baseline="0" dirty="0">
                <a:ln>
                  <a:noFill/>
                </a:ln>
                <a:solidFill>
                  <a:schemeClr val="tx1"/>
                </a:solidFill>
                <a:effectLst/>
              </a:rPr>
              <a:t> </a:t>
            </a:r>
            <a:endParaRPr kumimoji="0" lang="es-ES" altLang="es-E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3502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86982" y="189129"/>
            <a:ext cx="7116856" cy="90988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Recursos</a:t>
            </a:r>
          </a:p>
        </p:txBody>
      </p:sp>
      <p:sp>
        <p:nvSpPr>
          <p:cNvPr id="5" name="Rectángulo 4"/>
          <p:cNvSpPr/>
          <p:nvPr/>
        </p:nvSpPr>
        <p:spPr>
          <a:xfrm>
            <a:off x="2340522" y="1160750"/>
            <a:ext cx="6408749" cy="923330"/>
          </a:xfrm>
          <a:prstGeom prst="rect">
            <a:avLst/>
          </a:prstGeom>
        </p:spPr>
        <p:txBody>
          <a:bodyPr wrap="square">
            <a:spAutoFit/>
          </a:bodyPr>
          <a:lstStyle/>
          <a:p>
            <a:pPr marL="285750" indent="-285750">
              <a:buFont typeface="Arial" panose="020B0604020202020204" pitchFamily="34" charset="0"/>
              <a:buChar char="•"/>
            </a:pPr>
            <a:r>
              <a:rPr lang="es-ES" dirty="0"/>
              <a:t>Diferencias entre diseño orientado a presentación e impresión</a:t>
            </a:r>
          </a:p>
          <a:p>
            <a:pPr marL="285750" indent="-285750">
              <a:buFont typeface="Arial" panose="020B0604020202020204" pitchFamily="34" charset="0"/>
              <a:buChar char="•"/>
            </a:pPr>
            <a:r>
              <a:rPr lang="es-ES" dirty="0"/>
              <a:t>La necesidad de comprobar la compatibilidad con distintos navegadores.</a:t>
            </a:r>
          </a:p>
        </p:txBody>
      </p:sp>
      <p:sp>
        <p:nvSpPr>
          <p:cNvPr id="4" name="CuadroTexto 3"/>
          <p:cNvSpPr txBox="1"/>
          <p:nvPr/>
        </p:nvSpPr>
        <p:spPr>
          <a:xfrm>
            <a:off x="476469" y="1202835"/>
            <a:ext cx="1636798" cy="646331"/>
          </a:xfrm>
          <a:prstGeom prst="rect">
            <a:avLst/>
          </a:prstGeom>
          <a:noFill/>
        </p:spPr>
        <p:txBody>
          <a:bodyPr wrap="square" rtlCol="0">
            <a:spAutoFit/>
          </a:bodyPr>
          <a:lstStyle/>
          <a:p>
            <a:r>
              <a:rPr lang="es-ES" dirty="0"/>
              <a:t>Planteamientos previos</a:t>
            </a:r>
          </a:p>
        </p:txBody>
      </p:sp>
      <p:sp>
        <p:nvSpPr>
          <p:cNvPr id="8" name="CuadroTexto 7"/>
          <p:cNvSpPr txBox="1"/>
          <p:nvPr/>
        </p:nvSpPr>
        <p:spPr>
          <a:xfrm>
            <a:off x="588183" y="5324046"/>
            <a:ext cx="2300791" cy="369332"/>
          </a:xfrm>
          <a:prstGeom prst="rect">
            <a:avLst/>
          </a:prstGeom>
          <a:noFill/>
        </p:spPr>
        <p:txBody>
          <a:bodyPr wrap="square" rtlCol="0">
            <a:spAutoFit/>
          </a:bodyPr>
          <a:lstStyle/>
          <a:p>
            <a:r>
              <a:rPr lang="es-ES" b="1" dirty="0"/>
              <a:t>Algunos recursos</a:t>
            </a:r>
          </a:p>
        </p:txBody>
      </p:sp>
      <p:sp>
        <p:nvSpPr>
          <p:cNvPr id="9" name="Rectángulo 8"/>
          <p:cNvSpPr/>
          <p:nvPr/>
        </p:nvSpPr>
        <p:spPr>
          <a:xfrm>
            <a:off x="5279139" y="5693521"/>
            <a:ext cx="3057568" cy="369332"/>
          </a:xfrm>
          <a:prstGeom prst="rect">
            <a:avLst/>
          </a:prstGeom>
        </p:spPr>
        <p:txBody>
          <a:bodyPr wrap="none">
            <a:spAutoFit/>
          </a:bodyPr>
          <a:lstStyle/>
          <a:p>
            <a:r>
              <a:rPr lang="es-ES" dirty="0">
                <a:hlinkClick r:id="rId3"/>
              </a:rPr>
              <a:t>Web Page </a:t>
            </a:r>
            <a:r>
              <a:rPr lang="es-ES" dirty="0" err="1">
                <a:hlinkClick r:id="rId3"/>
              </a:rPr>
              <a:t>Design</a:t>
            </a:r>
            <a:r>
              <a:rPr lang="es-ES" dirty="0">
                <a:hlinkClick r:id="rId3"/>
              </a:rPr>
              <a:t> </a:t>
            </a:r>
            <a:r>
              <a:rPr lang="es-ES" dirty="0" err="1">
                <a:hlinkClick r:id="rId3"/>
              </a:rPr>
              <a:t>for</a:t>
            </a:r>
            <a:r>
              <a:rPr lang="es-ES" dirty="0">
                <a:hlinkClick r:id="rId3"/>
              </a:rPr>
              <a:t> </a:t>
            </a:r>
            <a:r>
              <a:rPr lang="es-ES" dirty="0" err="1">
                <a:hlinkClick r:id="rId3"/>
              </a:rPr>
              <a:t>Designers</a:t>
            </a:r>
            <a:endParaRPr lang="es-ES" dirty="0"/>
          </a:p>
        </p:txBody>
      </p:sp>
      <p:sp>
        <p:nvSpPr>
          <p:cNvPr id="10" name="Rectángulo 9"/>
          <p:cNvSpPr/>
          <p:nvPr/>
        </p:nvSpPr>
        <p:spPr>
          <a:xfrm>
            <a:off x="588183" y="6176768"/>
            <a:ext cx="1752339" cy="369332"/>
          </a:xfrm>
          <a:prstGeom prst="rect">
            <a:avLst/>
          </a:prstGeom>
        </p:spPr>
        <p:txBody>
          <a:bodyPr wrap="none">
            <a:spAutoFit/>
          </a:bodyPr>
          <a:lstStyle/>
          <a:p>
            <a:r>
              <a:rPr lang="es-ES" dirty="0" err="1">
                <a:hlinkClick r:id="rId4"/>
              </a:rPr>
              <a:t>Cool</a:t>
            </a:r>
            <a:r>
              <a:rPr lang="es-ES" dirty="0">
                <a:hlinkClick r:id="rId4"/>
              </a:rPr>
              <a:t> </a:t>
            </a:r>
            <a:r>
              <a:rPr lang="es-ES" dirty="0" err="1">
                <a:hlinkClick r:id="rId4"/>
              </a:rPr>
              <a:t>Homepages</a:t>
            </a:r>
            <a:endParaRPr lang="es-ES" dirty="0"/>
          </a:p>
        </p:txBody>
      </p:sp>
      <p:sp>
        <p:nvSpPr>
          <p:cNvPr id="11" name="Rectángulo 10"/>
          <p:cNvSpPr/>
          <p:nvPr/>
        </p:nvSpPr>
        <p:spPr>
          <a:xfrm>
            <a:off x="2738768" y="6176768"/>
            <a:ext cx="2142125" cy="369332"/>
          </a:xfrm>
          <a:prstGeom prst="rect">
            <a:avLst/>
          </a:prstGeom>
        </p:spPr>
        <p:txBody>
          <a:bodyPr wrap="none">
            <a:spAutoFit/>
          </a:bodyPr>
          <a:lstStyle/>
          <a:p>
            <a:r>
              <a:rPr lang="es-ES" dirty="0">
                <a:hlinkClick r:id="rId5"/>
              </a:rPr>
              <a:t>Web </a:t>
            </a:r>
            <a:r>
              <a:rPr lang="es-ES" dirty="0" err="1">
                <a:hlinkClick r:id="rId5"/>
              </a:rPr>
              <a:t>Pages</a:t>
            </a:r>
            <a:r>
              <a:rPr lang="es-ES" dirty="0">
                <a:hlinkClick r:id="rId5"/>
              </a:rPr>
              <a:t> </a:t>
            </a:r>
            <a:r>
              <a:rPr lang="es-ES" dirty="0" err="1">
                <a:hlinkClick r:id="rId5"/>
              </a:rPr>
              <a:t>That</a:t>
            </a:r>
            <a:r>
              <a:rPr lang="es-ES" dirty="0">
                <a:hlinkClick r:id="rId5"/>
              </a:rPr>
              <a:t> </a:t>
            </a:r>
            <a:r>
              <a:rPr lang="es-ES" dirty="0" err="1">
                <a:hlinkClick r:id="rId5"/>
              </a:rPr>
              <a:t>Suck</a:t>
            </a:r>
            <a:endParaRPr lang="es-ES" dirty="0"/>
          </a:p>
        </p:txBody>
      </p:sp>
      <p:sp>
        <p:nvSpPr>
          <p:cNvPr id="13" name="Rectángulo 12"/>
          <p:cNvSpPr/>
          <p:nvPr/>
        </p:nvSpPr>
        <p:spPr>
          <a:xfrm>
            <a:off x="588183" y="5693378"/>
            <a:ext cx="3518784" cy="369332"/>
          </a:xfrm>
          <a:prstGeom prst="rect">
            <a:avLst/>
          </a:prstGeom>
        </p:spPr>
        <p:txBody>
          <a:bodyPr wrap="none">
            <a:spAutoFit/>
          </a:bodyPr>
          <a:lstStyle/>
          <a:p>
            <a:r>
              <a:rPr lang="es-ES" dirty="0">
                <a:hlinkClick r:id="rId6"/>
              </a:rPr>
              <a:t>W3C - Web </a:t>
            </a:r>
            <a:r>
              <a:rPr lang="es-ES" dirty="0" err="1">
                <a:hlinkClick r:id="rId6"/>
              </a:rPr>
              <a:t>Design</a:t>
            </a:r>
            <a:r>
              <a:rPr lang="es-ES" dirty="0">
                <a:hlinkClick r:id="rId6"/>
              </a:rPr>
              <a:t> And </a:t>
            </a:r>
            <a:r>
              <a:rPr lang="es-ES" dirty="0" err="1">
                <a:hlinkClick r:id="rId6"/>
              </a:rPr>
              <a:t>Applications</a:t>
            </a:r>
            <a:endParaRPr lang="es-ES" dirty="0"/>
          </a:p>
        </p:txBody>
      </p:sp>
      <p:sp>
        <p:nvSpPr>
          <p:cNvPr id="14" name="Rectángulo 13"/>
          <p:cNvSpPr/>
          <p:nvPr/>
        </p:nvSpPr>
        <p:spPr>
          <a:xfrm>
            <a:off x="5279139" y="6180842"/>
            <a:ext cx="3057568" cy="369332"/>
          </a:xfrm>
          <a:prstGeom prst="rect">
            <a:avLst/>
          </a:prstGeom>
        </p:spPr>
        <p:txBody>
          <a:bodyPr wrap="square">
            <a:spAutoFit/>
          </a:bodyPr>
          <a:lstStyle/>
          <a:p>
            <a:r>
              <a:rPr lang="es-ES" dirty="0">
                <a:hlinkClick r:id="rId7" tooltip="Open Directory Project"/>
              </a:rPr>
              <a:t>Web </a:t>
            </a:r>
            <a:r>
              <a:rPr lang="es-ES" dirty="0" err="1">
                <a:hlinkClick r:id="rId7" tooltip="Open Directory Project"/>
              </a:rPr>
              <a:t>Design</a:t>
            </a:r>
            <a:r>
              <a:rPr lang="es-ES" dirty="0">
                <a:hlinkClick r:id="rId7" tooltip="Open Directory Project"/>
              </a:rPr>
              <a:t> and </a:t>
            </a:r>
            <a:r>
              <a:rPr lang="es-ES" dirty="0" err="1">
                <a:hlinkClick r:id="rId7" tooltip="Open Directory Project"/>
              </a:rPr>
              <a:t>Development</a:t>
            </a:r>
            <a:endParaRPr lang="es-ES" dirty="0"/>
          </a:p>
        </p:txBody>
      </p:sp>
      <p:pic>
        <p:nvPicPr>
          <p:cNvPr id="15" name="Imagen 14"/>
          <p:cNvPicPr>
            <a:picLocks noChangeAspect="1"/>
          </p:cNvPicPr>
          <p:nvPr/>
        </p:nvPicPr>
        <p:blipFill>
          <a:blip r:embed="rId8"/>
          <a:stretch>
            <a:fillRect/>
          </a:stretch>
        </p:blipFill>
        <p:spPr>
          <a:xfrm>
            <a:off x="530143" y="2453412"/>
            <a:ext cx="7984209" cy="2851502"/>
          </a:xfrm>
          <a:prstGeom prst="rect">
            <a:avLst/>
          </a:prstGeom>
        </p:spPr>
      </p:pic>
    </p:spTree>
    <p:extLst>
      <p:ext uri="{BB962C8B-B14F-4D97-AF65-F5344CB8AC3E}">
        <p14:creationId xmlns:p14="http://schemas.microsoft.com/office/powerpoint/2010/main" val="734692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Ejercicio. Mapa del sitio</a:t>
            </a:r>
          </a:p>
        </p:txBody>
      </p:sp>
      <p:sp>
        <p:nvSpPr>
          <p:cNvPr id="4" name="CuadroTexto 3"/>
          <p:cNvSpPr txBox="1"/>
          <p:nvPr/>
        </p:nvSpPr>
        <p:spPr>
          <a:xfrm>
            <a:off x="815628" y="1630353"/>
            <a:ext cx="2791172" cy="4247317"/>
          </a:xfrm>
          <a:prstGeom prst="rect">
            <a:avLst/>
          </a:prstGeom>
          <a:noFill/>
        </p:spPr>
        <p:txBody>
          <a:bodyPr wrap="square" rtlCol="0">
            <a:spAutoFit/>
          </a:bodyPr>
          <a:lstStyle/>
          <a:p>
            <a:r>
              <a:rPr lang="es-ES" b="1" dirty="0"/>
              <a:t>Pagina Web de un viaje a un país</a:t>
            </a:r>
          </a:p>
          <a:p>
            <a:endParaRPr lang="es-ES" b="1" dirty="0"/>
          </a:p>
          <a:p>
            <a:pPr marL="285750" indent="-285750">
              <a:buFontTx/>
              <a:buChar char="-"/>
            </a:pPr>
            <a:r>
              <a:rPr lang="es-ES" dirty="0"/>
              <a:t>Analizamos la arquitectura de la información, e.g. con los elementos propuestos en el gráfico.</a:t>
            </a:r>
          </a:p>
          <a:p>
            <a:pPr marL="285750" indent="-285750">
              <a:buFontTx/>
              <a:buChar char="-"/>
            </a:pPr>
            <a:endParaRPr lang="es-ES" dirty="0"/>
          </a:p>
          <a:p>
            <a:pPr marL="285750" indent="-285750">
              <a:buFontTx/>
              <a:buChar char="-"/>
            </a:pPr>
            <a:r>
              <a:rPr lang="es-ES" dirty="0"/>
              <a:t>Ordenamos los elementos en </a:t>
            </a:r>
            <a:r>
              <a:rPr lang="es-ES" b="1" dirty="0"/>
              <a:t>categorías</a:t>
            </a:r>
          </a:p>
          <a:p>
            <a:pPr marL="285750" indent="-285750">
              <a:buFontTx/>
              <a:buChar char="-"/>
            </a:pPr>
            <a:endParaRPr lang="es-ES" b="1" dirty="0"/>
          </a:p>
          <a:p>
            <a:pPr marL="285750" indent="-285750">
              <a:buFontTx/>
              <a:buChar char="-"/>
            </a:pPr>
            <a:r>
              <a:rPr lang="es-ES" dirty="0"/>
              <a:t>Reflejamos el resultado en un posible </a:t>
            </a:r>
            <a:r>
              <a:rPr lang="es-ES" b="1" dirty="0"/>
              <a:t>mapa del sitio</a:t>
            </a:r>
            <a:r>
              <a:rPr lang="es-ES" dirty="0"/>
              <a:t> (</a:t>
            </a:r>
            <a:r>
              <a:rPr lang="en-US" i="1" dirty="0"/>
              <a:t>Sitemap</a:t>
            </a:r>
            <a:r>
              <a:rPr lang="es-ES" dirty="0"/>
              <a:t>)</a:t>
            </a:r>
          </a:p>
        </p:txBody>
      </p:sp>
      <p:pic>
        <p:nvPicPr>
          <p:cNvPr id="5" name="Imagen 4"/>
          <p:cNvPicPr>
            <a:picLocks noChangeAspect="1"/>
          </p:cNvPicPr>
          <p:nvPr/>
        </p:nvPicPr>
        <p:blipFill>
          <a:blip r:embed="rId3"/>
          <a:stretch>
            <a:fillRect/>
          </a:stretch>
        </p:blipFill>
        <p:spPr>
          <a:xfrm>
            <a:off x="3898900" y="1381340"/>
            <a:ext cx="4847838" cy="5036103"/>
          </a:xfrm>
          <a:prstGeom prst="rect">
            <a:avLst/>
          </a:prstGeom>
        </p:spPr>
      </p:pic>
    </p:spTree>
    <p:extLst>
      <p:ext uri="{BB962C8B-B14F-4D97-AF65-F5344CB8AC3E}">
        <p14:creationId xmlns:p14="http://schemas.microsoft.com/office/powerpoint/2010/main" val="29706632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Resultado: jerarquía</a:t>
            </a:r>
          </a:p>
        </p:txBody>
      </p:sp>
      <p:pic>
        <p:nvPicPr>
          <p:cNvPr id="3" name="Imagen 2"/>
          <p:cNvPicPr>
            <a:picLocks noChangeAspect="1"/>
          </p:cNvPicPr>
          <p:nvPr/>
        </p:nvPicPr>
        <p:blipFill>
          <a:blip r:embed="rId3"/>
          <a:stretch>
            <a:fillRect/>
          </a:stretch>
        </p:blipFill>
        <p:spPr>
          <a:xfrm>
            <a:off x="628650" y="1579285"/>
            <a:ext cx="7297737" cy="4888662"/>
          </a:xfrm>
          <a:prstGeom prst="rect">
            <a:avLst/>
          </a:prstGeom>
        </p:spPr>
      </p:pic>
    </p:spTree>
    <p:extLst>
      <p:ext uri="{BB962C8B-B14F-4D97-AF65-F5344CB8AC3E}">
        <p14:creationId xmlns:p14="http://schemas.microsoft.com/office/powerpoint/2010/main" val="33725983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a:t>Resultado: mapa del sitio</a:t>
            </a:r>
          </a:p>
        </p:txBody>
      </p:sp>
      <p:graphicFrame>
        <p:nvGraphicFramePr>
          <p:cNvPr id="3" name="Objeto 2"/>
          <p:cNvGraphicFramePr>
            <a:graphicFrameLocks noChangeAspect="1"/>
          </p:cNvGraphicFramePr>
          <p:nvPr>
            <p:extLst>
              <p:ext uri="{D42A27DB-BD31-4B8C-83A1-F6EECF244321}">
                <p14:modId xmlns:p14="http://schemas.microsoft.com/office/powerpoint/2010/main" val="2606862309"/>
              </p:ext>
            </p:extLst>
          </p:nvPr>
        </p:nvGraphicFramePr>
        <p:xfrm>
          <a:off x="916432" y="1501919"/>
          <a:ext cx="6940550" cy="4920467"/>
        </p:xfrm>
        <a:graphic>
          <a:graphicData uri="http://schemas.openxmlformats.org/presentationml/2006/ole">
            <mc:AlternateContent xmlns:mc="http://schemas.openxmlformats.org/markup-compatibility/2006">
              <mc:Choice xmlns:v="urn:schemas-microsoft-com:vml" Requires="v">
                <p:oleObj spid="_x0000_s1026" name="Visio" r:id="rId3" imgW="10758506" imgH="7626839" progId="Visio.Drawing.11">
                  <p:embed/>
                </p:oleObj>
              </mc:Choice>
              <mc:Fallback>
                <p:oleObj name="Visio" r:id="rId3" imgW="10758506" imgH="7626839" progId="Visio.Drawing.11">
                  <p:embed/>
                  <p:pic>
                    <p:nvPicPr>
                      <p:cNvPr id="3" name="Objeto 2"/>
                      <p:cNvPicPr/>
                      <p:nvPr/>
                    </p:nvPicPr>
                    <p:blipFill>
                      <a:blip r:embed="rId4"/>
                      <a:stretch>
                        <a:fillRect/>
                      </a:stretch>
                    </p:blipFill>
                    <p:spPr>
                      <a:xfrm>
                        <a:off x="916432" y="1501919"/>
                        <a:ext cx="6940550" cy="4920467"/>
                      </a:xfrm>
                      <a:prstGeom prst="rect">
                        <a:avLst/>
                      </a:prstGeom>
                    </p:spPr>
                  </p:pic>
                </p:oleObj>
              </mc:Fallback>
            </mc:AlternateContent>
          </a:graphicData>
        </a:graphic>
      </p:graphicFrame>
    </p:spTree>
    <p:extLst>
      <p:ext uri="{BB962C8B-B14F-4D97-AF65-F5344CB8AC3E}">
        <p14:creationId xmlns:p14="http://schemas.microsoft.com/office/powerpoint/2010/main" val="26703058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Diagramas de presentación</a:t>
            </a:r>
          </a:p>
        </p:txBody>
      </p:sp>
      <p:sp>
        <p:nvSpPr>
          <p:cNvPr id="3" name="Rectángulo 2"/>
          <p:cNvSpPr/>
          <p:nvPr/>
        </p:nvSpPr>
        <p:spPr>
          <a:xfrm>
            <a:off x="3079389" y="1342293"/>
            <a:ext cx="4412792" cy="923330"/>
          </a:xfrm>
          <a:prstGeom prst="rect">
            <a:avLst/>
          </a:prstGeom>
        </p:spPr>
        <p:txBody>
          <a:bodyPr wrap="square">
            <a:spAutoFit/>
          </a:bodyPr>
          <a:lstStyle/>
          <a:p>
            <a:r>
              <a:rPr lang="es-ES" dirty="0"/>
              <a:t>mostrar el contenido de las páginas</a:t>
            </a:r>
            <a:br>
              <a:rPr lang="es-ES" dirty="0"/>
            </a:br>
            <a:r>
              <a:rPr lang="es-ES" dirty="0"/>
              <a:t>(conceptualizar gráficamente todo el trabajo previo de organización.)</a:t>
            </a:r>
          </a:p>
        </p:txBody>
      </p:sp>
      <p:sp>
        <p:nvSpPr>
          <p:cNvPr id="4" name="Rectángulo 3"/>
          <p:cNvSpPr/>
          <p:nvPr/>
        </p:nvSpPr>
        <p:spPr>
          <a:xfrm>
            <a:off x="1008062" y="1630568"/>
            <a:ext cx="1003673" cy="369332"/>
          </a:xfrm>
          <a:prstGeom prst="rect">
            <a:avLst/>
          </a:prstGeom>
        </p:spPr>
        <p:txBody>
          <a:bodyPr wrap="none">
            <a:spAutoFit/>
          </a:bodyPr>
          <a:lstStyle/>
          <a:p>
            <a:r>
              <a:rPr lang="es-ES" dirty="0"/>
              <a:t>objetivo </a:t>
            </a:r>
          </a:p>
        </p:txBody>
      </p:sp>
      <p:sp>
        <p:nvSpPr>
          <p:cNvPr id="5" name="CuadroTexto 4"/>
          <p:cNvSpPr txBox="1"/>
          <p:nvPr/>
        </p:nvSpPr>
        <p:spPr>
          <a:xfrm>
            <a:off x="1509899" y="2598164"/>
            <a:ext cx="5114862" cy="369332"/>
          </a:xfrm>
          <a:prstGeom prst="rect">
            <a:avLst/>
          </a:prstGeom>
          <a:noFill/>
        </p:spPr>
        <p:txBody>
          <a:bodyPr wrap="none" rtlCol="0">
            <a:spAutoFit/>
          </a:bodyPr>
          <a:lstStyle/>
          <a:p>
            <a:r>
              <a:rPr lang="es-ES" dirty="0"/>
              <a:t>Diferencias en cuanto a denominación y clasificación</a:t>
            </a:r>
          </a:p>
        </p:txBody>
      </p:sp>
      <p:sp>
        <p:nvSpPr>
          <p:cNvPr id="6" name="Rectángulo 5"/>
          <p:cNvSpPr/>
          <p:nvPr/>
        </p:nvSpPr>
        <p:spPr>
          <a:xfrm>
            <a:off x="1509899" y="3092819"/>
            <a:ext cx="6378482" cy="1200329"/>
          </a:xfrm>
          <a:prstGeom prst="rect">
            <a:avLst/>
          </a:prstGeom>
        </p:spPr>
        <p:txBody>
          <a:bodyPr wrap="square">
            <a:spAutoFit/>
          </a:bodyPr>
          <a:lstStyle/>
          <a:p>
            <a:r>
              <a:rPr lang="es-ES" dirty="0"/>
              <a:t>Prototipos (</a:t>
            </a:r>
            <a:r>
              <a:rPr lang="en-US" i="1" dirty="0"/>
              <a:t>prototypes</a:t>
            </a:r>
            <a:r>
              <a:rPr lang="es-ES" dirty="0"/>
              <a:t>):</a:t>
            </a:r>
          </a:p>
          <a:p>
            <a:pPr marL="285750" indent="-285750">
              <a:buFont typeface="Arial" panose="020B0604020202020204" pitchFamily="34" charset="0"/>
              <a:buChar char="•"/>
            </a:pPr>
            <a:r>
              <a:rPr lang="es-ES" dirty="0"/>
              <a:t>Prototipos de baja fidelidad o estáticos (</a:t>
            </a:r>
            <a:r>
              <a:rPr lang="en-US" i="1" dirty="0"/>
              <a:t>wireframes</a:t>
            </a:r>
            <a:r>
              <a:rPr lang="es-ES" dirty="0"/>
              <a:t>, </a:t>
            </a:r>
            <a:r>
              <a:rPr lang="en-US" i="1" dirty="0"/>
              <a:t>mockup</a:t>
            </a:r>
            <a:r>
              <a:rPr lang="es-ES" dirty="0"/>
              <a:t>)</a:t>
            </a:r>
          </a:p>
          <a:p>
            <a:pPr marL="285750" indent="-285750">
              <a:buFont typeface="Arial" panose="020B0604020202020204" pitchFamily="34" charset="0"/>
              <a:buChar char="•"/>
            </a:pPr>
            <a:r>
              <a:rPr lang="es-ES" dirty="0"/>
              <a:t>Prototipos de fidelidad intermedia (diseño gráfico)</a:t>
            </a:r>
          </a:p>
          <a:p>
            <a:pPr marL="285750" indent="-285750">
              <a:buFont typeface="Arial" panose="020B0604020202020204" pitchFamily="34" charset="0"/>
              <a:buChar char="•"/>
            </a:pPr>
            <a:r>
              <a:rPr lang="es-ES" dirty="0"/>
              <a:t>Prototipos de alta fidelidad o dinámicos (Web, HTML)</a:t>
            </a:r>
          </a:p>
        </p:txBody>
      </p:sp>
      <p:sp>
        <p:nvSpPr>
          <p:cNvPr id="7" name="CuadroTexto 6"/>
          <p:cNvSpPr txBox="1"/>
          <p:nvPr/>
        </p:nvSpPr>
        <p:spPr>
          <a:xfrm>
            <a:off x="1509899" y="4738547"/>
            <a:ext cx="6378482" cy="1754326"/>
          </a:xfrm>
          <a:prstGeom prst="rect">
            <a:avLst/>
          </a:prstGeom>
          <a:noFill/>
        </p:spPr>
        <p:txBody>
          <a:bodyPr wrap="square" rtlCol="0">
            <a:spAutoFit/>
          </a:bodyPr>
          <a:lstStyle/>
          <a:p>
            <a:r>
              <a:rPr lang="es-ES" dirty="0"/>
              <a:t>Fase de Arquitectura de la información (</a:t>
            </a:r>
            <a:r>
              <a:rPr lang="en-US" i="1" dirty="0"/>
              <a:t>Information architecture</a:t>
            </a:r>
            <a:r>
              <a:rPr lang="es-ES" dirty="0"/>
              <a:t>)</a:t>
            </a:r>
          </a:p>
          <a:p>
            <a:pPr marL="285750" indent="-285750">
              <a:buFont typeface="Arial" panose="020B0604020202020204" pitchFamily="34" charset="0"/>
              <a:buChar char="•"/>
            </a:pPr>
            <a:r>
              <a:rPr lang="es-ES" dirty="0"/>
              <a:t> esquema  de páginas (</a:t>
            </a:r>
            <a:r>
              <a:rPr lang="en-US" i="1" dirty="0"/>
              <a:t>sketches</a:t>
            </a:r>
            <a:r>
              <a:rPr lang="es-ES" dirty="0"/>
              <a:t>, </a:t>
            </a:r>
            <a:r>
              <a:rPr lang="en-US" i="1" dirty="0"/>
              <a:t>wireframes</a:t>
            </a:r>
            <a:r>
              <a:rPr lang="es-ES" dirty="0"/>
              <a:t>) </a:t>
            </a:r>
          </a:p>
          <a:p>
            <a:pPr marL="285750" indent="-285750">
              <a:buFont typeface="Arial" panose="020B0604020202020204" pitchFamily="34" charset="0"/>
              <a:buChar char="•"/>
            </a:pPr>
            <a:r>
              <a:rPr lang="es-ES" dirty="0"/>
              <a:t>guiones gráficos (</a:t>
            </a:r>
            <a:r>
              <a:rPr lang="en-US" i="1" dirty="0"/>
              <a:t>storyboards</a:t>
            </a:r>
            <a:r>
              <a:rPr lang="es-ES" dirty="0"/>
              <a:t>) </a:t>
            </a:r>
          </a:p>
          <a:p>
            <a:r>
              <a:rPr lang="es-ES" dirty="0"/>
              <a:t>Fase de Diseño / codificación</a:t>
            </a:r>
          </a:p>
          <a:p>
            <a:pPr marL="285750" indent="-285750">
              <a:buFont typeface="Arial" panose="020B0604020202020204" pitchFamily="34" charset="0"/>
              <a:buChar char="•"/>
            </a:pPr>
            <a:r>
              <a:rPr lang="es-ES" dirty="0"/>
              <a:t>maquetas (</a:t>
            </a:r>
            <a:r>
              <a:rPr lang="en-US" i="1" dirty="0"/>
              <a:t>mockup</a:t>
            </a:r>
            <a:r>
              <a:rPr lang="es-ES" dirty="0"/>
              <a:t>)</a:t>
            </a:r>
          </a:p>
          <a:p>
            <a:pPr marL="285750" indent="-285750">
              <a:buFont typeface="Arial" panose="020B0604020202020204" pitchFamily="34" charset="0"/>
              <a:buChar char="•"/>
            </a:pPr>
            <a:r>
              <a:rPr lang="es-ES" dirty="0"/>
              <a:t>prototipos (</a:t>
            </a:r>
            <a:r>
              <a:rPr lang="en-US" i="1" dirty="0"/>
              <a:t>prototypes</a:t>
            </a:r>
            <a:r>
              <a:rPr lang="es-ES" dirty="0"/>
              <a:t>)</a:t>
            </a:r>
          </a:p>
        </p:txBody>
      </p:sp>
      <p:cxnSp>
        <p:nvCxnSpPr>
          <p:cNvPr id="9" name="Conector recto 8"/>
          <p:cNvCxnSpPr/>
          <p:nvPr/>
        </p:nvCxnSpPr>
        <p:spPr>
          <a:xfrm>
            <a:off x="1509899" y="4418471"/>
            <a:ext cx="66309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cxnSpLocks/>
            <a:stCxn id="4" idx="3"/>
            <a:endCxn id="3" idx="1"/>
          </p:cNvCxnSpPr>
          <p:nvPr/>
        </p:nvCxnSpPr>
        <p:spPr>
          <a:xfrm flipV="1">
            <a:off x="2011735" y="1803958"/>
            <a:ext cx="1067654" cy="11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675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A899C-D504-444C-A9FE-11E78227764C}"/>
              </a:ext>
            </a:extLst>
          </p:cNvPr>
          <p:cNvSpPr>
            <a:spLocks noGrp="1"/>
          </p:cNvSpPr>
          <p:nvPr>
            <p:ph type="title"/>
          </p:nvPr>
        </p:nvSpPr>
        <p:spPr/>
        <p:txBody>
          <a:bodyPr/>
          <a:lstStyle/>
          <a:p>
            <a:r>
              <a:rPr lang="es-ES" dirty="0"/>
              <a:t>Utilidad de los diagramas</a:t>
            </a:r>
          </a:p>
        </p:txBody>
      </p:sp>
      <p:sp>
        <p:nvSpPr>
          <p:cNvPr id="3" name="Marcador de contenido 2">
            <a:extLst>
              <a:ext uri="{FF2B5EF4-FFF2-40B4-BE49-F238E27FC236}">
                <a16:creationId xmlns:a16="http://schemas.microsoft.com/office/drawing/2014/main" id="{74442B9E-BB29-42D9-BBAF-23DF2C18AD9C}"/>
              </a:ext>
            </a:extLst>
          </p:cNvPr>
          <p:cNvSpPr>
            <a:spLocks noGrp="1"/>
          </p:cNvSpPr>
          <p:nvPr>
            <p:ph idx="1"/>
          </p:nvPr>
        </p:nvSpPr>
        <p:spPr/>
        <p:txBody>
          <a:bodyPr/>
          <a:lstStyle/>
          <a:p>
            <a:r>
              <a:rPr lang="es-ES" dirty="0"/>
              <a:t>Tener claro las funcionalidades / características de la web</a:t>
            </a:r>
          </a:p>
          <a:p>
            <a:endParaRPr lang="es-ES" dirty="0"/>
          </a:p>
          <a:p>
            <a:r>
              <a:rPr lang="es-ES" dirty="0"/>
              <a:t>Agilizar la parte de diseño real</a:t>
            </a:r>
          </a:p>
          <a:p>
            <a:endParaRPr lang="es-ES" dirty="0"/>
          </a:p>
          <a:p>
            <a:r>
              <a:rPr lang="es-ES" dirty="0"/>
              <a:t>Reducir los costes en rediseño</a:t>
            </a:r>
          </a:p>
          <a:p>
            <a:endParaRPr lang="es-ES" dirty="0"/>
          </a:p>
          <a:p>
            <a:r>
              <a:rPr lang="es-ES" dirty="0"/>
              <a:t>Aumentar la confianza del cliente</a:t>
            </a:r>
          </a:p>
        </p:txBody>
      </p:sp>
    </p:spTree>
    <p:extLst>
      <p:ext uri="{BB962C8B-B14F-4D97-AF65-F5344CB8AC3E}">
        <p14:creationId xmlns:p14="http://schemas.microsoft.com/office/powerpoint/2010/main" val="117720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lIns="91440" tIns="45720" rIns="91440" bIns="45720" rtlCol="0" anchor="ctr">
            <a:normAutofit fontScale="90000"/>
          </a:bodyPr>
          <a:lstStyle/>
          <a:p>
            <a:pPr algn="ctr" defTabSz="762000">
              <a:lnSpc>
                <a:spcPct val="100000"/>
              </a:lnSpc>
              <a:spcBef>
                <a:spcPts val="0"/>
              </a:spcBef>
            </a:pPr>
            <a:r>
              <a:rPr lang="es-ES" dirty="0"/>
              <a:t>Primer borrador (</a:t>
            </a:r>
            <a:r>
              <a:rPr lang="en-US" dirty="0"/>
              <a:t>sketch</a:t>
            </a:r>
            <a:r>
              <a:rPr lang="es-ES" dirty="0"/>
              <a:t>)</a:t>
            </a:r>
            <a:endParaRPr lang="es-ES" sz="3600" b="1" i="1" dirty="0">
              <a:solidFill>
                <a:srgbClr val="04617B"/>
              </a:solidFill>
              <a:effectLst>
                <a:outerShdw blurRad="38100" dist="38100" dir="2700000" algn="tl">
                  <a:srgbClr val="C0C0C0"/>
                </a:outerShdw>
              </a:effectLst>
              <a:latin typeface="Constantia"/>
            </a:endParaRPr>
          </a:p>
        </p:txBody>
      </p:sp>
      <p:sp>
        <p:nvSpPr>
          <p:cNvPr id="11" name="Rectángulo 10"/>
          <p:cNvSpPr/>
          <p:nvPr/>
        </p:nvSpPr>
        <p:spPr>
          <a:xfrm>
            <a:off x="685165" y="1398829"/>
            <a:ext cx="7846695" cy="646331"/>
          </a:xfrm>
          <a:prstGeom prst="rect">
            <a:avLst/>
          </a:prstGeom>
        </p:spPr>
        <p:txBody>
          <a:bodyPr wrap="square">
            <a:spAutoFit/>
          </a:bodyPr>
          <a:lstStyle/>
          <a:p>
            <a:r>
              <a:rPr lang="es-ES" dirty="0"/>
              <a:t>Diseña la disposición básica </a:t>
            </a:r>
            <a:r>
              <a:rPr lang="en-US" dirty="0"/>
              <a:t>(layout) </a:t>
            </a:r>
            <a:r>
              <a:rPr lang="es-ES" dirty="0"/>
              <a:t>del sitio Web: donde se sitian el contenido principal, el Sistema de navegación  y los elementos adicionales</a:t>
            </a:r>
          </a:p>
        </p:txBody>
      </p:sp>
      <p:sp>
        <p:nvSpPr>
          <p:cNvPr id="12" name="Rectángulo 11"/>
          <p:cNvSpPr/>
          <p:nvPr/>
        </p:nvSpPr>
        <p:spPr>
          <a:xfrm>
            <a:off x="4411979" y="2273285"/>
            <a:ext cx="4103370" cy="2862322"/>
          </a:xfrm>
          <a:prstGeom prst="rect">
            <a:avLst/>
          </a:prstGeom>
        </p:spPr>
        <p:txBody>
          <a:bodyPr wrap="square">
            <a:spAutoFit/>
          </a:bodyPr>
          <a:lstStyle/>
          <a:p>
            <a:r>
              <a:rPr lang="es-ES" dirty="0"/>
              <a:t>Combinamos consideraciones graficas y técnicas: se piensa en bloques, como los que internamente utiliza HTML, y al mismo tiempo en los elementos semánticos de HTLM5.</a:t>
            </a:r>
          </a:p>
          <a:p>
            <a:r>
              <a:rPr lang="es-ES" dirty="0"/>
              <a:t>La página web se divide en bloques que contienen menús </a:t>
            </a:r>
            <a:r>
              <a:rPr lang="en-US" dirty="0"/>
              <a:t>(nav), </a:t>
            </a:r>
            <a:r>
              <a:rPr lang="es-ES" dirty="0"/>
              <a:t>artículos e imágenes</a:t>
            </a:r>
            <a:r>
              <a:rPr lang="en-US" dirty="0"/>
              <a:t> (article), </a:t>
            </a:r>
            <a:r>
              <a:rPr lang="es-ES" dirty="0"/>
              <a:t>elementos adicionales </a:t>
            </a:r>
            <a:r>
              <a:rPr lang="en-US" dirty="0"/>
              <a:t>(aside), </a:t>
            </a:r>
            <a:r>
              <a:rPr lang="es-ES" dirty="0"/>
              <a:t>además de una cabecera </a:t>
            </a:r>
            <a:r>
              <a:rPr lang="en-US" dirty="0"/>
              <a:t>(header) </a:t>
            </a:r>
            <a:r>
              <a:rPr lang="es-ES" dirty="0"/>
              <a:t>y un pie de página </a:t>
            </a:r>
            <a:r>
              <a:rPr lang="en-US" dirty="0"/>
              <a:t>(footer). </a:t>
            </a:r>
          </a:p>
        </p:txBody>
      </p:sp>
      <p:pic>
        <p:nvPicPr>
          <p:cNvPr id="1026" name="Picture 2" descr="Wire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26" y="2582423"/>
            <a:ext cx="3644423" cy="306131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0C6F5DFE-2B2B-40A8-8971-4883F7E96873}"/>
              </a:ext>
            </a:extLst>
          </p:cNvPr>
          <p:cNvSpPr txBox="1"/>
          <p:nvPr/>
        </p:nvSpPr>
        <p:spPr>
          <a:xfrm>
            <a:off x="2807291" y="5459171"/>
            <a:ext cx="2428386"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s-ES"/>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primer borrador (</a:t>
            </a:r>
            <a:r>
              <a:rPr lang="en-US" b="1" dirty="0"/>
              <a:t>sketch</a:t>
            </a:r>
            <a:r>
              <a:rPr lang="es-ES" dirty="0"/>
              <a:t>)</a:t>
            </a:r>
          </a:p>
        </p:txBody>
      </p:sp>
    </p:spTree>
    <p:extLst>
      <p:ext uri="{BB962C8B-B14F-4D97-AF65-F5344CB8AC3E}">
        <p14:creationId xmlns:p14="http://schemas.microsoft.com/office/powerpoint/2010/main" val="3897379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Borradores (</a:t>
            </a:r>
            <a:r>
              <a:rPr lang="en-US" dirty="0"/>
              <a:t>sketches</a:t>
            </a:r>
            <a:r>
              <a:rPr lang="es-ES" dirty="0"/>
              <a:t>)</a:t>
            </a:r>
          </a:p>
        </p:txBody>
      </p:sp>
      <p:sp>
        <p:nvSpPr>
          <p:cNvPr id="3" name="Rectángulo 2"/>
          <p:cNvSpPr/>
          <p:nvPr/>
        </p:nvSpPr>
        <p:spPr>
          <a:xfrm>
            <a:off x="687219" y="1326297"/>
            <a:ext cx="4229100" cy="2585323"/>
          </a:xfrm>
          <a:prstGeom prst="rect">
            <a:avLst/>
          </a:prstGeom>
        </p:spPr>
        <p:txBody>
          <a:bodyPr wrap="square">
            <a:spAutoFit/>
          </a:bodyPr>
          <a:lstStyle/>
          <a:p>
            <a:r>
              <a:rPr lang="es-ES" dirty="0"/>
              <a:t>Una representación esquemática de una página web Sirven como</a:t>
            </a:r>
          </a:p>
          <a:p>
            <a:pPr marL="285750" indent="-285750">
              <a:buFontTx/>
              <a:buChar char="-"/>
            </a:pPr>
            <a:r>
              <a:rPr lang="es-ES" dirty="0"/>
              <a:t>herramienta de comunicación y discusión entre arquitectos de información, programadores y  diseñadores</a:t>
            </a:r>
          </a:p>
          <a:p>
            <a:pPr marL="285750" indent="-285750">
              <a:buFontTx/>
              <a:buChar char="-"/>
            </a:pPr>
            <a:r>
              <a:rPr lang="es-ES" dirty="0"/>
              <a:t>primera presentación e intercambio de ideas con los  clientes</a:t>
            </a:r>
          </a:p>
          <a:p>
            <a:pPr marL="285750" indent="-285750">
              <a:buFontTx/>
              <a:buChar char="-"/>
            </a:pPr>
            <a:r>
              <a:rPr lang="es-ES" dirty="0"/>
              <a:t>pruebas de usuarios.</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274" y="1326297"/>
            <a:ext cx="2947076" cy="3632200"/>
          </a:xfrm>
          <a:prstGeom prst="rect">
            <a:avLst/>
          </a:prstGeom>
        </p:spPr>
      </p:pic>
      <p:sp>
        <p:nvSpPr>
          <p:cNvPr id="6" name="Rectángulo 5"/>
          <p:cNvSpPr/>
          <p:nvPr/>
        </p:nvSpPr>
        <p:spPr>
          <a:xfrm>
            <a:off x="4699000" y="4790469"/>
            <a:ext cx="365760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u="sng" dirty="0"/>
              <a:t>Sketching User Experiences: Getting the Design Right and the Right Design</a:t>
            </a:r>
            <a:r>
              <a:rPr lang="en-US" dirty="0"/>
              <a:t>. William Buxton.</a:t>
            </a:r>
            <a:br>
              <a:rPr lang="en-US" dirty="0"/>
            </a:br>
            <a:r>
              <a:rPr lang="en-US" dirty="0"/>
              <a:t>Elsevier/ Morgan Kaufmann, 2007</a:t>
            </a:r>
            <a:endParaRPr lang="es-ES" dirty="0"/>
          </a:p>
        </p:txBody>
      </p:sp>
      <p:pic>
        <p:nvPicPr>
          <p:cNvPr id="38914" name="Picture 2" descr="http://todoparainternet.com.mx/wp-content/uploads/2015/03/sketch_w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926" y="4204114"/>
            <a:ext cx="2865437" cy="2151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5734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Esquemas de página "a mano"</a:t>
            </a:r>
          </a:p>
        </p:txBody>
      </p:sp>
      <p:sp>
        <p:nvSpPr>
          <p:cNvPr id="3" name="Rectángulo 2"/>
          <p:cNvSpPr/>
          <p:nvPr/>
        </p:nvSpPr>
        <p:spPr>
          <a:xfrm>
            <a:off x="3943350" y="5494635"/>
            <a:ext cx="4572000" cy="923330"/>
          </a:xfrm>
          <a:prstGeom prst="rect">
            <a:avLst/>
          </a:prstGeom>
        </p:spPr>
        <p:txBody>
          <a:bodyPr>
            <a:spAutoFit/>
          </a:bodyPr>
          <a:lstStyle/>
          <a:p>
            <a:r>
              <a:rPr lang="es-ES" dirty="0">
                <a:hlinkClick r:id="rId3"/>
              </a:rPr>
              <a:t>http://speckyboy.com/2011/05/29/20-effective-examples-of-web-and-mobile-wireframe-sketches/</a:t>
            </a:r>
            <a:r>
              <a:rPr lang="es-ES" dirty="0"/>
              <a:t> </a:t>
            </a:r>
          </a:p>
        </p:txBody>
      </p:sp>
      <p:pic>
        <p:nvPicPr>
          <p:cNvPr id="3074" name="Picture 2" descr="sketch are the visual cues such as the play button with the triangle and circle Hand-drawn Wireframe Sketch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99" y="1363365"/>
            <a:ext cx="2822575" cy="28005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ketch uses highlighted numbers and zoom-ins nicely Hand-drawn Wireframe Sketch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4812" y="2261902"/>
            <a:ext cx="3254375" cy="25373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arrow-using descriptions on the sides effectively explain technical details Hand-drawn Wireframe Sketch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0948" y="3198093"/>
            <a:ext cx="2239911" cy="321987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925163" y="1236973"/>
            <a:ext cx="3226059" cy="923330"/>
          </a:xfrm>
          <a:prstGeom prst="rect">
            <a:avLst/>
          </a:prstGeom>
          <a:noFill/>
        </p:spPr>
        <p:txBody>
          <a:bodyPr wrap="square" rtlCol="0">
            <a:spAutoFit/>
          </a:bodyPr>
          <a:lstStyle/>
          <a:p>
            <a:r>
              <a:rPr lang="es-ES" dirty="0"/>
              <a:t>Ejemplos más o menos complejos con distintas formas de incluir anotaciones</a:t>
            </a:r>
          </a:p>
        </p:txBody>
      </p:sp>
      <p:pic>
        <p:nvPicPr>
          <p:cNvPr id="5" name="Imagen 4"/>
          <p:cNvPicPr>
            <a:picLocks noChangeAspect="1"/>
          </p:cNvPicPr>
          <p:nvPr/>
        </p:nvPicPr>
        <p:blipFill>
          <a:blip r:embed="rId7"/>
          <a:stretch>
            <a:fillRect/>
          </a:stretch>
        </p:blipFill>
        <p:spPr>
          <a:xfrm>
            <a:off x="5184723" y="3141102"/>
            <a:ext cx="2896388" cy="2045574"/>
          </a:xfrm>
          <a:prstGeom prst="rect">
            <a:avLst/>
          </a:prstGeom>
        </p:spPr>
      </p:pic>
    </p:spTree>
    <p:extLst>
      <p:ext uri="{BB962C8B-B14F-4D97-AF65-F5344CB8AC3E}">
        <p14:creationId xmlns:p14="http://schemas.microsoft.com/office/powerpoint/2010/main" val="402655995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8650" y="256638"/>
            <a:ext cx="7886700" cy="1315488"/>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La hoja de cálculo como herramienta de diseño</a:t>
            </a:r>
          </a:p>
        </p:txBody>
      </p:sp>
      <p:sp>
        <p:nvSpPr>
          <p:cNvPr id="10" name="Rectángulo 9"/>
          <p:cNvSpPr/>
          <p:nvPr/>
        </p:nvSpPr>
        <p:spPr>
          <a:xfrm>
            <a:off x="742950" y="1816580"/>
            <a:ext cx="7532370" cy="923330"/>
          </a:xfrm>
          <a:prstGeom prst="rect">
            <a:avLst/>
          </a:prstGeom>
        </p:spPr>
        <p:txBody>
          <a:bodyPr wrap="square">
            <a:spAutoFit/>
          </a:bodyPr>
          <a:lstStyle/>
          <a:p>
            <a:r>
              <a:rPr lang="es-ES" dirty="0"/>
              <a:t>A la hora de generar un borrador </a:t>
            </a:r>
            <a:r>
              <a:rPr lang="en-US" dirty="0"/>
              <a:t>(sketch) </a:t>
            </a:r>
            <a:r>
              <a:rPr lang="es-ES" dirty="0"/>
              <a:t>con la disposición básica </a:t>
            </a:r>
            <a:r>
              <a:rPr lang="en-US" dirty="0"/>
              <a:t>(layout) </a:t>
            </a:r>
            <a:r>
              <a:rPr lang="es-ES" dirty="0"/>
              <a:t>del sitio Web, Dan </a:t>
            </a:r>
            <a:r>
              <a:rPr lang="es-ES" dirty="0" err="1"/>
              <a:t>Rahmel</a:t>
            </a:r>
            <a:r>
              <a:rPr lang="es-ES" dirty="0"/>
              <a:t> sugiera el empleo de las hojas de cálculo como alternativa al tradicional dibujo</a:t>
            </a:r>
            <a:endParaRPr lang="en-US" dirty="0"/>
          </a:p>
        </p:txBody>
      </p:sp>
      <p:pic>
        <p:nvPicPr>
          <p:cNvPr id="3" name="Imagen 2"/>
          <p:cNvPicPr>
            <a:picLocks noChangeAspect="1"/>
          </p:cNvPicPr>
          <p:nvPr/>
        </p:nvPicPr>
        <p:blipFill>
          <a:blip r:embed="rId3"/>
          <a:stretch>
            <a:fillRect/>
          </a:stretch>
        </p:blipFill>
        <p:spPr>
          <a:xfrm>
            <a:off x="788670" y="2984364"/>
            <a:ext cx="3800475" cy="2621777"/>
          </a:xfrm>
          <a:prstGeom prst="rect">
            <a:avLst/>
          </a:prstGeom>
        </p:spPr>
      </p:pic>
      <p:pic>
        <p:nvPicPr>
          <p:cNvPr id="4" name="Imagen 3"/>
          <p:cNvPicPr>
            <a:picLocks noChangeAspect="1"/>
          </p:cNvPicPr>
          <p:nvPr/>
        </p:nvPicPr>
        <p:blipFill>
          <a:blip r:embed="rId4"/>
          <a:stretch>
            <a:fillRect/>
          </a:stretch>
        </p:blipFill>
        <p:spPr>
          <a:xfrm>
            <a:off x="4554855" y="3644804"/>
            <a:ext cx="3892378" cy="2712697"/>
          </a:xfrm>
          <a:prstGeom prst="rect">
            <a:avLst/>
          </a:prstGeom>
        </p:spPr>
      </p:pic>
    </p:spTree>
    <p:extLst>
      <p:ext uri="{BB962C8B-B14F-4D97-AF65-F5344CB8AC3E}">
        <p14:creationId xmlns:p14="http://schemas.microsoft.com/office/powerpoint/2010/main" val="896197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barrettcommunications.com/stuff/contentmgr/files/0c725e78636a69734d6c6d78f81c77dd/misc/wireframe_hom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607" y="1280541"/>
            <a:ext cx="2707731" cy="203079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vert="horz" lIns="91440" tIns="45720" rIns="91440" bIns="45720" rtlCol="0" anchor="ctr">
            <a:normAutofit fontScale="90000"/>
          </a:bodyPr>
          <a:lstStyle/>
          <a:p>
            <a:pPr algn="ctr" defTabSz="762000">
              <a:lnSpc>
                <a:spcPct val="100000"/>
              </a:lnSpc>
              <a:spcBef>
                <a:spcPts val="0"/>
              </a:spcBef>
            </a:pPr>
            <a:r>
              <a:rPr lang="es-ES" dirty="0"/>
              <a:t>Esquemas de página (</a:t>
            </a:r>
            <a:r>
              <a:rPr lang="en-US" dirty="0"/>
              <a:t>wireframes</a:t>
            </a:r>
            <a:r>
              <a:rPr lang="es-ES" dirty="0"/>
              <a:t>)</a:t>
            </a:r>
            <a:endParaRPr lang="es-ES" sz="3600" b="1" i="1" dirty="0">
              <a:solidFill>
                <a:srgbClr val="04617B"/>
              </a:solidFill>
              <a:effectLst>
                <a:outerShdw blurRad="38100" dist="38100" dir="2700000" algn="tl">
                  <a:srgbClr val="C0C0C0"/>
                </a:outerShdw>
              </a:effectLst>
              <a:latin typeface="Constantia"/>
            </a:endParaRPr>
          </a:p>
        </p:txBody>
      </p:sp>
      <p:sp>
        <p:nvSpPr>
          <p:cNvPr id="14" name="CuadroTexto 13"/>
          <p:cNvSpPr txBox="1"/>
          <p:nvPr/>
        </p:nvSpPr>
        <p:spPr>
          <a:xfrm>
            <a:off x="1633054" y="3188441"/>
            <a:ext cx="2938946"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representación esquemática de la página (</a:t>
            </a:r>
            <a:r>
              <a:rPr lang="en-US" b="1" i="1" dirty="0"/>
              <a:t>wireframe</a:t>
            </a:r>
            <a:r>
              <a:rPr lang="es-ES" dirty="0"/>
              <a:t>)</a:t>
            </a:r>
          </a:p>
        </p:txBody>
      </p:sp>
      <p:sp>
        <p:nvSpPr>
          <p:cNvPr id="4" name="Rectángulo 3"/>
          <p:cNvSpPr/>
          <p:nvPr/>
        </p:nvSpPr>
        <p:spPr>
          <a:xfrm>
            <a:off x="4572000" y="4681372"/>
            <a:ext cx="4035365" cy="1200329"/>
          </a:xfrm>
          <a:prstGeom prst="rect">
            <a:avLst/>
          </a:prstGeom>
        </p:spPr>
        <p:txBody>
          <a:bodyPr wrap="square">
            <a:spAutoFit/>
          </a:bodyPr>
          <a:lstStyle/>
          <a:p>
            <a:r>
              <a:rPr lang="es-ES" dirty="0"/>
              <a:t>Diagramas de presentación de  baja fidelidad: </a:t>
            </a:r>
            <a:r>
              <a:rPr lang="es-ES" b="1" dirty="0"/>
              <a:t>estáticos</a:t>
            </a:r>
            <a:r>
              <a:rPr lang="es-ES" dirty="0"/>
              <a:t>, sin elementos gráficos que muestran contenido y comportamiento. </a:t>
            </a:r>
          </a:p>
        </p:txBody>
      </p:sp>
      <p:sp>
        <p:nvSpPr>
          <p:cNvPr id="10" name="Rectángulo 9">
            <a:extLst>
              <a:ext uri="{FF2B5EF4-FFF2-40B4-BE49-F238E27FC236}">
                <a16:creationId xmlns:a16="http://schemas.microsoft.com/office/drawing/2014/main" id="{D70E1806-AAD2-4CE6-917D-E6FB63256983}"/>
              </a:ext>
            </a:extLst>
          </p:cNvPr>
          <p:cNvSpPr/>
          <p:nvPr/>
        </p:nvSpPr>
        <p:spPr>
          <a:xfrm>
            <a:off x="4993743" y="1418834"/>
            <a:ext cx="1527726" cy="369332"/>
          </a:xfrm>
          <a:prstGeom prst="rect">
            <a:avLst/>
          </a:prstGeom>
        </p:spPr>
        <p:txBody>
          <a:bodyPr wrap="none">
            <a:spAutoFit/>
          </a:bodyPr>
          <a:lstStyle/>
          <a:p>
            <a:r>
              <a:rPr lang="es-ES" dirty="0"/>
              <a:t>Un </a:t>
            </a:r>
            <a:r>
              <a:rPr lang="en-US" i="1" dirty="0"/>
              <a:t>wireframe</a:t>
            </a:r>
            <a:r>
              <a:rPr lang="es-ES" dirty="0"/>
              <a:t> </a:t>
            </a:r>
          </a:p>
        </p:txBody>
      </p:sp>
      <p:sp>
        <p:nvSpPr>
          <p:cNvPr id="13" name="Rectángulo 12">
            <a:extLst>
              <a:ext uri="{FF2B5EF4-FFF2-40B4-BE49-F238E27FC236}">
                <a16:creationId xmlns:a16="http://schemas.microsoft.com/office/drawing/2014/main" id="{480646F6-5A38-406F-931E-C5CAF7242115}"/>
              </a:ext>
            </a:extLst>
          </p:cNvPr>
          <p:cNvSpPr/>
          <p:nvPr/>
        </p:nvSpPr>
        <p:spPr>
          <a:xfrm>
            <a:off x="4993743" y="1795540"/>
            <a:ext cx="3395816" cy="1200329"/>
          </a:xfrm>
          <a:prstGeom prst="rect">
            <a:avLst/>
          </a:prstGeom>
        </p:spPr>
        <p:txBody>
          <a:bodyPr wrap="square">
            <a:spAutoFit/>
          </a:bodyPr>
          <a:lstStyle/>
          <a:p>
            <a:r>
              <a:rPr lang="es-ES" dirty="0"/>
              <a:t>es más elaborado e incluye el inventariado de contenido, es decir, qué contenido debe estar presente en cada página.</a:t>
            </a:r>
          </a:p>
        </p:txBody>
      </p:sp>
      <p:sp>
        <p:nvSpPr>
          <p:cNvPr id="5" name="Rectángulo 4">
            <a:extLst>
              <a:ext uri="{FF2B5EF4-FFF2-40B4-BE49-F238E27FC236}">
                <a16:creationId xmlns:a16="http://schemas.microsoft.com/office/drawing/2014/main" id="{7CAE0200-602F-4BE1-B38C-FCD1B32FD82C}"/>
              </a:ext>
            </a:extLst>
          </p:cNvPr>
          <p:cNvSpPr/>
          <p:nvPr/>
        </p:nvSpPr>
        <p:spPr>
          <a:xfrm>
            <a:off x="1255023" y="4819871"/>
            <a:ext cx="2269323" cy="923330"/>
          </a:xfrm>
          <a:prstGeom prst="rect">
            <a:avLst/>
          </a:prstGeom>
        </p:spPr>
        <p:txBody>
          <a:bodyPr wrap="square">
            <a:spAutoFit/>
          </a:bodyPr>
          <a:lstStyle/>
          <a:p>
            <a:r>
              <a:rPr lang="es-ES" dirty="0"/>
              <a:t>Borrador (sketch)</a:t>
            </a:r>
          </a:p>
          <a:p>
            <a:r>
              <a:rPr lang="es-ES" dirty="0"/>
              <a:t>Esquemas de página (</a:t>
            </a:r>
            <a:r>
              <a:rPr lang="en-US" dirty="0"/>
              <a:t>wireframes</a:t>
            </a:r>
            <a:r>
              <a:rPr lang="es-ES" dirty="0"/>
              <a:t>)</a:t>
            </a:r>
          </a:p>
        </p:txBody>
      </p:sp>
      <p:cxnSp>
        <p:nvCxnSpPr>
          <p:cNvPr id="7" name="Conector recto de flecha 6">
            <a:extLst>
              <a:ext uri="{FF2B5EF4-FFF2-40B4-BE49-F238E27FC236}">
                <a16:creationId xmlns:a16="http://schemas.microsoft.com/office/drawing/2014/main" id="{28BB97AE-96C5-4D70-B27C-2754B5DE70F0}"/>
              </a:ext>
            </a:extLst>
          </p:cNvPr>
          <p:cNvCxnSpPr>
            <a:cxnSpLocks/>
            <a:stCxn id="5" idx="3"/>
            <a:endCxn id="4" idx="1"/>
          </p:cNvCxnSpPr>
          <p:nvPr/>
        </p:nvCxnSpPr>
        <p:spPr>
          <a:xfrm>
            <a:off x="3524346" y="5281536"/>
            <a:ext cx="10476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142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8704" y="267591"/>
            <a:ext cx="5564214" cy="793114"/>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Inicios de la Web</a:t>
            </a:r>
          </a:p>
        </p:txBody>
      </p:sp>
      <p:pic>
        <p:nvPicPr>
          <p:cNvPr id="4" name="Picture 2" descr="https://encrypted-tbn3.gstatic.com/images?q=tbn:ANd9GcTxkmPEcnShGZP_oKBVyRrioEW3c3kV188maaXlzOnYSxnxoc3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541" y="1888366"/>
            <a:ext cx="2332551" cy="3185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17624" y="1274927"/>
            <a:ext cx="5245294" cy="738664"/>
          </a:xfrm>
          <a:prstGeom prst="rect">
            <a:avLst/>
          </a:prstGeom>
        </p:spPr>
        <p:txBody>
          <a:bodyPr wrap="square">
            <a:spAutoFit/>
          </a:bodyPr>
          <a:lstStyle/>
          <a:p>
            <a:pPr marL="450850" indent="-450850"/>
            <a:r>
              <a:rPr lang="es-ES" dirty="0"/>
              <a:t>1990 (octubre): </a:t>
            </a:r>
            <a:r>
              <a:rPr lang="en-US" sz="2400" b="1" dirty="0"/>
              <a:t>Tim Berners-Lee </a:t>
            </a:r>
            <a:r>
              <a:rPr lang="es-ES" dirty="0"/>
              <a:t>desarrolla todos los elementos de un sistema de hipertexto.</a:t>
            </a:r>
          </a:p>
        </p:txBody>
      </p:sp>
      <p:pic>
        <p:nvPicPr>
          <p:cNvPr id="7" name="Picture 12" descr="http://www.via-tecnologica.com/wp-content/uploads/2011/10/cern-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408" y="416761"/>
            <a:ext cx="1279005" cy="1287887"/>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1075582" y="2345551"/>
            <a:ext cx="4010457" cy="1477328"/>
          </a:xfrm>
          <a:prstGeom prst="rect">
            <a:avLst/>
          </a:prstGeom>
        </p:spPr>
        <p:txBody>
          <a:bodyPr wrap="none">
            <a:spAutoFit/>
          </a:bodyPr>
          <a:lstStyle/>
          <a:p>
            <a:pPr marL="450850" indent="-450850"/>
            <a:r>
              <a:rPr lang="es-ES" dirty="0"/>
              <a:t>Un editor y </a:t>
            </a:r>
            <a:r>
              <a:rPr lang="es-ES" b="1" dirty="0"/>
              <a:t>navegador</a:t>
            </a:r>
            <a:r>
              <a:rPr lang="es-ES" dirty="0"/>
              <a:t> gráfico</a:t>
            </a:r>
          </a:p>
          <a:p>
            <a:pPr marL="450850" indent="-450850"/>
            <a:r>
              <a:rPr lang="es-ES" dirty="0"/>
              <a:t>Un </a:t>
            </a:r>
            <a:r>
              <a:rPr lang="es-ES" b="1" dirty="0"/>
              <a:t>servidor</a:t>
            </a:r>
            <a:r>
              <a:rPr lang="es-ES" dirty="0"/>
              <a:t> de documentos</a:t>
            </a:r>
          </a:p>
          <a:p>
            <a:pPr marL="450850" indent="-450850"/>
            <a:r>
              <a:rPr lang="es-ES" dirty="0"/>
              <a:t>Un protocolo de comunicaciones: </a:t>
            </a:r>
            <a:r>
              <a:rPr lang="es-ES" b="1" dirty="0"/>
              <a:t>HTTP</a:t>
            </a:r>
          </a:p>
          <a:p>
            <a:pPr marL="450850" indent="-450850"/>
            <a:r>
              <a:rPr lang="es-ES" dirty="0"/>
              <a:t>Un sistema de identificación:</a:t>
            </a:r>
            <a:r>
              <a:rPr lang="es-ES" b="1" dirty="0"/>
              <a:t> URL</a:t>
            </a:r>
          </a:p>
          <a:p>
            <a:pPr marL="450850" indent="-450850"/>
            <a:r>
              <a:rPr lang="es-ES" dirty="0"/>
              <a:t>Un lenguaje: </a:t>
            </a:r>
            <a:r>
              <a:rPr lang="es-ES" b="1" dirty="0"/>
              <a:t>HTML</a:t>
            </a:r>
          </a:p>
        </p:txBody>
      </p:sp>
      <p:pic>
        <p:nvPicPr>
          <p:cNvPr id="10" name="Imagen 9"/>
          <p:cNvPicPr>
            <a:picLocks noChangeAspect="1"/>
          </p:cNvPicPr>
          <p:nvPr/>
        </p:nvPicPr>
        <p:blipFill>
          <a:blip r:embed="rId5"/>
          <a:stretch>
            <a:fillRect/>
          </a:stretch>
        </p:blipFill>
        <p:spPr>
          <a:xfrm>
            <a:off x="617624" y="4154840"/>
            <a:ext cx="3039976" cy="2238368"/>
          </a:xfrm>
          <a:prstGeom prst="rect">
            <a:avLst/>
          </a:prstGeom>
        </p:spPr>
      </p:pic>
      <p:sp>
        <p:nvSpPr>
          <p:cNvPr id="14" name="Rectángulo 13"/>
          <p:cNvSpPr/>
          <p:nvPr/>
        </p:nvSpPr>
        <p:spPr>
          <a:xfrm>
            <a:off x="4151906" y="5258008"/>
            <a:ext cx="4405186" cy="1200329"/>
          </a:xfrm>
          <a:prstGeom prst="rect">
            <a:avLst/>
          </a:prstGeom>
        </p:spPr>
        <p:txBody>
          <a:bodyPr wrap="square">
            <a:spAutoFit/>
          </a:bodyPr>
          <a:lstStyle/>
          <a:p>
            <a:r>
              <a:rPr lang="es-ES" dirty="0"/>
              <a:t>1990 (noviembre): se instala el primer servidor web en un </a:t>
            </a:r>
            <a:r>
              <a:rPr lang="en-US" dirty="0"/>
              <a:t>NeXT</a:t>
            </a:r>
            <a:r>
              <a:rPr lang="es-ES" dirty="0"/>
              <a:t>, en el que se publica la primera página web. TBL accede a ella utilizando su primer navegador</a:t>
            </a:r>
          </a:p>
        </p:txBody>
      </p:sp>
    </p:spTree>
    <p:extLst>
      <p:ext uri="{BB962C8B-B14F-4D97-AF65-F5344CB8AC3E}">
        <p14:creationId xmlns:p14="http://schemas.microsoft.com/office/powerpoint/2010/main" val="15675483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los </a:t>
            </a:r>
            <a:r>
              <a:rPr lang="en-US" dirty="0"/>
              <a:t>wireframes</a:t>
            </a:r>
            <a:endParaRPr lang="es-ES" dirty="0"/>
          </a:p>
        </p:txBody>
      </p:sp>
      <p:sp>
        <p:nvSpPr>
          <p:cNvPr id="6" name="Rectángulo 5"/>
          <p:cNvSpPr/>
          <p:nvPr/>
        </p:nvSpPr>
        <p:spPr>
          <a:xfrm>
            <a:off x="480737" y="1549043"/>
            <a:ext cx="2233047" cy="369332"/>
          </a:xfrm>
          <a:prstGeom prst="rect">
            <a:avLst/>
          </a:prstGeom>
        </p:spPr>
        <p:txBody>
          <a:bodyPr wrap="none">
            <a:spAutoFit/>
          </a:bodyPr>
          <a:lstStyle/>
          <a:p>
            <a:r>
              <a:rPr lang="es-ES" dirty="0"/>
              <a:t>Un </a:t>
            </a:r>
            <a:r>
              <a:rPr lang="en-US" i="1" dirty="0"/>
              <a:t>wireframe </a:t>
            </a:r>
            <a:r>
              <a:rPr lang="en-US" i="1" dirty="0" err="1"/>
              <a:t>incluye</a:t>
            </a:r>
            <a:r>
              <a:rPr lang="es-ES" dirty="0"/>
              <a:t> </a:t>
            </a:r>
          </a:p>
        </p:txBody>
      </p:sp>
      <p:sp>
        <p:nvSpPr>
          <p:cNvPr id="10" name="Rectángulo 9"/>
          <p:cNvSpPr/>
          <p:nvPr/>
        </p:nvSpPr>
        <p:spPr>
          <a:xfrm>
            <a:off x="762000" y="5849092"/>
            <a:ext cx="7645400" cy="369332"/>
          </a:xfrm>
          <a:prstGeom prst="rect">
            <a:avLst/>
          </a:prstGeom>
        </p:spPr>
        <p:txBody>
          <a:bodyPr wrap="square">
            <a:spAutoFit/>
          </a:bodyPr>
          <a:lstStyle/>
          <a:p>
            <a:r>
              <a:rPr lang="es-ES" dirty="0"/>
              <a:t>Cuando tenemos una secuencia de </a:t>
            </a:r>
            <a:r>
              <a:rPr lang="en-US" i="1" dirty="0"/>
              <a:t>wireframes</a:t>
            </a:r>
            <a:r>
              <a:rPr lang="es-ES" dirty="0"/>
              <a:t> hablamos de un </a:t>
            </a:r>
            <a:r>
              <a:rPr lang="en-US" i="1" dirty="0"/>
              <a:t>storyboard</a:t>
            </a:r>
            <a:r>
              <a:rPr lang="es-ES" dirty="0"/>
              <a:t>.</a:t>
            </a:r>
          </a:p>
        </p:txBody>
      </p:sp>
      <p:sp>
        <p:nvSpPr>
          <p:cNvPr id="11" name="Rectángulo 10"/>
          <p:cNvSpPr/>
          <p:nvPr/>
        </p:nvSpPr>
        <p:spPr>
          <a:xfrm>
            <a:off x="736600" y="2138858"/>
            <a:ext cx="7670800" cy="3170099"/>
          </a:xfrm>
          <a:prstGeom prst="rect">
            <a:avLst/>
          </a:prstGeom>
        </p:spPr>
        <p:txBody>
          <a:bodyPr wrap="square">
            <a:spAutoFit/>
          </a:bodyPr>
          <a:lstStyle/>
          <a:p>
            <a:pPr marL="285750" indent="-285750">
              <a:buFont typeface="Arial" panose="020B0604020202020204" pitchFamily="34" charset="0"/>
              <a:buChar char="•"/>
            </a:pPr>
            <a:r>
              <a:rPr lang="es-ES" sz="2000" dirty="0"/>
              <a:t>los elementos de la misma como cabeceras, enlaces, listas, formularios, etc.; </a:t>
            </a:r>
          </a:p>
          <a:p>
            <a:pPr marL="285750" indent="-285750">
              <a:buFont typeface="Arial" panose="020B0604020202020204" pitchFamily="34" charset="0"/>
              <a:buChar char="•"/>
            </a:pPr>
            <a:r>
              <a:rPr lang="es-ES" sz="2000" dirty="0"/>
              <a:t>el etiquetado de los vínculos o de los títulos;</a:t>
            </a:r>
          </a:p>
          <a:p>
            <a:pPr marL="285750" indent="-285750">
              <a:buFont typeface="Arial" panose="020B0604020202020204" pitchFamily="34" charset="0"/>
              <a:buChar char="•"/>
            </a:pPr>
            <a:r>
              <a:rPr lang="es-ES" sz="2000" dirty="0"/>
              <a:t>el </a:t>
            </a:r>
            <a:r>
              <a:rPr lang="en-US" sz="2000" i="1" dirty="0"/>
              <a:t>layout</a:t>
            </a:r>
            <a:r>
              <a:rPr lang="es-ES" sz="2000" dirty="0"/>
              <a:t>, es decir, la ubicación, colocación y agrupación de los elementos de la página,</a:t>
            </a:r>
          </a:p>
          <a:p>
            <a:pPr marL="285750" indent="-285750">
              <a:buFont typeface="Arial" panose="020B0604020202020204" pitchFamily="34" charset="0"/>
              <a:buChar char="•"/>
            </a:pPr>
            <a:r>
              <a:rPr lang="es-ES" sz="2000" dirty="0"/>
              <a:t>la estrategia de navegación </a:t>
            </a:r>
          </a:p>
          <a:p>
            <a:pPr marL="285750" indent="-285750">
              <a:buFont typeface="Arial" panose="020B0604020202020204" pitchFamily="34" charset="0"/>
              <a:buChar char="•"/>
            </a:pPr>
            <a:r>
              <a:rPr lang="es-ES" sz="2000" dirty="0"/>
              <a:t>la priorización de contenidos dentro de la misma.</a:t>
            </a:r>
          </a:p>
          <a:p>
            <a:pPr marL="285750" indent="-285750">
              <a:buFont typeface="Arial" panose="020B0604020202020204" pitchFamily="34" charset="0"/>
              <a:buChar char="•"/>
            </a:pPr>
            <a:r>
              <a:rPr lang="es-ES" sz="2000" dirty="0"/>
              <a:t>puede incluir notas asociadas a los elementos relativas al comportamiento, indicando  cómo deben mostrarse o definiendo su comportamiento funcional.</a:t>
            </a:r>
          </a:p>
        </p:txBody>
      </p:sp>
    </p:spTree>
    <p:extLst>
      <p:ext uri="{BB962C8B-B14F-4D97-AF65-F5344CB8AC3E}">
        <p14:creationId xmlns:p14="http://schemas.microsoft.com/office/powerpoint/2010/main" val="15221497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B7BE47-CC5B-4DC7-BA68-D8CAC369DD93}"/>
              </a:ext>
            </a:extLst>
          </p:cNvPr>
          <p:cNvSpPr>
            <a:spLocks noGrp="1"/>
          </p:cNvSpPr>
          <p:nvPr>
            <p:ph type="title"/>
          </p:nvPr>
        </p:nvSpPr>
        <p:spPr/>
        <p:txBody>
          <a:bodyPr/>
          <a:lstStyle/>
          <a:p>
            <a:r>
              <a:rPr lang="es-ES" dirty="0"/>
              <a:t>¿</a:t>
            </a:r>
            <a:r>
              <a:rPr lang="es-ES" dirty="0" err="1"/>
              <a:t>Qúe</a:t>
            </a:r>
            <a:r>
              <a:rPr lang="es-ES" dirty="0"/>
              <a:t> incluimos?</a:t>
            </a:r>
          </a:p>
        </p:txBody>
      </p:sp>
      <p:sp>
        <p:nvSpPr>
          <p:cNvPr id="3" name="Rectángulo 2">
            <a:extLst>
              <a:ext uri="{FF2B5EF4-FFF2-40B4-BE49-F238E27FC236}">
                <a16:creationId xmlns:a16="http://schemas.microsoft.com/office/drawing/2014/main" id="{04903E08-6BA3-4D13-97B0-3D273E3976D1}"/>
              </a:ext>
            </a:extLst>
          </p:cNvPr>
          <p:cNvSpPr/>
          <p:nvPr/>
        </p:nvSpPr>
        <p:spPr>
          <a:xfrm>
            <a:off x="973393" y="2386383"/>
            <a:ext cx="2566219" cy="1477328"/>
          </a:xfrm>
          <a:prstGeom prst="rect">
            <a:avLst/>
          </a:prstGeom>
        </p:spPr>
        <p:txBody>
          <a:bodyPr wrap="square">
            <a:spAutoFit/>
          </a:bodyPr>
          <a:lstStyle/>
          <a:p>
            <a:pPr marL="285750" indent="-285750">
              <a:buFont typeface="Wingdings" panose="05000000000000000000" pitchFamily="2" charset="2"/>
              <a:buChar char="v"/>
            </a:pPr>
            <a:r>
              <a:rPr lang="es-ES" dirty="0"/>
              <a:t>Colores</a:t>
            </a:r>
          </a:p>
          <a:p>
            <a:pPr marL="285750" indent="-285750">
              <a:buFont typeface="Wingdings" panose="05000000000000000000" pitchFamily="2" charset="2"/>
              <a:buChar char="v"/>
            </a:pPr>
            <a:r>
              <a:rPr lang="es-ES" dirty="0"/>
              <a:t>Tipografías</a:t>
            </a:r>
          </a:p>
          <a:p>
            <a:pPr marL="285750" indent="-285750">
              <a:buFont typeface="Wingdings" panose="05000000000000000000" pitchFamily="2" charset="2"/>
              <a:buChar char="v"/>
            </a:pPr>
            <a:r>
              <a:rPr lang="es-ES" dirty="0"/>
              <a:t>Imágenes</a:t>
            </a:r>
          </a:p>
          <a:p>
            <a:pPr marL="285750" indent="-285750">
              <a:buFont typeface="Wingdings" panose="05000000000000000000" pitchFamily="2" charset="2"/>
              <a:buChar char="v"/>
            </a:pPr>
            <a:r>
              <a:rPr lang="es-ES" dirty="0"/>
              <a:t>Estilo visual en general</a:t>
            </a:r>
          </a:p>
        </p:txBody>
      </p:sp>
      <p:sp>
        <p:nvSpPr>
          <p:cNvPr id="4" name="Rectángulo 3">
            <a:extLst>
              <a:ext uri="{FF2B5EF4-FFF2-40B4-BE49-F238E27FC236}">
                <a16:creationId xmlns:a16="http://schemas.microsoft.com/office/drawing/2014/main" id="{77F3E567-7838-4E0C-9CB9-4E46F953106E}"/>
              </a:ext>
            </a:extLst>
          </p:cNvPr>
          <p:cNvSpPr/>
          <p:nvPr/>
        </p:nvSpPr>
        <p:spPr>
          <a:xfrm>
            <a:off x="4262284" y="2386383"/>
            <a:ext cx="3701845" cy="3416320"/>
          </a:xfrm>
          <a:prstGeom prst="rect">
            <a:avLst/>
          </a:prstGeom>
        </p:spPr>
        <p:txBody>
          <a:bodyPr wrap="square">
            <a:spAutoFit/>
          </a:bodyPr>
          <a:lstStyle/>
          <a:p>
            <a:pPr marL="285750" indent="-285750">
              <a:buFont typeface="Wingdings" panose="05000000000000000000" pitchFamily="2" charset="2"/>
              <a:buChar char="q"/>
            </a:pPr>
            <a:r>
              <a:rPr lang="es-ES" dirty="0"/>
              <a:t>El contenido que se incluirá en cada sección o página</a:t>
            </a:r>
          </a:p>
          <a:p>
            <a:pPr marL="285750" indent="-285750">
              <a:buFont typeface="Wingdings" panose="05000000000000000000" pitchFamily="2" charset="2"/>
              <a:buChar char="q"/>
            </a:pPr>
            <a:r>
              <a:rPr lang="es-ES" dirty="0"/>
              <a:t>Cómo estará organizado ese contenido</a:t>
            </a:r>
          </a:p>
          <a:p>
            <a:pPr marL="285750" indent="-285750">
              <a:buFont typeface="Wingdings" panose="05000000000000000000" pitchFamily="2" charset="2"/>
              <a:buChar char="q"/>
            </a:pPr>
            <a:r>
              <a:rPr lang="es-ES" dirty="0"/>
              <a:t>Qué contenido es el MÁS IMPORTANTE</a:t>
            </a:r>
          </a:p>
          <a:p>
            <a:pPr marL="285750" indent="-285750">
              <a:buFont typeface="Wingdings" panose="05000000000000000000" pitchFamily="2" charset="2"/>
              <a:buChar char="q"/>
            </a:pPr>
            <a:r>
              <a:rPr lang="es-ES" dirty="0"/>
              <a:t>La ubicación de una pantalla dentro del global</a:t>
            </a:r>
          </a:p>
          <a:p>
            <a:pPr marL="285750" indent="-285750">
              <a:buFont typeface="Wingdings" panose="05000000000000000000" pitchFamily="2" charset="2"/>
              <a:buChar char="q"/>
            </a:pPr>
            <a:r>
              <a:rPr lang="es-ES" dirty="0"/>
              <a:t>Donde podrán ir los usuarios y qué podrán hacer</a:t>
            </a:r>
          </a:p>
          <a:p>
            <a:pPr marL="285750" indent="-285750">
              <a:buFont typeface="Wingdings" panose="05000000000000000000" pitchFamily="2" charset="2"/>
              <a:buChar char="q"/>
            </a:pPr>
            <a:r>
              <a:rPr lang="es-ES" dirty="0"/>
              <a:t>Como se moverán los usuarios a través del </a:t>
            </a:r>
            <a:r>
              <a:rPr lang="es-ES" dirty="0" err="1"/>
              <a:t>site</a:t>
            </a:r>
            <a:r>
              <a:rPr lang="es-ES" dirty="0"/>
              <a:t> o app.</a:t>
            </a:r>
          </a:p>
        </p:txBody>
      </p:sp>
      <p:sp>
        <p:nvSpPr>
          <p:cNvPr id="5" name="CuadroTexto 4">
            <a:extLst>
              <a:ext uri="{FF2B5EF4-FFF2-40B4-BE49-F238E27FC236}">
                <a16:creationId xmlns:a16="http://schemas.microsoft.com/office/drawing/2014/main" id="{D6B1EBD7-7669-4575-A98E-D2E869D95B7E}"/>
              </a:ext>
            </a:extLst>
          </p:cNvPr>
          <p:cNvSpPr txBox="1"/>
          <p:nvPr/>
        </p:nvSpPr>
        <p:spPr>
          <a:xfrm>
            <a:off x="1415845" y="1784554"/>
            <a:ext cx="486030" cy="369332"/>
          </a:xfrm>
          <a:prstGeom prst="rect">
            <a:avLst/>
          </a:prstGeom>
          <a:noFill/>
        </p:spPr>
        <p:txBody>
          <a:bodyPr wrap="none" rtlCol="0">
            <a:spAutoFit/>
          </a:bodyPr>
          <a:lstStyle/>
          <a:p>
            <a:r>
              <a:rPr lang="es-ES" dirty="0"/>
              <a:t>NO</a:t>
            </a:r>
          </a:p>
        </p:txBody>
      </p:sp>
      <p:sp>
        <p:nvSpPr>
          <p:cNvPr id="6" name="CuadroTexto 5">
            <a:extLst>
              <a:ext uri="{FF2B5EF4-FFF2-40B4-BE49-F238E27FC236}">
                <a16:creationId xmlns:a16="http://schemas.microsoft.com/office/drawing/2014/main" id="{97EE41FC-5725-43A2-B86A-121A5D6552FC}"/>
              </a:ext>
            </a:extLst>
          </p:cNvPr>
          <p:cNvSpPr txBox="1"/>
          <p:nvPr/>
        </p:nvSpPr>
        <p:spPr>
          <a:xfrm>
            <a:off x="5560142" y="1784554"/>
            <a:ext cx="348172" cy="369332"/>
          </a:xfrm>
          <a:prstGeom prst="rect">
            <a:avLst/>
          </a:prstGeom>
          <a:noFill/>
        </p:spPr>
        <p:txBody>
          <a:bodyPr wrap="none" rtlCol="0">
            <a:spAutoFit/>
          </a:bodyPr>
          <a:lstStyle/>
          <a:p>
            <a:r>
              <a:rPr lang="es-ES" dirty="0"/>
              <a:t>SI</a:t>
            </a:r>
          </a:p>
        </p:txBody>
      </p:sp>
    </p:spTree>
    <p:extLst>
      <p:ext uri="{BB962C8B-B14F-4D97-AF65-F5344CB8AC3E}">
        <p14:creationId xmlns:p14="http://schemas.microsoft.com/office/powerpoint/2010/main" val="424147114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Esquemas de página digitales</a:t>
            </a:r>
          </a:p>
        </p:txBody>
      </p:sp>
      <p:pic>
        <p:nvPicPr>
          <p:cNvPr id="5122" name="Picture 2" descr=" digital Wireframe A grid design sketch that reinforces itself with vertical ba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5418" y="1647479"/>
            <a:ext cx="2411095" cy="23244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you don't need to be a digital artist wiz to create an effective wireframe sketc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335" y="1321725"/>
            <a:ext cx="2316133" cy="309059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stretch>
            <a:fillRect/>
          </a:stretch>
        </p:blipFill>
        <p:spPr>
          <a:xfrm>
            <a:off x="5940771" y="1399285"/>
            <a:ext cx="2778453" cy="4093877"/>
          </a:xfrm>
          <a:prstGeom prst="rect">
            <a:avLst/>
          </a:prstGeom>
        </p:spPr>
      </p:pic>
      <p:sp>
        <p:nvSpPr>
          <p:cNvPr id="4" name="CuadroTexto 3"/>
          <p:cNvSpPr txBox="1"/>
          <p:nvPr/>
        </p:nvSpPr>
        <p:spPr>
          <a:xfrm>
            <a:off x="732775" y="4491369"/>
            <a:ext cx="1654538" cy="646331"/>
          </a:xfrm>
          <a:prstGeom prst="rect">
            <a:avLst/>
          </a:prstGeom>
          <a:noFill/>
        </p:spPr>
        <p:txBody>
          <a:bodyPr wrap="square" rtlCol="0">
            <a:spAutoFit/>
          </a:bodyPr>
          <a:lstStyle/>
          <a:p>
            <a:pPr algn="ctr"/>
            <a:r>
              <a:rPr lang="es-ES" dirty="0"/>
              <a:t>Esquemas más simples</a:t>
            </a:r>
          </a:p>
        </p:txBody>
      </p:sp>
      <p:sp>
        <p:nvSpPr>
          <p:cNvPr id="7" name="CuadroTexto 6"/>
          <p:cNvSpPr txBox="1"/>
          <p:nvPr/>
        </p:nvSpPr>
        <p:spPr>
          <a:xfrm>
            <a:off x="5940770" y="5670483"/>
            <a:ext cx="2778453" cy="646331"/>
          </a:xfrm>
          <a:prstGeom prst="rect">
            <a:avLst/>
          </a:prstGeom>
          <a:noFill/>
        </p:spPr>
        <p:txBody>
          <a:bodyPr wrap="square" rtlCol="0">
            <a:spAutoFit/>
          </a:bodyPr>
          <a:lstStyle/>
          <a:p>
            <a:pPr algn="ctr"/>
            <a:r>
              <a:rPr lang="es-ES" dirty="0"/>
              <a:t>Esquemas más complejos</a:t>
            </a:r>
            <a:br>
              <a:rPr lang="es-ES" dirty="0"/>
            </a:br>
            <a:endParaRPr lang="es-ES" dirty="0"/>
          </a:p>
        </p:txBody>
      </p:sp>
      <p:sp>
        <p:nvSpPr>
          <p:cNvPr id="8" name="CuadroTexto 7"/>
          <p:cNvSpPr txBox="1"/>
          <p:nvPr/>
        </p:nvSpPr>
        <p:spPr>
          <a:xfrm>
            <a:off x="3633696" y="4167613"/>
            <a:ext cx="1654538" cy="923330"/>
          </a:xfrm>
          <a:prstGeom prst="rect">
            <a:avLst/>
          </a:prstGeom>
          <a:noFill/>
        </p:spPr>
        <p:txBody>
          <a:bodyPr wrap="square" rtlCol="0">
            <a:spAutoFit/>
          </a:bodyPr>
          <a:lstStyle/>
          <a:p>
            <a:pPr algn="ctr"/>
            <a:r>
              <a:rPr lang="es-ES" dirty="0"/>
              <a:t>Esquemas ligados a una rejilla (</a:t>
            </a:r>
            <a:r>
              <a:rPr lang="es-ES" dirty="0" err="1"/>
              <a:t>grid</a:t>
            </a:r>
            <a:r>
              <a:rPr lang="es-ES" dirty="0"/>
              <a:t>)</a:t>
            </a:r>
          </a:p>
        </p:txBody>
      </p:sp>
      <p:sp>
        <p:nvSpPr>
          <p:cNvPr id="9" name="Rectángulo 8"/>
          <p:cNvSpPr/>
          <p:nvPr/>
        </p:nvSpPr>
        <p:spPr>
          <a:xfrm>
            <a:off x="479335" y="5670482"/>
            <a:ext cx="4988379" cy="646331"/>
          </a:xfrm>
          <a:prstGeom prst="rect">
            <a:avLst/>
          </a:prstGeom>
        </p:spPr>
        <p:txBody>
          <a:bodyPr wrap="square">
            <a:spAutoFit/>
          </a:bodyPr>
          <a:lstStyle/>
          <a:p>
            <a:r>
              <a:rPr lang="es-ES" dirty="0">
                <a:hlinkClick r:id="rId6"/>
              </a:rPr>
              <a:t>http://speckyboy.com/2011/05/29/20-effective-examples-of-web-and-mobile-wireframe-sketches/</a:t>
            </a:r>
            <a:r>
              <a:rPr lang="es-ES" dirty="0"/>
              <a:t> </a:t>
            </a:r>
          </a:p>
        </p:txBody>
      </p:sp>
    </p:spTree>
    <p:extLst>
      <p:ext uri="{BB962C8B-B14F-4D97-AF65-F5344CB8AC3E}">
        <p14:creationId xmlns:p14="http://schemas.microsoft.com/office/powerpoint/2010/main" val="3679723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Esquema del sitio: </a:t>
            </a:r>
            <a:r>
              <a:rPr lang="en-US" dirty="0"/>
              <a:t>tools</a:t>
            </a:r>
          </a:p>
        </p:txBody>
      </p:sp>
      <p:sp>
        <p:nvSpPr>
          <p:cNvPr id="3" name="Rectángulo 2"/>
          <p:cNvSpPr/>
          <p:nvPr/>
        </p:nvSpPr>
        <p:spPr>
          <a:xfrm>
            <a:off x="628650" y="1582340"/>
            <a:ext cx="6472627" cy="4524315"/>
          </a:xfrm>
          <a:prstGeom prst="rect">
            <a:avLst/>
          </a:prstGeom>
        </p:spPr>
        <p:txBody>
          <a:bodyPr wrap="square">
            <a:spAutoFit/>
          </a:bodyPr>
          <a:lstStyle/>
          <a:p>
            <a:pPr marL="285750" indent="-285750">
              <a:buFont typeface="Arial" panose="020B0604020202020204" pitchFamily="34" charset="0"/>
              <a:buChar char="•"/>
            </a:pPr>
            <a:r>
              <a:rPr lang="es-ES" b="1" noProof="1">
                <a:hlinkClick r:id="rId3"/>
              </a:rPr>
              <a:t>Balsamiq</a:t>
            </a:r>
            <a:r>
              <a:rPr lang="es-ES" noProof="1">
                <a:hlinkClick r:id="rId3"/>
              </a:rPr>
              <a:t> </a:t>
            </a:r>
            <a:r>
              <a:rPr lang="es-ES" noProof="1"/>
              <a:t>(</a:t>
            </a:r>
            <a:r>
              <a:rPr lang="es-ES" noProof="1">
                <a:hlinkClick r:id="rId3"/>
              </a:rPr>
              <a:t>http://www.balsamiq.com/</a:t>
            </a:r>
            <a:r>
              <a:rPr lang="es-ES" noProof="1"/>
              <a:t>)</a:t>
            </a:r>
          </a:p>
          <a:p>
            <a:pPr marL="285750" indent="-285750">
              <a:buFont typeface="Arial" panose="020B0604020202020204" pitchFamily="34" charset="0"/>
              <a:buChar char="•"/>
            </a:pPr>
            <a:r>
              <a:rPr lang="es-ES" b="1" noProof="1">
                <a:hlinkClick r:id="rId4"/>
              </a:rPr>
              <a:t>Axure</a:t>
            </a:r>
            <a:r>
              <a:rPr lang="es-ES" noProof="1"/>
              <a:t> (</a:t>
            </a:r>
            <a:r>
              <a:rPr lang="es-ES" dirty="0">
                <a:hlinkClick r:id="rId4"/>
              </a:rPr>
              <a:t>http://www.axure.com/Default.aspx</a:t>
            </a:r>
            <a:r>
              <a:rPr lang="es-ES" noProof="1"/>
              <a:t>)</a:t>
            </a:r>
          </a:p>
          <a:p>
            <a:pPr marL="285750" indent="-285750">
              <a:buFont typeface="Arial" panose="020B0604020202020204" pitchFamily="34" charset="0"/>
              <a:buChar char="•"/>
            </a:pPr>
            <a:r>
              <a:rPr lang="es-ES" b="1" noProof="1">
                <a:hlinkClick r:id="rId5"/>
              </a:rPr>
              <a:t>FlairBuilder</a:t>
            </a:r>
            <a:r>
              <a:rPr lang="es-ES" noProof="1"/>
              <a:t> (</a:t>
            </a:r>
            <a:r>
              <a:rPr lang="es-ES" noProof="1">
                <a:hlinkClick r:id="rId5"/>
              </a:rPr>
              <a:t>http://www.flairbuilder.com/</a:t>
            </a:r>
            <a:r>
              <a:rPr lang="es-ES" noProof="1"/>
              <a:t>)</a:t>
            </a:r>
          </a:p>
          <a:p>
            <a:pPr marL="285750" indent="-285750">
              <a:buFont typeface="Arial" panose="020B0604020202020204" pitchFamily="34" charset="0"/>
              <a:buChar char="•"/>
            </a:pPr>
            <a:r>
              <a:rPr lang="es-ES" b="1" noProof="1">
                <a:hlinkClick r:id="rId6"/>
              </a:rPr>
              <a:t>Pidoco</a:t>
            </a:r>
            <a:r>
              <a:rPr lang="es-ES" noProof="1"/>
              <a:t> (</a:t>
            </a:r>
            <a:r>
              <a:rPr lang="es-ES" noProof="1">
                <a:hlinkClick r:id="rId6"/>
              </a:rPr>
              <a:t>http://pidoco.com/</a:t>
            </a:r>
            <a:r>
              <a:rPr lang="es-ES" noProof="1"/>
              <a:t>)</a:t>
            </a:r>
          </a:p>
          <a:p>
            <a:pPr marL="285750" indent="-285750">
              <a:buFont typeface="Arial" panose="020B0604020202020204" pitchFamily="34" charset="0"/>
              <a:buChar char="•"/>
            </a:pPr>
            <a:r>
              <a:rPr lang="es-ES" b="1" noProof="1">
                <a:hlinkClick r:id="rId7" tooltip="Proto Share"/>
              </a:rPr>
              <a:t>ProtoShare</a:t>
            </a:r>
            <a:r>
              <a:rPr lang="es-ES" noProof="1"/>
              <a:t> (</a:t>
            </a:r>
            <a:r>
              <a:rPr lang="es-ES" noProof="1">
                <a:hlinkClick r:id="rId7" tooltip="Proto Share"/>
              </a:rPr>
              <a:t>http://www.protoshare.com/</a:t>
            </a:r>
            <a:r>
              <a:rPr lang="es-ES" noProof="1"/>
              <a:t>)</a:t>
            </a:r>
          </a:p>
          <a:p>
            <a:pPr marL="285750" indent="-285750">
              <a:buFont typeface="Arial" panose="020B0604020202020204" pitchFamily="34" charset="0"/>
              <a:buChar char="•"/>
            </a:pPr>
            <a:endParaRPr lang="es-ES" noProof="1"/>
          </a:p>
          <a:p>
            <a:pPr marL="285750" indent="-285750">
              <a:buFont typeface="Arial" panose="020B0604020202020204" pitchFamily="34" charset="0"/>
              <a:buChar char="•"/>
            </a:pPr>
            <a:r>
              <a:rPr lang="es-ES" b="1" noProof="1">
                <a:hlinkClick r:id="rId8" tooltip="GoMockingbird"/>
              </a:rPr>
              <a:t>Mockingbird</a:t>
            </a:r>
            <a:r>
              <a:rPr lang="es-ES" noProof="1"/>
              <a:t> (</a:t>
            </a:r>
            <a:r>
              <a:rPr lang="es-ES" noProof="1">
                <a:hlinkClick r:id="rId8"/>
              </a:rPr>
              <a:t>https://gomockingbird.com/</a:t>
            </a:r>
            <a:r>
              <a:rPr lang="es-ES" noProof="1"/>
              <a:t>)</a:t>
            </a:r>
          </a:p>
          <a:p>
            <a:pPr marL="285750" indent="-285750">
              <a:buFont typeface="Arial" panose="020B0604020202020204" pitchFamily="34" charset="0"/>
              <a:buChar char="•"/>
            </a:pPr>
            <a:r>
              <a:rPr lang="es-ES" b="1" noProof="1">
                <a:hlinkClick r:id="rId9" tooltip="hotgloo "/>
              </a:rPr>
              <a:t>Hotgloo</a:t>
            </a:r>
            <a:r>
              <a:rPr lang="es-ES" noProof="1"/>
              <a:t> (</a:t>
            </a:r>
            <a:r>
              <a:rPr lang="es-ES" noProof="1">
                <a:hlinkClick r:id="rId9" tooltip="hotgloo "/>
              </a:rPr>
              <a:t>http://blog.hotgloo.com/</a:t>
            </a:r>
            <a:r>
              <a:rPr lang="es-ES" noProof="1"/>
              <a:t>)</a:t>
            </a:r>
          </a:p>
          <a:p>
            <a:pPr marL="285750" indent="-285750">
              <a:buFont typeface="Arial" panose="020B0604020202020204" pitchFamily="34" charset="0"/>
              <a:buChar char="•"/>
            </a:pPr>
            <a:r>
              <a:rPr lang="es-ES" b="1" noProof="1">
                <a:hlinkClick r:id="rId10" tooltip="Mock Flow"/>
              </a:rPr>
              <a:t>Mockflow</a:t>
            </a:r>
            <a:r>
              <a:rPr lang="es-ES" noProof="1"/>
              <a:t> (</a:t>
            </a:r>
            <a:r>
              <a:rPr lang="es-ES" noProof="1">
                <a:hlinkClick r:id="rId10" tooltip=" Mock Flow"/>
              </a:rPr>
              <a:t>http://www.mockflow.com/</a:t>
            </a:r>
            <a:r>
              <a:rPr lang="es-ES" noProof="1"/>
              <a:t>)</a:t>
            </a:r>
          </a:p>
          <a:p>
            <a:pPr marL="285750" indent="-285750">
              <a:buFont typeface="Arial" panose="020B0604020202020204" pitchFamily="34" charset="0"/>
              <a:buChar char="•"/>
            </a:pPr>
            <a:r>
              <a:rPr lang="es-ES" b="1" noProof="1">
                <a:hlinkClick r:id="rId11" tooltip="Cacoo"/>
              </a:rPr>
              <a:t>Cacoo</a:t>
            </a:r>
            <a:r>
              <a:rPr lang="es-ES" noProof="1"/>
              <a:t> (</a:t>
            </a:r>
            <a:r>
              <a:rPr lang="es-ES" noProof="1">
                <a:hlinkClick r:id="rId11" tooltip="Cacoo"/>
              </a:rPr>
              <a:t>https://cacoo.com/</a:t>
            </a:r>
            <a:r>
              <a:rPr lang="es-ES" noProof="1"/>
              <a:t>)</a:t>
            </a:r>
          </a:p>
          <a:p>
            <a:pPr marL="285750" indent="-285750">
              <a:buFont typeface="Arial" panose="020B0604020202020204" pitchFamily="34" charset="0"/>
              <a:buChar char="•"/>
            </a:pPr>
            <a:r>
              <a:rPr lang="es-ES" b="1" noProof="1">
                <a:hlinkClick r:id="rId12" tooltip="Creately"/>
              </a:rPr>
              <a:t>Creately</a:t>
            </a:r>
            <a:r>
              <a:rPr lang="es-ES" noProof="1"/>
              <a:t> (</a:t>
            </a:r>
            <a:r>
              <a:rPr lang="es-ES" noProof="1">
                <a:hlinkClick r:id="rId12" tooltip="Creately"/>
              </a:rPr>
              <a:t>http://www.creately.com/</a:t>
            </a:r>
            <a:r>
              <a:rPr lang="es-ES" noProof="1"/>
              <a:t>)</a:t>
            </a:r>
          </a:p>
          <a:p>
            <a:pPr marL="285750" indent="-285750">
              <a:buFont typeface="Arial" panose="020B0604020202020204" pitchFamily="34" charset="0"/>
              <a:buChar char="•"/>
            </a:pPr>
            <a:endParaRPr lang="es-ES" noProof="1"/>
          </a:p>
          <a:p>
            <a:pPr marL="285750" indent="-285750">
              <a:buFont typeface="Arial" panose="020B0604020202020204" pitchFamily="34" charset="0"/>
              <a:buChar char="•"/>
            </a:pPr>
            <a:r>
              <a:rPr lang="es-ES" b="1" noProof="1">
                <a:hlinkClick r:id="rId13" tooltip="Pencil Project"/>
              </a:rPr>
              <a:t>Pencil Project</a:t>
            </a:r>
            <a:r>
              <a:rPr lang="es-ES" noProof="1"/>
              <a:t> (</a:t>
            </a:r>
            <a:r>
              <a:rPr lang="es-ES" noProof="1">
                <a:hlinkClick r:id="rId13" tooltip="Pencil Project"/>
              </a:rPr>
              <a:t>http://pencil.evolus.vn/en-US/Home.aspx</a:t>
            </a:r>
            <a:r>
              <a:rPr lang="es-ES" noProof="1"/>
              <a:t>)</a:t>
            </a:r>
          </a:p>
          <a:p>
            <a:pPr marL="285750" indent="-285750">
              <a:buFont typeface="Arial" panose="020B0604020202020204" pitchFamily="34" charset="0"/>
              <a:buChar char="•"/>
            </a:pPr>
            <a:r>
              <a:rPr lang="es-ES" b="1" noProof="1">
                <a:hlinkClick r:id="rId14"/>
              </a:rPr>
              <a:t>DENIM from DUB</a:t>
            </a:r>
            <a:r>
              <a:rPr lang="es-ES" noProof="1"/>
              <a:t> (</a:t>
            </a:r>
            <a:r>
              <a:rPr lang="es-ES" noProof="1">
                <a:hlinkClick r:id="rId14"/>
              </a:rPr>
              <a:t>http://dub.washington.edu:2007/denim/</a:t>
            </a:r>
            <a:r>
              <a:rPr lang="es-ES" noProof="1"/>
              <a:t>)</a:t>
            </a:r>
          </a:p>
          <a:p>
            <a:pPr marL="285750" indent="-285750">
              <a:buFont typeface="Arial" panose="020B0604020202020204" pitchFamily="34" charset="0"/>
              <a:buChar char="•"/>
            </a:pPr>
            <a:r>
              <a:rPr lang="es-ES" b="1" noProof="1">
                <a:hlinkClick r:id="rId15"/>
              </a:rPr>
              <a:t>Framebox</a:t>
            </a:r>
            <a:r>
              <a:rPr lang="es-ES" noProof="1"/>
              <a:t> (</a:t>
            </a:r>
            <a:r>
              <a:rPr lang="es-ES" noProof="1">
                <a:hlinkClick r:id="rId15"/>
              </a:rPr>
              <a:t>http://framebox.org/</a:t>
            </a:r>
            <a:r>
              <a:rPr lang="es-ES" noProof="1"/>
              <a:t>)</a:t>
            </a:r>
          </a:p>
          <a:p>
            <a:pPr marL="285750" indent="-285750">
              <a:buFont typeface="Arial" panose="020B0604020202020204" pitchFamily="34" charset="0"/>
              <a:buChar char="•"/>
            </a:pPr>
            <a:r>
              <a:rPr lang="es-ES" b="1" noProof="1">
                <a:hlinkClick r:id="rId16"/>
              </a:rPr>
              <a:t>Gliffy</a:t>
            </a:r>
            <a:r>
              <a:rPr lang="es-ES" noProof="1"/>
              <a:t> (</a:t>
            </a:r>
            <a:r>
              <a:rPr lang="es-ES" noProof="1">
                <a:hlinkClick r:id="rId16"/>
              </a:rPr>
              <a:t>https://www.gliffy.com/</a:t>
            </a:r>
            <a:r>
              <a:rPr lang="es-ES" noProof="1"/>
              <a:t>)</a:t>
            </a:r>
          </a:p>
        </p:txBody>
      </p:sp>
      <p:sp>
        <p:nvSpPr>
          <p:cNvPr id="4" name="CuadroTexto 3"/>
          <p:cNvSpPr txBox="1"/>
          <p:nvPr/>
        </p:nvSpPr>
        <p:spPr>
          <a:xfrm>
            <a:off x="7101277" y="2499836"/>
            <a:ext cx="1487267" cy="2308324"/>
          </a:xfrm>
          <a:prstGeom prst="rect">
            <a:avLst/>
          </a:prstGeom>
          <a:noFill/>
        </p:spPr>
        <p:txBody>
          <a:bodyPr wrap="none" rtlCol="0">
            <a:spAutoFit/>
          </a:bodyPr>
          <a:lstStyle/>
          <a:p>
            <a:pPr marL="285750" indent="-285750">
              <a:buFont typeface="Arial" panose="020B0604020202020204" pitchFamily="34" charset="0"/>
              <a:buChar char="•"/>
            </a:pPr>
            <a:r>
              <a:rPr lang="es-ES" dirty="0"/>
              <a:t>Visio</a:t>
            </a:r>
          </a:p>
          <a:p>
            <a:pPr marL="285750" indent="-285750">
              <a:buFont typeface="Arial" panose="020B0604020202020204" pitchFamily="34" charset="0"/>
              <a:buChar char="•"/>
            </a:pPr>
            <a:r>
              <a:rPr lang="es-ES" dirty="0" err="1"/>
              <a:t>Gliffy</a:t>
            </a:r>
            <a:endParaRPr lang="es-ES" dirty="0"/>
          </a:p>
          <a:p>
            <a:pPr marL="285750" indent="-285750">
              <a:buFont typeface="Arial" panose="020B0604020202020204" pitchFamily="34" charset="0"/>
              <a:buChar char="•"/>
            </a:pPr>
            <a:r>
              <a:rPr lang="es-ES" dirty="0"/>
              <a:t>Photoshop</a:t>
            </a:r>
          </a:p>
          <a:p>
            <a:pPr marL="285750" indent="-285750">
              <a:buFont typeface="Arial" panose="020B0604020202020204" pitchFamily="34" charset="0"/>
              <a:buChar char="•"/>
            </a:pPr>
            <a:r>
              <a:rPr lang="es-ES" dirty="0" err="1"/>
              <a:t>InDesign</a:t>
            </a:r>
            <a:endParaRPr lang="es-ES" dirty="0"/>
          </a:p>
          <a:p>
            <a:pPr marL="285750" indent="-285750">
              <a:buFont typeface="Arial" panose="020B0604020202020204" pitchFamily="34" charset="0"/>
              <a:buChar char="•"/>
            </a:pPr>
            <a:r>
              <a:rPr lang="es-ES" dirty="0"/>
              <a:t>Fireworks</a:t>
            </a:r>
          </a:p>
          <a:p>
            <a:pPr marL="285750" indent="-285750">
              <a:buFont typeface="Arial" panose="020B0604020202020204" pitchFamily="34" charset="0"/>
              <a:buChar char="•"/>
            </a:pPr>
            <a:r>
              <a:rPr lang="es-ES" dirty="0" err="1"/>
              <a:t>Ilustrator</a:t>
            </a:r>
            <a:endParaRPr lang="es-ES" dirty="0"/>
          </a:p>
          <a:p>
            <a:pPr marL="285750" indent="-285750">
              <a:buFont typeface="Arial" panose="020B0604020202020204" pitchFamily="34" charset="0"/>
              <a:buChar char="•"/>
            </a:pPr>
            <a:r>
              <a:rPr lang="es-ES" dirty="0"/>
              <a:t>CorelDraw</a:t>
            </a:r>
          </a:p>
          <a:p>
            <a:pPr marL="285750" indent="-285750">
              <a:buFont typeface="Arial" panose="020B0604020202020204" pitchFamily="34" charset="0"/>
              <a:buChar char="•"/>
            </a:pPr>
            <a:r>
              <a:rPr lang="es-ES" dirty="0"/>
              <a:t>…</a:t>
            </a:r>
          </a:p>
        </p:txBody>
      </p:sp>
    </p:spTree>
    <p:extLst>
      <p:ext uri="{BB962C8B-B14F-4D97-AF65-F5344CB8AC3E}">
        <p14:creationId xmlns:p14="http://schemas.microsoft.com/office/powerpoint/2010/main" val="38678316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28650" y="1193799"/>
            <a:ext cx="4742913" cy="2921001"/>
          </a:xfrm>
          <a:prstGeom prst="rect">
            <a:avLst/>
          </a:prstGeom>
        </p:spPr>
      </p:pic>
      <p:sp>
        <p:nvSpPr>
          <p:cNvPr id="2" name="Título 1"/>
          <p:cNvSpPr>
            <a:spLocks noGrp="1"/>
          </p:cNvSpPr>
          <p:nvPr>
            <p:ph type="title"/>
          </p:nvPr>
        </p:nvSpPr>
        <p:spPr/>
        <p:txBody>
          <a:bodyPr/>
          <a:lstStyle/>
          <a:p>
            <a:pPr algn="ctr"/>
            <a:r>
              <a:rPr lang="en-US" dirty="0"/>
              <a:t>Pencil Project (open source)</a:t>
            </a:r>
          </a:p>
        </p:txBody>
      </p:sp>
      <p:sp>
        <p:nvSpPr>
          <p:cNvPr id="3" name="Rectángulo 2"/>
          <p:cNvSpPr/>
          <p:nvPr/>
        </p:nvSpPr>
        <p:spPr>
          <a:xfrm>
            <a:off x="4002712" y="1439902"/>
            <a:ext cx="245964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3"/>
              </a:rPr>
              <a:t>http://pencil.evolus.vn/</a:t>
            </a:r>
            <a:r>
              <a:rPr lang="es-ES" dirty="0"/>
              <a:t> </a:t>
            </a:r>
          </a:p>
        </p:txBody>
      </p:sp>
      <p:pic>
        <p:nvPicPr>
          <p:cNvPr id="5" name="Imagen 4"/>
          <p:cNvPicPr>
            <a:picLocks noChangeAspect="1"/>
          </p:cNvPicPr>
          <p:nvPr/>
        </p:nvPicPr>
        <p:blipFill>
          <a:blip r:embed="rId4"/>
          <a:stretch>
            <a:fillRect/>
          </a:stretch>
        </p:blipFill>
        <p:spPr>
          <a:xfrm>
            <a:off x="3662151" y="2734507"/>
            <a:ext cx="4764299" cy="3633787"/>
          </a:xfrm>
          <a:prstGeom prst="rect">
            <a:avLst/>
          </a:prstGeom>
        </p:spPr>
      </p:pic>
      <p:sp>
        <p:nvSpPr>
          <p:cNvPr id="6" name="CuadroTexto 5"/>
          <p:cNvSpPr txBox="1"/>
          <p:nvPr/>
        </p:nvSpPr>
        <p:spPr>
          <a:xfrm>
            <a:off x="812800" y="4779882"/>
            <a:ext cx="2425700" cy="923330"/>
          </a:xfrm>
          <a:prstGeom prst="rect">
            <a:avLst/>
          </a:prstGeom>
          <a:noFill/>
        </p:spPr>
        <p:txBody>
          <a:bodyPr wrap="square" rtlCol="0">
            <a:spAutoFit/>
          </a:bodyPr>
          <a:lstStyle/>
          <a:p>
            <a:r>
              <a:rPr lang="es-ES" dirty="0"/>
              <a:t>Pantalla inicial del programa una vez instalado en Windows</a:t>
            </a:r>
          </a:p>
        </p:txBody>
      </p:sp>
    </p:spTree>
    <p:extLst>
      <p:ext uri="{BB962C8B-B14F-4D97-AF65-F5344CB8AC3E}">
        <p14:creationId xmlns:p14="http://schemas.microsoft.com/office/powerpoint/2010/main" val="28222078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72593-B35C-4021-A5C9-B4B1AD51B9FE}"/>
              </a:ext>
            </a:extLst>
          </p:cNvPr>
          <p:cNvSpPr>
            <a:spLocks noGrp="1"/>
          </p:cNvSpPr>
          <p:nvPr>
            <p:ph type="title"/>
          </p:nvPr>
        </p:nvSpPr>
        <p:spPr/>
        <p:txBody>
          <a:bodyPr/>
          <a:lstStyle/>
          <a:p>
            <a:r>
              <a:rPr lang="es-ES" dirty="0" err="1"/>
              <a:t>Axure</a:t>
            </a:r>
            <a:endParaRPr lang="es-ES" dirty="0"/>
          </a:p>
        </p:txBody>
      </p:sp>
      <p:pic>
        <p:nvPicPr>
          <p:cNvPr id="3" name="Imagen 2">
            <a:extLst>
              <a:ext uri="{FF2B5EF4-FFF2-40B4-BE49-F238E27FC236}">
                <a16:creationId xmlns:a16="http://schemas.microsoft.com/office/drawing/2014/main" id="{61A7B7DA-2B46-46D7-A89C-1E4C6240252F}"/>
              </a:ext>
            </a:extLst>
          </p:cNvPr>
          <p:cNvPicPr>
            <a:picLocks noChangeAspect="1"/>
          </p:cNvPicPr>
          <p:nvPr/>
        </p:nvPicPr>
        <p:blipFill>
          <a:blip r:embed="rId2"/>
          <a:stretch>
            <a:fillRect/>
          </a:stretch>
        </p:blipFill>
        <p:spPr>
          <a:xfrm>
            <a:off x="1209367" y="1301658"/>
            <a:ext cx="6297562" cy="4523526"/>
          </a:xfrm>
          <a:prstGeom prst="rect">
            <a:avLst/>
          </a:prstGeom>
        </p:spPr>
      </p:pic>
      <p:sp>
        <p:nvSpPr>
          <p:cNvPr id="4" name="Rectángulo 3">
            <a:extLst>
              <a:ext uri="{FF2B5EF4-FFF2-40B4-BE49-F238E27FC236}">
                <a16:creationId xmlns:a16="http://schemas.microsoft.com/office/drawing/2014/main" id="{EEFC4994-935A-4807-9AED-5B30FF93D752}"/>
              </a:ext>
            </a:extLst>
          </p:cNvPr>
          <p:cNvSpPr/>
          <p:nvPr/>
        </p:nvSpPr>
        <p:spPr>
          <a:xfrm>
            <a:off x="5555205" y="6123541"/>
            <a:ext cx="2569999" cy="369332"/>
          </a:xfrm>
          <a:prstGeom prst="rect">
            <a:avLst/>
          </a:prstGeom>
        </p:spPr>
        <p:txBody>
          <a:bodyPr wrap="none">
            <a:spAutoFit/>
          </a:bodyPr>
          <a:lstStyle/>
          <a:p>
            <a:r>
              <a:rPr lang="es-ES" dirty="0">
                <a:hlinkClick r:id="rId3"/>
              </a:rPr>
              <a:t>https://www.axure.com/</a:t>
            </a:r>
            <a:r>
              <a:rPr lang="es-ES" dirty="0"/>
              <a:t> </a:t>
            </a:r>
          </a:p>
        </p:txBody>
      </p:sp>
    </p:spTree>
    <p:extLst>
      <p:ext uri="{BB962C8B-B14F-4D97-AF65-F5344CB8AC3E}">
        <p14:creationId xmlns:p14="http://schemas.microsoft.com/office/powerpoint/2010/main" val="6310711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83571-B7C3-4EE4-B9DF-E82E56ABD383}"/>
              </a:ext>
            </a:extLst>
          </p:cNvPr>
          <p:cNvSpPr>
            <a:spLocks noGrp="1"/>
          </p:cNvSpPr>
          <p:nvPr>
            <p:ph type="title"/>
          </p:nvPr>
        </p:nvSpPr>
        <p:spPr/>
        <p:txBody>
          <a:bodyPr/>
          <a:lstStyle/>
          <a:p>
            <a:r>
              <a:rPr lang="es-ES" dirty="0"/>
              <a:t>Adobe XD CC</a:t>
            </a:r>
          </a:p>
        </p:txBody>
      </p:sp>
      <p:pic>
        <p:nvPicPr>
          <p:cNvPr id="3" name="Imagen 2">
            <a:extLst>
              <a:ext uri="{FF2B5EF4-FFF2-40B4-BE49-F238E27FC236}">
                <a16:creationId xmlns:a16="http://schemas.microsoft.com/office/drawing/2014/main" id="{3CE8F340-F296-4DE5-8015-B1A9AF3AE6C8}"/>
              </a:ext>
            </a:extLst>
          </p:cNvPr>
          <p:cNvPicPr>
            <a:picLocks noChangeAspect="1"/>
          </p:cNvPicPr>
          <p:nvPr/>
        </p:nvPicPr>
        <p:blipFill>
          <a:blip r:embed="rId2"/>
          <a:stretch>
            <a:fillRect/>
          </a:stretch>
        </p:blipFill>
        <p:spPr>
          <a:xfrm>
            <a:off x="1371600" y="1003301"/>
            <a:ext cx="5827872" cy="4556841"/>
          </a:xfrm>
          <a:prstGeom prst="rect">
            <a:avLst/>
          </a:prstGeom>
        </p:spPr>
      </p:pic>
      <p:sp>
        <p:nvSpPr>
          <p:cNvPr id="4" name="Rectángulo 3">
            <a:extLst>
              <a:ext uri="{FF2B5EF4-FFF2-40B4-BE49-F238E27FC236}">
                <a16:creationId xmlns:a16="http://schemas.microsoft.com/office/drawing/2014/main" id="{FD3C21F1-42F0-4450-99EC-24ACADDCE3EF}"/>
              </a:ext>
            </a:extLst>
          </p:cNvPr>
          <p:cNvSpPr/>
          <p:nvPr/>
        </p:nvSpPr>
        <p:spPr>
          <a:xfrm>
            <a:off x="3646718" y="5839540"/>
            <a:ext cx="4558171" cy="369332"/>
          </a:xfrm>
          <a:prstGeom prst="rect">
            <a:avLst/>
          </a:prstGeom>
        </p:spPr>
        <p:txBody>
          <a:bodyPr wrap="none">
            <a:spAutoFit/>
          </a:bodyPr>
          <a:lstStyle/>
          <a:p>
            <a:r>
              <a:rPr lang="es-ES" dirty="0">
                <a:hlinkClick r:id="rId3"/>
              </a:rPr>
              <a:t>https://www.adobe.com/es/products/xd.html</a:t>
            </a:r>
            <a:r>
              <a:rPr lang="es-ES" dirty="0"/>
              <a:t> </a:t>
            </a:r>
          </a:p>
        </p:txBody>
      </p:sp>
    </p:spTree>
    <p:extLst>
      <p:ext uri="{BB962C8B-B14F-4D97-AF65-F5344CB8AC3E}">
        <p14:creationId xmlns:p14="http://schemas.microsoft.com/office/powerpoint/2010/main" val="391413878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177143" y="540700"/>
            <a:ext cx="6338207" cy="638174"/>
          </a:xfrm>
        </p:spPr>
        <p:txBody>
          <a:bodyPr>
            <a:normAutofit fontScale="90000"/>
          </a:bodyPr>
          <a:lstStyle/>
          <a:p>
            <a:r>
              <a:rPr lang="es-ES" dirty="0"/>
              <a:t>Ejercicio. </a:t>
            </a:r>
            <a:r>
              <a:rPr lang="en-US" dirty="0"/>
              <a:t>Wireframe (</a:t>
            </a:r>
            <a:r>
              <a:rPr lang="es-ES" dirty="0"/>
              <a:t>Esquema</a:t>
            </a:r>
            <a:r>
              <a:rPr lang="en-US" dirty="0"/>
              <a:t>)</a:t>
            </a:r>
            <a:endParaRPr lang="es-ES" dirty="0"/>
          </a:p>
        </p:txBody>
      </p:sp>
      <p:sp>
        <p:nvSpPr>
          <p:cNvPr id="4" name="CuadroTexto 3"/>
          <p:cNvSpPr txBox="1"/>
          <p:nvPr/>
        </p:nvSpPr>
        <p:spPr>
          <a:xfrm>
            <a:off x="2177143" y="1640114"/>
            <a:ext cx="3302251" cy="646331"/>
          </a:xfrm>
          <a:prstGeom prst="rect">
            <a:avLst/>
          </a:prstGeom>
          <a:noFill/>
        </p:spPr>
        <p:txBody>
          <a:bodyPr wrap="none" rtlCol="0">
            <a:spAutoFit/>
          </a:bodyPr>
          <a:lstStyle/>
          <a:p>
            <a:r>
              <a:rPr lang="es-ES" dirty="0"/>
              <a:t>Arquitectura de la información.</a:t>
            </a:r>
          </a:p>
          <a:p>
            <a:r>
              <a:rPr lang="es-ES" dirty="0"/>
              <a:t>Esquema de páginas (</a:t>
            </a:r>
            <a:r>
              <a:rPr lang="en-US" i="1" dirty="0"/>
              <a:t>Wireframe</a:t>
            </a:r>
            <a:r>
              <a:rPr lang="es-ES" dirty="0"/>
              <a:t>)</a:t>
            </a:r>
          </a:p>
        </p:txBody>
      </p:sp>
    </p:spTree>
    <p:extLst>
      <p:ext uri="{BB962C8B-B14F-4D97-AF65-F5344CB8AC3E}">
        <p14:creationId xmlns:p14="http://schemas.microsoft.com/office/powerpoint/2010/main" val="9223578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a:t>Prototipos de alta fidelidad</a:t>
            </a:r>
          </a:p>
        </p:txBody>
      </p:sp>
      <p:sp>
        <p:nvSpPr>
          <p:cNvPr id="5" name="Rectángulo 4"/>
          <p:cNvSpPr/>
          <p:nvPr/>
        </p:nvSpPr>
        <p:spPr>
          <a:xfrm>
            <a:off x="1434306" y="4494232"/>
            <a:ext cx="6070600" cy="923330"/>
          </a:xfrm>
          <a:prstGeom prst="rect">
            <a:avLst/>
          </a:prstGeom>
        </p:spPr>
        <p:txBody>
          <a:bodyPr wrap="square">
            <a:spAutoFit/>
          </a:bodyPr>
          <a:lstStyle/>
          <a:p>
            <a:r>
              <a:rPr lang="es-ES" dirty="0"/>
              <a:t>Los </a:t>
            </a:r>
            <a:r>
              <a:rPr lang="es-ES" b="1" dirty="0"/>
              <a:t>prototipos funcionales o maquetas dinámicas</a:t>
            </a:r>
            <a:r>
              <a:rPr lang="es-ES" dirty="0"/>
              <a:t>, (incluso en HTML), que simulan o tienen implementadas partes del sistema final a desarrollar como observamos en este ejemplo.</a:t>
            </a:r>
          </a:p>
        </p:txBody>
      </p:sp>
      <p:sp>
        <p:nvSpPr>
          <p:cNvPr id="6" name="Rectángulo 5"/>
          <p:cNvSpPr/>
          <p:nvPr/>
        </p:nvSpPr>
        <p:spPr>
          <a:xfrm>
            <a:off x="1434306" y="3465513"/>
            <a:ext cx="5111750" cy="646331"/>
          </a:xfrm>
          <a:prstGeom prst="rect">
            <a:avLst/>
          </a:prstGeom>
        </p:spPr>
        <p:txBody>
          <a:bodyPr wrap="square">
            <a:spAutoFit/>
          </a:bodyPr>
          <a:lstStyle/>
          <a:p>
            <a:r>
              <a:rPr lang="es-ES" dirty="0"/>
              <a:t>Las </a:t>
            </a:r>
            <a:r>
              <a:rPr lang="es-ES" b="1" dirty="0"/>
              <a:t>maquetas</a:t>
            </a:r>
            <a:r>
              <a:rPr lang="es-ES" dirty="0"/>
              <a:t> (</a:t>
            </a:r>
            <a:r>
              <a:rPr lang="en-US" i="1" dirty="0"/>
              <a:t>mockups)</a:t>
            </a:r>
            <a:r>
              <a:rPr lang="es-ES" dirty="0"/>
              <a:t>, permiten detallar el proceso interactivo de una o varias tareas</a:t>
            </a:r>
          </a:p>
        </p:txBody>
      </p:sp>
      <p:sp>
        <p:nvSpPr>
          <p:cNvPr id="7" name="Rectángulo 6"/>
          <p:cNvSpPr/>
          <p:nvPr/>
        </p:nvSpPr>
        <p:spPr>
          <a:xfrm>
            <a:off x="1008063" y="1438692"/>
            <a:ext cx="6923087" cy="1477328"/>
          </a:xfrm>
          <a:prstGeom prst="rect">
            <a:avLst/>
          </a:prstGeom>
        </p:spPr>
        <p:txBody>
          <a:bodyPr wrap="square">
            <a:spAutoFit/>
          </a:bodyPr>
          <a:lstStyle/>
          <a:p>
            <a:r>
              <a:rPr lang="es-ES" dirty="0"/>
              <a:t>Van más allá de la fase de Planificación (Arquitectura de la información), correspondiendo ya a las </a:t>
            </a:r>
            <a:r>
              <a:rPr lang="es-ES" b="1" dirty="0"/>
              <a:t>fases de Diseño y Codificación</a:t>
            </a:r>
            <a:r>
              <a:rPr lang="es-ES" dirty="0"/>
              <a:t>: Nunca se debe comenzar a prototipar sin haber definido primero los objetivos del cliente, las necesidades de los usuarios, los requisitos del proyecto y la arquitectura de información de la aplicación web.</a:t>
            </a:r>
          </a:p>
        </p:txBody>
      </p:sp>
    </p:spTree>
    <p:extLst>
      <p:ext uri="{BB962C8B-B14F-4D97-AF65-F5344CB8AC3E}">
        <p14:creationId xmlns:p14="http://schemas.microsoft.com/office/powerpoint/2010/main" val="28417150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75936-72E0-4C40-A560-07A71D462CC8}"/>
              </a:ext>
            </a:extLst>
          </p:cNvPr>
          <p:cNvSpPr>
            <a:spLocks noGrp="1"/>
          </p:cNvSpPr>
          <p:nvPr>
            <p:ph type="title"/>
          </p:nvPr>
        </p:nvSpPr>
        <p:spPr/>
        <p:txBody>
          <a:bodyPr/>
          <a:lstStyle/>
          <a:p>
            <a:r>
              <a:rPr lang="es-ES" dirty="0"/>
              <a:t>Maquetas (mockups)</a:t>
            </a:r>
          </a:p>
        </p:txBody>
      </p:sp>
      <p:sp>
        <p:nvSpPr>
          <p:cNvPr id="3" name="Rectángulo 2">
            <a:extLst>
              <a:ext uri="{FF2B5EF4-FFF2-40B4-BE49-F238E27FC236}">
                <a16:creationId xmlns:a16="http://schemas.microsoft.com/office/drawing/2014/main" id="{99E00A0B-7CB1-444C-A271-74D388E6F05F}"/>
              </a:ext>
            </a:extLst>
          </p:cNvPr>
          <p:cNvSpPr/>
          <p:nvPr/>
        </p:nvSpPr>
        <p:spPr>
          <a:xfrm>
            <a:off x="855405" y="1368746"/>
            <a:ext cx="3185653" cy="1477328"/>
          </a:xfrm>
          <a:prstGeom prst="rect">
            <a:avLst/>
          </a:prstGeom>
        </p:spPr>
        <p:txBody>
          <a:bodyPr wrap="square">
            <a:spAutoFit/>
          </a:bodyPr>
          <a:lstStyle/>
          <a:p>
            <a:r>
              <a:rPr lang="es-ES" dirty="0" err="1"/>
              <a:t>Wireframe</a:t>
            </a:r>
            <a:r>
              <a:rPr lang="es-ES" dirty="0"/>
              <a:t> de alta definición previo al que añadimos valores de presentación, i.e. un look and </a:t>
            </a:r>
            <a:r>
              <a:rPr lang="es-ES" dirty="0" err="1"/>
              <a:t>feel</a:t>
            </a:r>
            <a:r>
              <a:rPr lang="es-ES" dirty="0"/>
              <a:t> a cada uno de los componentes</a:t>
            </a:r>
          </a:p>
        </p:txBody>
      </p:sp>
      <p:sp>
        <p:nvSpPr>
          <p:cNvPr id="4" name="Rectángulo 3">
            <a:extLst>
              <a:ext uri="{FF2B5EF4-FFF2-40B4-BE49-F238E27FC236}">
                <a16:creationId xmlns:a16="http://schemas.microsoft.com/office/drawing/2014/main" id="{C2D35E88-D4C7-4C06-AA40-953D00354742}"/>
              </a:ext>
            </a:extLst>
          </p:cNvPr>
          <p:cNvSpPr/>
          <p:nvPr/>
        </p:nvSpPr>
        <p:spPr>
          <a:xfrm>
            <a:off x="855405" y="3263023"/>
            <a:ext cx="2477731" cy="923330"/>
          </a:xfrm>
          <a:prstGeom prst="rect">
            <a:avLst/>
          </a:prstGeom>
        </p:spPr>
        <p:txBody>
          <a:bodyPr wrap="square">
            <a:spAutoFit/>
          </a:bodyPr>
          <a:lstStyle/>
          <a:p>
            <a:r>
              <a:rPr lang="es-ES" dirty="0"/>
              <a:t>el paso más absoluto a nivel de definición de un </a:t>
            </a:r>
            <a:r>
              <a:rPr lang="es-ES" dirty="0" err="1"/>
              <a:t>wireframe</a:t>
            </a:r>
            <a:r>
              <a:rPr lang="es-ES" dirty="0"/>
              <a:t>. </a:t>
            </a:r>
          </a:p>
        </p:txBody>
      </p:sp>
      <p:sp>
        <p:nvSpPr>
          <p:cNvPr id="5" name="CuadroTexto 4">
            <a:extLst>
              <a:ext uri="{FF2B5EF4-FFF2-40B4-BE49-F238E27FC236}">
                <a16:creationId xmlns:a16="http://schemas.microsoft.com/office/drawing/2014/main" id="{B618B060-E7E2-4DDC-A4E6-86CD03685F54}"/>
              </a:ext>
            </a:extLst>
          </p:cNvPr>
          <p:cNvSpPr txBox="1"/>
          <p:nvPr/>
        </p:nvSpPr>
        <p:spPr>
          <a:xfrm>
            <a:off x="855404" y="4842923"/>
            <a:ext cx="3185654" cy="646331"/>
          </a:xfrm>
          <a:prstGeom prst="rect">
            <a:avLst/>
          </a:prstGeom>
          <a:noFill/>
        </p:spPr>
        <p:txBody>
          <a:bodyPr wrap="square" rtlCol="0">
            <a:spAutoFit/>
          </a:bodyPr>
          <a:lstStyle/>
          <a:p>
            <a:r>
              <a:rPr lang="es-ES" dirty="0"/>
              <a:t>Es la máxima expresión del Diseño de Interfaz  </a:t>
            </a:r>
          </a:p>
        </p:txBody>
      </p:sp>
      <p:pic>
        <p:nvPicPr>
          <p:cNvPr id="7170" name="Picture 2" descr="Resultado de imagen de web mockups">
            <a:extLst>
              <a:ext uri="{FF2B5EF4-FFF2-40B4-BE49-F238E27FC236}">
                <a16:creationId xmlns:a16="http://schemas.microsoft.com/office/drawing/2014/main" id="{E27D9C5D-560C-4684-86BA-E3902A05B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058" y="1487978"/>
            <a:ext cx="4801262" cy="4264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962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La Web</a:t>
            </a:r>
          </a:p>
        </p:txBody>
      </p:sp>
      <p:sp>
        <p:nvSpPr>
          <p:cNvPr id="4" name="Marcador de contenido 3"/>
          <p:cNvSpPr>
            <a:spLocks noGrp="1"/>
          </p:cNvSpPr>
          <p:nvPr>
            <p:ph idx="4294967295"/>
          </p:nvPr>
        </p:nvSpPr>
        <p:spPr>
          <a:xfrm>
            <a:off x="788306" y="1428976"/>
            <a:ext cx="7557408" cy="3172051"/>
          </a:xfrm>
        </p:spPr>
        <p:txBody>
          <a:bodyPr>
            <a:normAutofit lnSpcReduction="10000"/>
          </a:bodyPr>
          <a:lstStyle/>
          <a:p>
            <a:r>
              <a:rPr lang="es-ES" sz="2000" dirty="0"/>
              <a:t>se basa en la arquitectura de software </a:t>
            </a:r>
            <a:r>
              <a:rPr lang="es-ES" sz="2000" b="1" dirty="0"/>
              <a:t>cliente – servidor</a:t>
            </a:r>
          </a:p>
          <a:p>
            <a:pPr lvl="1"/>
            <a:r>
              <a:rPr lang="es-ES" sz="1800" dirty="0"/>
              <a:t>Un servidor que almacena / genera recursos</a:t>
            </a:r>
          </a:p>
          <a:p>
            <a:pPr lvl="1"/>
            <a:r>
              <a:rPr lang="es-ES" sz="1800" dirty="0"/>
              <a:t>Un cliente, e.g. navegador gráfico, solicita, recibe y gestiona esos recursos</a:t>
            </a:r>
          </a:p>
          <a:p>
            <a:r>
              <a:rPr lang="es-ES" sz="2000" dirty="0"/>
              <a:t>ambas capas se comunican mediante el </a:t>
            </a:r>
            <a:r>
              <a:rPr lang="es-ES" sz="2000" b="1" dirty="0"/>
              <a:t>protocolo HTTP</a:t>
            </a:r>
          </a:p>
          <a:p>
            <a:r>
              <a:rPr lang="es-ES" sz="2000" dirty="0"/>
              <a:t>cualquier recurso del servidor se localiza inequívocamente gracias al </a:t>
            </a:r>
            <a:r>
              <a:rPr lang="es-ES" sz="2000" b="1" dirty="0"/>
              <a:t>sistema de identificación URL</a:t>
            </a:r>
          </a:p>
          <a:p>
            <a:r>
              <a:rPr lang="es-ES" sz="2000" dirty="0"/>
              <a:t>los recursos más importantes que recibe el cliente están escritos en </a:t>
            </a:r>
            <a:r>
              <a:rPr lang="es-ES" sz="2000" b="1" dirty="0"/>
              <a:t>HTML</a:t>
            </a:r>
            <a:r>
              <a:rPr lang="es-ES" sz="2000" dirty="0"/>
              <a:t>, un lenguaje diseñado especialmente para definir la estructura y la semántica del </a:t>
            </a:r>
            <a:r>
              <a:rPr lang="es-ES" sz="2000" b="1" dirty="0"/>
              <a:t>contenido</a:t>
            </a:r>
          </a:p>
        </p:txBody>
      </p:sp>
      <p:grpSp>
        <p:nvGrpSpPr>
          <p:cNvPr id="11" name="Grupo 10"/>
          <p:cNvGrpSpPr/>
          <p:nvPr/>
        </p:nvGrpSpPr>
        <p:grpSpPr>
          <a:xfrm>
            <a:off x="1209221" y="4407216"/>
            <a:ext cx="6846207" cy="2124213"/>
            <a:chOff x="991507" y="4291101"/>
            <a:chExt cx="7156847" cy="2268952"/>
          </a:xfrm>
        </p:grpSpPr>
        <p:pic>
          <p:nvPicPr>
            <p:cNvPr id="5" name="Imagen 4"/>
            <p:cNvPicPr>
              <a:picLocks noChangeAspect="1"/>
            </p:cNvPicPr>
            <p:nvPr/>
          </p:nvPicPr>
          <p:blipFill>
            <a:blip r:embed="rId2">
              <a:clrChange>
                <a:clrFrom>
                  <a:srgbClr val="000000"/>
                </a:clrFrom>
                <a:clrTo>
                  <a:srgbClr val="000000">
                    <a:alpha val="0"/>
                  </a:srgbClr>
                </a:clrTo>
              </a:clrChange>
            </a:blip>
            <a:stretch>
              <a:fillRect/>
            </a:stretch>
          </p:blipFill>
          <p:spPr>
            <a:xfrm>
              <a:off x="6890657" y="4291101"/>
              <a:ext cx="1257697" cy="1503973"/>
            </a:xfrm>
            <a:prstGeom prst="rect">
              <a:avLst/>
            </a:prstGeom>
          </p:spPr>
        </p:pic>
        <p:pic>
          <p:nvPicPr>
            <p:cNvPr id="6" name="Picture 10" descr="http://library.wrdsb.ca/files/2010/01/iStock_000007169967XSmall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1507" y="4396486"/>
              <a:ext cx="1951509" cy="16652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de flecha 6"/>
            <p:cNvCxnSpPr>
              <a:stCxn id="6" idx="3"/>
            </p:cNvCxnSpPr>
            <p:nvPr/>
          </p:nvCxnSpPr>
          <p:spPr>
            <a:xfrm>
              <a:off x="2943016" y="5229130"/>
              <a:ext cx="3620616" cy="80657"/>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8" descr="http://www.cbipartner.com/images/uploads/Cloud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8207" y="4601028"/>
              <a:ext cx="1949450" cy="14238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www.iconhot.com/icon/png/soft/128/fi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3632" y="5340852"/>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recto de flecha 9"/>
            <p:cNvCxnSpPr/>
            <p:nvPr/>
          </p:nvCxnSpPr>
          <p:spPr>
            <a:xfrm flipH="1" flipV="1">
              <a:off x="3147332" y="5530268"/>
              <a:ext cx="3416300" cy="1143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02814345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22E54E-233F-477D-9C94-72ABB8D0DEFB}"/>
              </a:ext>
            </a:extLst>
          </p:cNvPr>
          <p:cNvSpPr>
            <a:spLocks noGrp="1"/>
          </p:cNvSpPr>
          <p:nvPr>
            <p:ph type="title"/>
          </p:nvPr>
        </p:nvSpPr>
        <p:spPr/>
        <p:txBody>
          <a:bodyPr/>
          <a:lstStyle/>
          <a:p>
            <a:r>
              <a:rPr lang="es-ES" dirty="0"/>
              <a:t>Prototipos</a:t>
            </a:r>
          </a:p>
        </p:txBody>
      </p:sp>
      <p:sp>
        <p:nvSpPr>
          <p:cNvPr id="3" name="Rectángulo 2">
            <a:extLst>
              <a:ext uri="{FF2B5EF4-FFF2-40B4-BE49-F238E27FC236}">
                <a16:creationId xmlns:a16="http://schemas.microsoft.com/office/drawing/2014/main" id="{8F103C77-5511-4397-90DA-331F9964AB3C}"/>
              </a:ext>
            </a:extLst>
          </p:cNvPr>
          <p:cNvSpPr/>
          <p:nvPr/>
        </p:nvSpPr>
        <p:spPr>
          <a:xfrm>
            <a:off x="628650" y="1199995"/>
            <a:ext cx="3397660" cy="2862322"/>
          </a:xfrm>
          <a:prstGeom prst="rect">
            <a:avLst/>
          </a:prstGeom>
        </p:spPr>
        <p:txBody>
          <a:bodyPr wrap="square">
            <a:spAutoFit/>
          </a:bodyPr>
          <a:lstStyle/>
          <a:p>
            <a:r>
              <a:rPr lang="es-ES" dirty="0"/>
              <a:t>conjunto de pantallas relacionadas a través de cierta interacción donde se refleja el esquema compositivo, las relaciones entre objetos y las interacciones que ofrecen los diferentes componentes al usuario con un acabado similar al de un </a:t>
            </a:r>
            <a:r>
              <a:rPr lang="es-ES" dirty="0" err="1"/>
              <a:t>wireframe</a:t>
            </a:r>
            <a:r>
              <a:rPr lang="es-ES" dirty="0"/>
              <a:t>, con cierta tendencia hacia la alta definición.</a:t>
            </a:r>
          </a:p>
        </p:txBody>
      </p:sp>
      <p:pic>
        <p:nvPicPr>
          <p:cNvPr id="4" name="Imagen 3">
            <a:extLst>
              <a:ext uri="{FF2B5EF4-FFF2-40B4-BE49-F238E27FC236}">
                <a16:creationId xmlns:a16="http://schemas.microsoft.com/office/drawing/2014/main" id="{B9C8BCA3-3624-4AA4-AF4F-A49B1C8451C5}"/>
              </a:ext>
            </a:extLst>
          </p:cNvPr>
          <p:cNvPicPr>
            <a:picLocks noChangeAspect="1"/>
          </p:cNvPicPr>
          <p:nvPr/>
        </p:nvPicPr>
        <p:blipFill>
          <a:blip r:embed="rId3"/>
          <a:stretch>
            <a:fillRect/>
          </a:stretch>
        </p:blipFill>
        <p:spPr>
          <a:xfrm>
            <a:off x="4469165" y="1417903"/>
            <a:ext cx="4046185" cy="2480623"/>
          </a:xfrm>
          <a:prstGeom prst="rect">
            <a:avLst/>
          </a:prstGeom>
        </p:spPr>
      </p:pic>
      <p:sp>
        <p:nvSpPr>
          <p:cNvPr id="5" name="Rectángulo 4">
            <a:extLst>
              <a:ext uri="{FF2B5EF4-FFF2-40B4-BE49-F238E27FC236}">
                <a16:creationId xmlns:a16="http://schemas.microsoft.com/office/drawing/2014/main" id="{A6EF4354-8B1D-4B85-BC99-903906F27341}"/>
              </a:ext>
            </a:extLst>
          </p:cNvPr>
          <p:cNvSpPr/>
          <p:nvPr/>
        </p:nvSpPr>
        <p:spPr>
          <a:xfrm>
            <a:off x="628650" y="4313128"/>
            <a:ext cx="6371303" cy="1477328"/>
          </a:xfrm>
          <a:prstGeom prst="rect">
            <a:avLst/>
          </a:prstGeom>
        </p:spPr>
        <p:txBody>
          <a:bodyPr wrap="square">
            <a:spAutoFit/>
          </a:bodyPr>
          <a:lstStyle/>
          <a:p>
            <a:pPr marL="285750" indent="-285750">
              <a:buFont typeface="Wingdings" panose="05000000000000000000" pitchFamily="2" charset="2"/>
              <a:buChar char="q"/>
            </a:pPr>
            <a:r>
              <a:rPr lang="es-ES" dirty="0"/>
              <a:t>un conjunto de pantallas creadas a modo de </a:t>
            </a:r>
            <a:r>
              <a:rPr lang="es-ES" dirty="0" err="1"/>
              <a:t>wireframes</a:t>
            </a:r>
            <a:r>
              <a:rPr lang="es-ES" dirty="0"/>
              <a:t> a las que aplicamos interacción y acciones a través de software para la creación de prototipos </a:t>
            </a:r>
          </a:p>
          <a:p>
            <a:pPr marL="285750" indent="-285750">
              <a:buFont typeface="Wingdings" panose="05000000000000000000" pitchFamily="2" charset="2"/>
              <a:buChar char="q"/>
            </a:pPr>
            <a:r>
              <a:rPr lang="es-ES" dirty="0"/>
              <a:t>un juego de archivos HTML no necesariamente reutilizables para la labor posterior de desarrollo </a:t>
            </a:r>
            <a:r>
              <a:rPr lang="es-ES" dirty="0" err="1"/>
              <a:t>front-end</a:t>
            </a:r>
            <a:r>
              <a:rPr lang="es-ES" dirty="0"/>
              <a:t>, </a:t>
            </a:r>
          </a:p>
        </p:txBody>
      </p:sp>
    </p:spTree>
    <p:extLst>
      <p:ext uri="{BB962C8B-B14F-4D97-AF65-F5344CB8AC3E}">
        <p14:creationId xmlns:p14="http://schemas.microsoft.com/office/powerpoint/2010/main" val="40369608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DA907F-646F-4931-8704-3D5535B44028}"/>
              </a:ext>
            </a:extLst>
          </p:cNvPr>
          <p:cNvSpPr>
            <a:spLocks noGrp="1"/>
          </p:cNvSpPr>
          <p:nvPr>
            <p:ph type="title"/>
          </p:nvPr>
        </p:nvSpPr>
        <p:spPr/>
        <p:txBody>
          <a:bodyPr/>
          <a:lstStyle/>
          <a:p>
            <a:r>
              <a:rPr lang="es-ES" dirty="0"/>
              <a:t>Prototipos: flujo de interacción</a:t>
            </a:r>
          </a:p>
        </p:txBody>
      </p:sp>
      <p:pic>
        <p:nvPicPr>
          <p:cNvPr id="3" name="Imagen 2">
            <a:extLst>
              <a:ext uri="{FF2B5EF4-FFF2-40B4-BE49-F238E27FC236}">
                <a16:creationId xmlns:a16="http://schemas.microsoft.com/office/drawing/2014/main" id="{E2B4D349-6FE8-448D-BDD1-706854013C09}"/>
              </a:ext>
            </a:extLst>
          </p:cNvPr>
          <p:cNvPicPr>
            <a:picLocks noChangeAspect="1"/>
          </p:cNvPicPr>
          <p:nvPr/>
        </p:nvPicPr>
        <p:blipFill>
          <a:blip r:embed="rId2"/>
          <a:stretch>
            <a:fillRect/>
          </a:stretch>
        </p:blipFill>
        <p:spPr>
          <a:xfrm>
            <a:off x="1194617" y="1103819"/>
            <a:ext cx="6371306" cy="5439459"/>
          </a:xfrm>
          <a:prstGeom prst="rect">
            <a:avLst/>
          </a:prstGeom>
        </p:spPr>
      </p:pic>
    </p:spTree>
    <p:extLst>
      <p:ext uri="{BB962C8B-B14F-4D97-AF65-F5344CB8AC3E}">
        <p14:creationId xmlns:p14="http://schemas.microsoft.com/office/powerpoint/2010/main" val="7936878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3FAF00-2546-4934-B8BD-CB634032A928}"/>
              </a:ext>
            </a:extLst>
          </p:cNvPr>
          <p:cNvSpPr>
            <a:spLocks noGrp="1"/>
          </p:cNvSpPr>
          <p:nvPr>
            <p:ph type="title"/>
          </p:nvPr>
        </p:nvSpPr>
        <p:spPr/>
        <p:txBody>
          <a:bodyPr/>
          <a:lstStyle/>
          <a:p>
            <a:r>
              <a:rPr lang="es-ES" dirty="0"/>
              <a:t>Herramientas de prototipado</a:t>
            </a:r>
          </a:p>
        </p:txBody>
      </p:sp>
      <p:sp>
        <p:nvSpPr>
          <p:cNvPr id="3" name="Rectángulo 2">
            <a:extLst>
              <a:ext uri="{FF2B5EF4-FFF2-40B4-BE49-F238E27FC236}">
                <a16:creationId xmlns:a16="http://schemas.microsoft.com/office/drawing/2014/main" id="{02C6D77A-F49A-4BEE-808D-E9C9B12340E2}"/>
              </a:ext>
            </a:extLst>
          </p:cNvPr>
          <p:cNvSpPr/>
          <p:nvPr/>
        </p:nvSpPr>
        <p:spPr>
          <a:xfrm>
            <a:off x="840658" y="2975807"/>
            <a:ext cx="6931741" cy="2862322"/>
          </a:xfrm>
          <a:prstGeom prst="rect">
            <a:avLst/>
          </a:prstGeom>
        </p:spPr>
        <p:txBody>
          <a:bodyPr wrap="square">
            <a:spAutoFit/>
          </a:bodyPr>
          <a:lstStyle/>
          <a:p>
            <a:pPr marL="285750" indent="-285750">
              <a:buFont typeface="Wingdings" panose="05000000000000000000" pitchFamily="2" charset="2"/>
              <a:buChar char="ü"/>
            </a:pPr>
            <a:r>
              <a:rPr lang="es-ES" sz="2000" dirty="0"/>
              <a:t>orientadas a productos concebidos para diferentes contextos (Web, </a:t>
            </a:r>
            <a:r>
              <a:rPr lang="es-ES" sz="2000" dirty="0" err="1"/>
              <a:t>mobile</a:t>
            </a:r>
            <a:r>
              <a:rPr lang="es-ES" sz="2000" dirty="0"/>
              <a:t>, desktop). </a:t>
            </a:r>
          </a:p>
          <a:p>
            <a:pPr marL="285750" indent="-285750">
              <a:buFont typeface="Wingdings" panose="05000000000000000000" pitchFamily="2" charset="2"/>
              <a:buChar char="ü"/>
            </a:pPr>
            <a:r>
              <a:rPr lang="es-ES" sz="2000" dirty="0"/>
              <a:t>permite realizar un proyecto con mayor o menor fidelidad (High Fidelity). </a:t>
            </a:r>
          </a:p>
          <a:p>
            <a:pPr marL="285750" indent="-285750">
              <a:buFont typeface="Wingdings" panose="05000000000000000000" pitchFamily="2" charset="2"/>
              <a:buChar char="ü"/>
            </a:pPr>
            <a:r>
              <a:rPr lang="es-ES" sz="2000" dirty="0"/>
              <a:t>permite realizar animaciones, que son parte también indispensable de la </a:t>
            </a:r>
            <a:r>
              <a:rPr lang="es-ES" sz="2000" dirty="0" err="1"/>
              <a:t>eXperiencia</a:t>
            </a:r>
            <a:r>
              <a:rPr lang="es-ES" sz="2000" dirty="0"/>
              <a:t> de Usuario (</a:t>
            </a:r>
            <a:r>
              <a:rPr lang="es-ES" sz="2000" dirty="0" err="1"/>
              <a:t>Animations</a:t>
            </a:r>
            <a:r>
              <a:rPr lang="es-ES" sz="2000" dirty="0"/>
              <a:t>). </a:t>
            </a:r>
          </a:p>
          <a:p>
            <a:pPr marL="285750" indent="-285750">
              <a:buFont typeface="Wingdings" panose="05000000000000000000" pitchFamily="2" charset="2"/>
              <a:buChar char="ü"/>
            </a:pPr>
            <a:r>
              <a:rPr lang="es-ES" sz="2000" dirty="0"/>
              <a:t>permite exportar a código, independientemente de que éste nos sirva o no para labores de desarrollo </a:t>
            </a:r>
            <a:r>
              <a:rPr lang="es-ES" sz="2000" dirty="0" err="1"/>
              <a:t>front-end</a:t>
            </a:r>
            <a:r>
              <a:rPr lang="es-ES" sz="2000" dirty="0"/>
              <a:t> (</a:t>
            </a:r>
            <a:r>
              <a:rPr lang="es-ES" sz="2000" dirty="0" err="1"/>
              <a:t>Export</a:t>
            </a:r>
            <a:r>
              <a:rPr lang="es-ES" sz="2000" dirty="0"/>
              <a:t> </a:t>
            </a:r>
            <a:r>
              <a:rPr lang="es-ES" sz="2000" dirty="0" err="1"/>
              <a:t>to</a:t>
            </a:r>
            <a:r>
              <a:rPr lang="es-ES" sz="2000" dirty="0"/>
              <a:t> </a:t>
            </a:r>
            <a:r>
              <a:rPr lang="es-ES" sz="2000" dirty="0" err="1"/>
              <a:t>code</a:t>
            </a:r>
            <a:r>
              <a:rPr lang="es-ES" sz="2000" dirty="0"/>
              <a:t>). </a:t>
            </a:r>
          </a:p>
        </p:txBody>
      </p:sp>
      <p:sp>
        <p:nvSpPr>
          <p:cNvPr id="4" name="CuadroTexto 3">
            <a:extLst>
              <a:ext uri="{FF2B5EF4-FFF2-40B4-BE49-F238E27FC236}">
                <a16:creationId xmlns:a16="http://schemas.microsoft.com/office/drawing/2014/main" id="{6748D2BB-310D-4FB8-8D80-21BB610749B9}"/>
              </a:ext>
            </a:extLst>
          </p:cNvPr>
          <p:cNvSpPr txBox="1"/>
          <p:nvPr/>
        </p:nvSpPr>
        <p:spPr>
          <a:xfrm>
            <a:off x="840658" y="1635611"/>
            <a:ext cx="6504039" cy="707886"/>
          </a:xfrm>
          <a:prstGeom prst="rect">
            <a:avLst/>
          </a:prstGeom>
          <a:noFill/>
        </p:spPr>
        <p:txBody>
          <a:bodyPr wrap="square" rtlCol="0">
            <a:spAutoFit/>
          </a:bodyPr>
          <a:lstStyle/>
          <a:p>
            <a:r>
              <a:rPr lang="es-ES" sz="2000" dirty="0"/>
              <a:t>Diferentes herramientas pueden presentar o no determinadas características</a:t>
            </a:r>
          </a:p>
        </p:txBody>
      </p:sp>
    </p:spTree>
    <p:extLst>
      <p:ext uri="{BB962C8B-B14F-4D97-AF65-F5344CB8AC3E}">
        <p14:creationId xmlns:p14="http://schemas.microsoft.com/office/powerpoint/2010/main" val="12886892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920ECE-DB7B-4B39-A33E-3FE869FD5CEC}"/>
              </a:ext>
            </a:extLst>
          </p:cNvPr>
          <p:cNvSpPr>
            <a:spLocks noGrp="1"/>
          </p:cNvSpPr>
          <p:nvPr>
            <p:ph type="title"/>
          </p:nvPr>
        </p:nvSpPr>
        <p:spPr/>
        <p:txBody>
          <a:bodyPr/>
          <a:lstStyle/>
          <a:p>
            <a:r>
              <a:rPr lang="es-ES" dirty="0"/>
              <a:t>Comparación de herramientas</a:t>
            </a:r>
          </a:p>
        </p:txBody>
      </p:sp>
      <p:sp>
        <p:nvSpPr>
          <p:cNvPr id="3" name="Rectángulo 2">
            <a:extLst>
              <a:ext uri="{FF2B5EF4-FFF2-40B4-BE49-F238E27FC236}">
                <a16:creationId xmlns:a16="http://schemas.microsoft.com/office/drawing/2014/main" id="{D991F7D7-CA0A-4AE6-B575-1785D9F64E4D}"/>
              </a:ext>
            </a:extLst>
          </p:cNvPr>
          <p:cNvSpPr/>
          <p:nvPr/>
        </p:nvSpPr>
        <p:spPr>
          <a:xfrm>
            <a:off x="1189239" y="1003301"/>
            <a:ext cx="4318555" cy="369332"/>
          </a:xfrm>
          <a:prstGeom prst="rect">
            <a:avLst/>
          </a:prstGeom>
        </p:spPr>
        <p:txBody>
          <a:bodyPr wrap="none">
            <a:spAutoFit/>
          </a:bodyPr>
          <a:lstStyle/>
          <a:p>
            <a:r>
              <a:rPr lang="es-ES" dirty="0">
                <a:hlinkClick r:id="rId2"/>
              </a:rPr>
              <a:t>https://www.cooper.com/prototyping-tools</a:t>
            </a:r>
            <a:endParaRPr lang="es-ES" dirty="0"/>
          </a:p>
        </p:txBody>
      </p:sp>
      <p:pic>
        <p:nvPicPr>
          <p:cNvPr id="4" name="Imagen 3">
            <a:extLst>
              <a:ext uri="{FF2B5EF4-FFF2-40B4-BE49-F238E27FC236}">
                <a16:creationId xmlns:a16="http://schemas.microsoft.com/office/drawing/2014/main" id="{E22073F2-CECF-4816-B600-CDF1EA6075E5}"/>
              </a:ext>
            </a:extLst>
          </p:cNvPr>
          <p:cNvPicPr>
            <a:picLocks noChangeAspect="1"/>
          </p:cNvPicPr>
          <p:nvPr/>
        </p:nvPicPr>
        <p:blipFill>
          <a:blip r:embed="rId3"/>
          <a:stretch>
            <a:fillRect/>
          </a:stretch>
        </p:blipFill>
        <p:spPr>
          <a:xfrm>
            <a:off x="871086" y="1641475"/>
            <a:ext cx="4339892" cy="3726938"/>
          </a:xfrm>
          <a:prstGeom prst="rect">
            <a:avLst/>
          </a:prstGeom>
        </p:spPr>
      </p:pic>
      <p:pic>
        <p:nvPicPr>
          <p:cNvPr id="5" name="Imagen 4">
            <a:extLst>
              <a:ext uri="{FF2B5EF4-FFF2-40B4-BE49-F238E27FC236}">
                <a16:creationId xmlns:a16="http://schemas.microsoft.com/office/drawing/2014/main" id="{76CA4BC2-8394-46E1-8BA5-C15E5960D470}"/>
              </a:ext>
            </a:extLst>
          </p:cNvPr>
          <p:cNvPicPr>
            <a:picLocks noChangeAspect="1"/>
          </p:cNvPicPr>
          <p:nvPr/>
        </p:nvPicPr>
        <p:blipFill>
          <a:blip r:embed="rId4"/>
          <a:stretch>
            <a:fillRect/>
          </a:stretch>
        </p:blipFill>
        <p:spPr>
          <a:xfrm>
            <a:off x="5554247" y="2244314"/>
            <a:ext cx="1295400" cy="3419475"/>
          </a:xfrm>
          <a:prstGeom prst="rect">
            <a:avLst/>
          </a:prstGeom>
        </p:spPr>
      </p:pic>
      <p:pic>
        <p:nvPicPr>
          <p:cNvPr id="6" name="Imagen 5">
            <a:extLst>
              <a:ext uri="{FF2B5EF4-FFF2-40B4-BE49-F238E27FC236}">
                <a16:creationId xmlns:a16="http://schemas.microsoft.com/office/drawing/2014/main" id="{78B2E763-5306-4D34-91C4-41B13232A4ED}"/>
              </a:ext>
            </a:extLst>
          </p:cNvPr>
          <p:cNvPicPr>
            <a:picLocks noChangeAspect="1"/>
          </p:cNvPicPr>
          <p:nvPr/>
        </p:nvPicPr>
        <p:blipFill>
          <a:blip r:embed="rId5"/>
          <a:stretch>
            <a:fillRect/>
          </a:stretch>
        </p:blipFill>
        <p:spPr>
          <a:xfrm>
            <a:off x="7035359" y="2244314"/>
            <a:ext cx="1479991" cy="3419475"/>
          </a:xfrm>
          <a:prstGeom prst="rect">
            <a:avLst/>
          </a:prstGeom>
        </p:spPr>
      </p:pic>
    </p:spTree>
    <p:extLst>
      <p:ext uri="{BB962C8B-B14F-4D97-AF65-F5344CB8AC3E}">
        <p14:creationId xmlns:p14="http://schemas.microsoft.com/office/powerpoint/2010/main" val="18775546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B04272-E582-4D2F-B37E-741124D7F932}"/>
              </a:ext>
            </a:extLst>
          </p:cNvPr>
          <p:cNvSpPr>
            <a:spLocks noGrp="1"/>
          </p:cNvSpPr>
          <p:nvPr>
            <p:ph type="title"/>
          </p:nvPr>
        </p:nvSpPr>
        <p:spPr/>
        <p:txBody>
          <a:bodyPr/>
          <a:lstStyle/>
          <a:p>
            <a:r>
              <a:rPr lang="es-ES" dirty="0"/>
              <a:t>Pruebas de prototipos (1)</a:t>
            </a:r>
          </a:p>
        </p:txBody>
      </p:sp>
      <p:sp>
        <p:nvSpPr>
          <p:cNvPr id="3" name="Rectángulo 2">
            <a:extLst>
              <a:ext uri="{FF2B5EF4-FFF2-40B4-BE49-F238E27FC236}">
                <a16:creationId xmlns:a16="http://schemas.microsoft.com/office/drawing/2014/main" id="{78E5C4C4-1BA8-46A3-AFA9-0DF6CC0E0FF8}"/>
              </a:ext>
            </a:extLst>
          </p:cNvPr>
          <p:cNvSpPr/>
          <p:nvPr/>
        </p:nvSpPr>
        <p:spPr>
          <a:xfrm>
            <a:off x="1008063" y="1988899"/>
            <a:ext cx="1416482" cy="923330"/>
          </a:xfrm>
          <a:prstGeom prst="rect">
            <a:avLst/>
          </a:prstGeom>
        </p:spPr>
        <p:txBody>
          <a:bodyPr wrap="square">
            <a:spAutoFit/>
          </a:bodyPr>
          <a:lstStyle/>
          <a:p>
            <a:r>
              <a:rPr lang="es-ES" dirty="0" err="1"/>
              <a:t>Optimal</a:t>
            </a:r>
            <a:r>
              <a:rPr lang="es-ES" dirty="0"/>
              <a:t> Workshop  </a:t>
            </a:r>
            <a:r>
              <a:rPr lang="es-ES" dirty="0" err="1"/>
              <a:t>Dashboard</a:t>
            </a:r>
            <a:endParaRPr lang="es-ES" dirty="0"/>
          </a:p>
        </p:txBody>
      </p:sp>
      <p:pic>
        <p:nvPicPr>
          <p:cNvPr id="4" name="Imagen 3">
            <a:extLst>
              <a:ext uri="{FF2B5EF4-FFF2-40B4-BE49-F238E27FC236}">
                <a16:creationId xmlns:a16="http://schemas.microsoft.com/office/drawing/2014/main" id="{BFFCA354-C0FF-4848-AB0C-AB6B3E6BD086}"/>
              </a:ext>
            </a:extLst>
          </p:cNvPr>
          <p:cNvPicPr>
            <a:picLocks noChangeAspect="1"/>
          </p:cNvPicPr>
          <p:nvPr/>
        </p:nvPicPr>
        <p:blipFill>
          <a:blip r:embed="rId2"/>
          <a:stretch>
            <a:fillRect/>
          </a:stretch>
        </p:blipFill>
        <p:spPr>
          <a:xfrm>
            <a:off x="2808288" y="1185147"/>
            <a:ext cx="5439643" cy="2986392"/>
          </a:xfrm>
          <a:prstGeom prst="rect">
            <a:avLst/>
          </a:prstGeom>
        </p:spPr>
      </p:pic>
      <p:pic>
        <p:nvPicPr>
          <p:cNvPr id="5" name="Imagen 4">
            <a:extLst>
              <a:ext uri="{FF2B5EF4-FFF2-40B4-BE49-F238E27FC236}">
                <a16:creationId xmlns:a16="http://schemas.microsoft.com/office/drawing/2014/main" id="{838DA427-55A6-4E3C-8E1F-87867F9E0844}"/>
              </a:ext>
            </a:extLst>
          </p:cNvPr>
          <p:cNvPicPr>
            <a:picLocks noChangeAspect="1"/>
          </p:cNvPicPr>
          <p:nvPr/>
        </p:nvPicPr>
        <p:blipFill>
          <a:blip r:embed="rId3"/>
          <a:stretch>
            <a:fillRect/>
          </a:stretch>
        </p:blipFill>
        <p:spPr>
          <a:xfrm>
            <a:off x="741221" y="3510897"/>
            <a:ext cx="5373109" cy="2981976"/>
          </a:xfrm>
          <a:prstGeom prst="rect">
            <a:avLst/>
          </a:prstGeom>
        </p:spPr>
      </p:pic>
      <p:sp>
        <p:nvSpPr>
          <p:cNvPr id="6" name="Rectángulo 5">
            <a:extLst>
              <a:ext uri="{FF2B5EF4-FFF2-40B4-BE49-F238E27FC236}">
                <a16:creationId xmlns:a16="http://schemas.microsoft.com/office/drawing/2014/main" id="{3987CDB0-4A23-4B79-B82B-668895BD10E3}"/>
              </a:ext>
            </a:extLst>
          </p:cNvPr>
          <p:cNvSpPr/>
          <p:nvPr/>
        </p:nvSpPr>
        <p:spPr>
          <a:xfrm>
            <a:off x="6409752" y="4732041"/>
            <a:ext cx="1993027" cy="1200329"/>
          </a:xfrm>
          <a:prstGeom prst="rect">
            <a:avLst/>
          </a:prstGeom>
        </p:spPr>
        <p:txBody>
          <a:bodyPr wrap="square">
            <a:spAutoFit/>
          </a:bodyPr>
          <a:lstStyle/>
          <a:p>
            <a:r>
              <a:rPr lang="es-ES" dirty="0">
                <a:hlinkClick r:id="rId4"/>
              </a:rPr>
              <a:t>https://www.optimalworkshop.com/a/fqk1170s/dashboard</a:t>
            </a:r>
            <a:endParaRPr lang="es-ES" dirty="0"/>
          </a:p>
        </p:txBody>
      </p:sp>
    </p:spTree>
    <p:extLst>
      <p:ext uri="{BB962C8B-B14F-4D97-AF65-F5344CB8AC3E}">
        <p14:creationId xmlns:p14="http://schemas.microsoft.com/office/powerpoint/2010/main" val="181698746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D5F6F-5AC2-48C2-896B-13620B4765E8}"/>
              </a:ext>
            </a:extLst>
          </p:cNvPr>
          <p:cNvSpPr>
            <a:spLocks noGrp="1"/>
          </p:cNvSpPr>
          <p:nvPr>
            <p:ph type="title"/>
          </p:nvPr>
        </p:nvSpPr>
        <p:spPr/>
        <p:txBody>
          <a:bodyPr/>
          <a:lstStyle/>
          <a:p>
            <a:r>
              <a:rPr lang="es-ES" dirty="0"/>
              <a:t>Pruebas de prototipos (2)</a:t>
            </a:r>
          </a:p>
        </p:txBody>
      </p:sp>
      <p:pic>
        <p:nvPicPr>
          <p:cNvPr id="3" name="Imagen 2">
            <a:extLst>
              <a:ext uri="{FF2B5EF4-FFF2-40B4-BE49-F238E27FC236}">
                <a16:creationId xmlns:a16="http://schemas.microsoft.com/office/drawing/2014/main" id="{0FA7A748-05B4-4F2D-9F98-E27E1B093913}"/>
              </a:ext>
            </a:extLst>
          </p:cNvPr>
          <p:cNvPicPr>
            <a:picLocks noChangeAspect="1"/>
          </p:cNvPicPr>
          <p:nvPr/>
        </p:nvPicPr>
        <p:blipFill>
          <a:blip r:embed="rId2"/>
          <a:stretch>
            <a:fillRect/>
          </a:stretch>
        </p:blipFill>
        <p:spPr>
          <a:xfrm>
            <a:off x="1187450" y="1462934"/>
            <a:ext cx="7042089" cy="3859107"/>
          </a:xfrm>
          <a:prstGeom prst="rect">
            <a:avLst/>
          </a:prstGeom>
        </p:spPr>
      </p:pic>
      <p:sp>
        <p:nvSpPr>
          <p:cNvPr id="4" name="Rectángulo 3">
            <a:extLst>
              <a:ext uri="{FF2B5EF4-FFF2-40B4-BE49-F238E27FC236}">
                <a16:creationId xmlns:a16="http://schemas.microsoft.com/office/drawing/2014/main" id="{E6A593E5-2C51-4EB4-BCE0-55D47FB2BFB6}"/>
              </a:ext>
            </a:extLst>
          </p:cNvPr>
          <p:cNvSpPr/>
          <p:nvPr/>
        </p:nvSpPr>
        <p:spPr>
          <a:xfrm>
            <a:off x="3481486" y="5781674"/>
            <a:ext cx="2871235" cy="369332"/>
          </a:xfrm>
          <a:prstGeom prst="rect">
            <a:avLst/>
          </a:prstGeom>
        </p:spPr>
        <p:txBody>
          <a:bodyPr wrap="none">
            <a:spAutoFit/>
          </a:bodyPr>
          <a:lstStyle/>
          <a:p>
            <a:r>
              <a:rPr lang="es-ES" dirty="0">
                <a:hlinkClick r:id="rId3"/>
              </a:rPr>
              <a:t>https://fivesecondtest.com/</a:t>
            </a:r>
            <a:endParaRPr lang="es-ES" dirty="0"/>
          </a:p>
        </p:txBody>
      </p:sp>
    </p:spTree>
    <p:extLst>
      <p:ext uri="{BB962C8B-B14F-4D97-AF65-F5344CB8AC3E}">
        <p14:creationId xmlns:p14="http://schemas.microsoft.com/office/powerpoint/2010/main" val="514806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72593-B35C-4021-A5C9-B4B1AD51B9FE}"/>
              </a:ext>
            </a:extLst>
          </p:cNvPr>
          <p:cNvSpPr>
            <a:spLocks noGrp="1"/>
          </p:cNvSpPr>
          <p:nvPr>
            <p:ph type="title"/>
          </p:nvPr>
        </p:nvSpPr>
        <p:spPr/>
        <p:txBody>
          <a:bodyPr/>
          <a:lstStyle/>
          <a:p>
            <a:r>
              <a:rPr lang="es-ES" dirty="0" err="1"/>
              <a:t>Axure</a:t>
            </a:r>
            <a:endParaRPr lang="es-ES" dirty="0"/>
          </a:p>
        </p:txBody>
      </p:sp>
      <p:pic>
        <p:nvPicPr>
          <p:cNvPr id="3" name="Imagen 2">
            <a:extLst>
              <a:ext uri="{FF2B5EF4-FFF2-40B4-BE49-F238E27FC236}">
                <a16:creationId xmlns:a16="http://schemas.microsoft.com/office/drawing/2014/main" id="{61A7B7DA-2B46-46D7-A89C-1E4C6240252F}"/>
              </a:ext>
            </a:extLst>
          </p:cNvPr>
          <p:cNvPicPr>
            <a:picLocks noChangeAspect="1"/>
          </p:cNvPicPr>
          <p:nvPr/>
        </p:nvPicPr>
        <p:blipFill>
          <a:blip r:embed="rId3"/>
          <a:stretch>
            <a:fillRect/>
          </a:stretch>
        </p:blipFill>
        <p:spPr>
          <a:xfrm>
            <a:off x="1047133" y="1313017"/>
            <a:ext cx="4085305" cy="2934466"/>
          </a:xfrm>
          <a:prstGeom prst="rect">
            <a:avLst/>
          </a:prstGeom>
        </p:spPr>
      </p:pic>
      <p:sp>
        <p:nvSpPr>
          <p:cNvPr id="4" name="Rectángulo 3">
            <a:extLst>
              <a:ext uri="{FF2B5EF4-FFF2-40B4-BE49-F238E27FC236}">
                <a16:creationId xmlns:a16="http://schemas.microsoft.com/office/drawing/2014/main" id="{EEFC4994-935A-4807-9AED-5B30FF93D752}"/>
              </a:ext>
            </a:extLst>
          </p:cNvPr>
          <p:cNvSpPr/>
          <p:nvPr/>
        </p:nvSpPr>
        <p:spPr>
          <a:xfrm>
            <a:off x="5289735" y="1957410"/>
            <a:ext cx="2569999" cy="369332"/>
          </a:xfrm>
          <a:prstGeom prst="rect">
            <a:avLst/>
          </a:prstGeom>
        </p:spPr>
        <p:txBody>
          <a:bodyPr wrap="none">
            <a:spAutoFit/>
          </a:bodyPr>
          <a:lstStyle/>
          <a:p>
            <a:r>
              <a:rPr lang="es-ES" dirty="0">
                <a:hlinkClick r:id="rId4"/>
              </a:rPr>
              <a:t>https://www.axure.com/</a:t>
            </a:r>
            <a:r>
              <a:rPr lang="es-ES" dirty="0"/>
              <a:t> </a:t>
            </a:r>
          </a:p>
        </p:txBody>
      </p:sp>
      <p:pic>
        <p:nvPicPr>
          <p:cNvPr id="5" name="Imagen 4">
            <a:extLst>
              <a:ext uri="{FF2B5EF4-FFF2-40B4-BE49-F238E27FC236}">
                <a16:creationId xmlns:a16="http://schemas.microsoft.com/office/drawing/2014/main" id="{DA5D5133-74DB-49EB-B51C-67E8BAF756CE}"/>
              </a:ext>
            </a:extLst>
          </p:cNvPr>
          <p:cNvPicPr>
            <a:picLocks noChangeAspect="1"/>
          </p:cNvPicPr>
          <p:nvPr/>
        </p:nvPicPr>
        <p:blipFill>
          <a:blip r:embed="rId5"/>
          <a:stretch>
            <a:fillRect/>
          </a:stretch>
        </p:blipFill>
        <p:spPr>
          <a:xfrm>
            <a:off x="3121721" y="2942232"/>
            <a:ext cx="5025965" cy="3550641"/>
          </a:xfrm>
          <a:prstGeom prst="rect">
            <a:avLst/>
          </a:prstGeom>
        </p:spPr>
      </p:pic>
      <p:sp>
        <p:nvSpPr>
          <p:cNvPr id="6" name="CuadroTexto 5">
            <a:extLst>
              <a:ext uri="{FF2B5EF4-FFF2-40B4-BE49-F238E27FC236}">
                <a16:creationId xmlns:a16="http://schemas.microsoft.com/office/drawing/2014/main" id="{0E429D72-F0AC-4491-93C4-A9585CC903E3}"/>
              </a:ext>
            </a:extLst>
          </p:cNvPr>
          <p:cNvSpPr txBox="1"/>
          <p:nvPr/>
        </p:nvSpPr>
        <p:spPr>
          <a:xfrm>
            <a:off x="1047133" y="5360317"/>
            <a:ext cx="1501308" cy="369332"/>
          </a:xfrm>
          <a:prstGeom prst="rect">
            <a:avLst/>
          </a:prstGeom>
          <a:noFill/>
        </p:spPr>
        <p:txBody>
          <a:bodyPr wrap="none" rtlCol="0">
            <a:spAutoFit/>
          </a:bodyPr>
          <a:lstStyle/>
          <a:p>
            <a:r>
              <a:rPr lang="es-ES" dirty="0"/>
              <a:t>Versión “trial”</a:t>
            </a:r>
          </a:p>
        </p:txBody>
      </p:sp>
    </p:spTree>
    <p:extLst>
      <p:ext uri="{BB962C8B-B14F-4D97-AF65-F5344CB8AC3E}">
        <p14:creationId xmlns:p14="http://schemas.microsoft.com/office/powerpoint/2010/main" val="4003572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31427-D37B-44EF-805B-7A3AF6F79A24}"/>
              </a:ext>
            </a:extLst>
          </p:cNvPr>
          <p:cNvSpPr>
            <a:spLocks noGrp="1"/>
          </p:cNvSpPr>
          <p:nvPr>
            <p:ph type="title"/>
          </p:nvPr>
        </p:nvSpPr>
        <p:spPr/>
        <p:txBody>
          <a:bodyPr/>
          <a:lstStyle/>
          <a:p>
            <a:r>
              <a:rPr lang="es-ES" dirty="0"/>
              <a:t>Instalación</a:t>
            </a:r>
          </a:p>
        </p:txBody>
      </p:sp>
      <p:pic>
        <p:nvPicPr>
          <p:cNvPr id="3" name="Imagen 2">
            <a:extLst>
              <a:ext uri="{FF2B5EF4-FFF2-40B4-BE49-F238E27FC236}">
                <a16:creationId xmlns:a16="http://schemas.microsoft.com/office/drawing/2014/main" id="{B635F906-93F2-4315-9BA9-2FB036B50725}"/>
              </a:ext>
            </a:extLst>
          </p:cNvPr>
          <p:cNvPicPr>
            <a:picLocks noChangeAspect="1"/>
          </p:cNvPicPr>
          <p:nvPr/>
        </p:nvPicPr>
        <p:blipFill>
          <a:blip r:embed="rId2"/>
          <a:stretch>
            <a:fillRect/>
          </a:stretch>
        </p:blipFill>
        <p:spPr>
          <a:xfrm>
            <a:off x="628650" y="1149582"/>
            <a:ext cx="3032438" cy="2378739"/>
          </a:xfrm>
          <a:prstGeom prst="rect">
            <a:avLst/>
          </a:prstGeom>
        </p:spPr>
      </p:pic>
      <p:pic>
        <p:nvPicPr>
          <p:cNvPr id="4" name="Imagen 3">
            <a:extLst>
              <a:ext uri="{FF2B5EF4-FFF2-40B4-BE49-F238E27FC236}">
                <a16:creationId xmlns:a16="http://schemas.microsoft.com/office/drawing/2014/main" id="{249CDAAA-2CBD-4B0F-8659-16065E333071}"/>
              </a:ext>
            </a:extLst>
          </p:cNvPr>
          <p:cNvPicPr>
            <a:picLocks noChangeAspect="1"/>
          </p:cNvPicPr>
          <p:nvPr/>
        </p:nvPicPr>
        <p:blipFill>
          <a:blip r:embed="rId3"/>
          <a:stretch>
            <a:fillRect/>
          </a:stretch>
        </p:blipFill>
        <p:spPr>
          <a:xfrm>
            <a:off x="1817739" y="2016971"/>
            <a:ext cx="3032438" cy="2358563"/>
          </a:xfrm>
          <a:prstGeom prst="rect">
            <a:avLst/>
          </a:prstGeom>
        </p:spPr>
      </p:pic>
      <p:pic>
        <p:nvPicPr>
          <p:cNvPr id="5" name="Imagen 4">
            <a:extLst>
              <a:ext uri="{FF2B5EF4-FFF2-40B4-BE49-F238E27FC236}">
                <a16:creationId xmlns:a16="http://schemas.microsoft.com/office/drawing/2014/main" id="{C6F1E6D9-BD62-4673-A049-4BCB34843C9B}"/>
              </a:ext>
            </a:extLst>
          </p:cNvPr>
          <p:cNvPicPr>
            <a:picLocks noChangeAspect="1"/>
          </p:cNvPicPr>
          <p:nvPr/>
        </p:nvPicPr>
        <p:blipFill>
          <a:blip r:embed="rId4"/>
          <a:stretch>
            <a:fillRect/>
          </a:stretch>
        </p:blipFill>
        <p:spPr>
          <a:xfrm>
            <a:off x="3134272" y="2772646"/>
            <a:ext cx="3023031" cy="2358563"/>
          </a:xfrm>
          <a:prstGeom prst="rect">
            <a:avLst/>
          </a:prstGeom>
        </p:spPr>
      </p:pic>
      <p:pic>
        <p:nvPicPr>
          <p:cNvPr id="6" name="Imagen 5">
            <a:extLst>
              <a:ext uri="{FF2B5EF4-FFF2-40B4-BE49-F238E27FC236}">
                <a16:creationId xmlns:a16="http://schemas.microsoft.com/office/drawing/2014/main" id="{3E6D8271-17FD-4743-8819-EAEF4B37034D}"/>
              </a:ext>
            </a:extLst>
          </p:cNvPr>
          <p:cNvPicPr>
            <a:picLocks noChangeAspect="1"/>
          </p:cNvPicPr>
          <p:nvPr/>
        </p:nvPicPr>
        <p:blipFill>
          <a:blip r:embed="rId5"/>
          <a:stretch>
            <a:fillRect/>
          </a:stretch>
        </p:blipFill>
        <p:spPr>
          <a:xfrm>
            <a:off x="4806322" y="3574090"/>
            <a:ext cx="3023031" cy="2358563"/>
          </a:xfrm>
          <a:prstGeom prst="rect">
            <a:avLst/>
          </a:prstGeom>
        </p:spPr>
      </p:pic>
      <p:pic>
        <p:nvPicPr>
          <p:cNvPr id="7" name="Imagen 6">
            <a:extLst>
              <a:ext uri="{FF2B5EF4-FFF2-40B4-BE49-F238E27FC236}">
                <a16:creationId xmlns:a16="http://schemas.microsoft.com/office/drawing/2014/main" id="{9601DF17-D4CF-4653-8E6F-AB6293C31E49}"/>
              </a:ext>
            </a:extLst>
          </p:cNvPr>
          <p:cNvPicPr>
            <a:picLocks noChangeAspect="1"/>
          </p:cNvPicPr>
          <p:nvPr/>
        </p:nvPicPr>
        <p:blipFill>
          <a:blip r:embed="rId6"/>
          <a:stretch>
            <a:fillRect/>
          </a:stretch>
        </p:blipFill>
        <p:spPr>
          <a:xfrm>
            <a:off x="6368853" y="4780370"/>
            <a:ext cx="2209965" cy="1712503"/>
          </a:xfrm>
          <a:prstGeom prst="rect">
            <a:avLst/>
          </a:prstGeom>
        </p:spPr>
      </p:pic>
    </p:spTree>
    <p:extLst>
      <p:ext uri="{BB962C8B-B14F-4D97-AF65-F5344CB8AC3E}">
        <p14:creationId xmlns:p14="http://schemas.microsoft.com/office/powerpoint/2010/main" val="14487338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EDF99-5970-45F9-9A1B-3EF767DF912A}"/>
              </a:ext>
            </a:extLst>
          </p:cNvPr>
          <p:cNvSpPr>
            <a:spLocks noGrp="1"/>
          </p:cNvSpPr>
          <p:nvPr>
            <p:ph type="title"/>
          </p:nvPr>
        </p:nvSpPr>
        <p:spPr/>
        <p:txBody>
          <a:bodyPr/>
          <a:lstStyle/>
          <a:p>
            <a:r>
              <a:rPr lang="es-ES" dirty="0" err="1"/>
              <a:t>Axure</a:t>
            </a:r>
            <a:r>
              <a:rPr lang="es-ES" dirty="0"/>
              <a:t>: Interface</a:t>
            </a:r>
          </a:p>
        </p:txBody>
      </p:sp>
      <p:pic>
        <p:nvPicPr>
          <p:cNvPr id="3" name="Imagen 2">
            <a:extLst>
              <a:ext uri="{FF2B5EF4-FFF2-40B4-BE49-F238E27FC236}">
                <a16:creationId xmlns:a16="http://schemas.microsoft.com/office/drawing/2014/main" id="{9F965639-5529-4BDE-90F8-73BE1243D593}"/>
              </a:ext>
            </a:extLst>
          </p:cNvPr>
          <p:cNvPicPr>
            <a:picLocks noChangeAspect="1"/>
          </p:cNvPicPr>
          <p:nvPr/>
        </p:nvPicPr>
        <p:blipFill>
          <a:blip r:embed="rId2"/>
          <a:stretch>
            <a:fillRect/>
          </a:stretch>
        </p:blipFill>
        <p:spPr>
          <a:xfrm>
            <a:off x="1059426" y="1321455"/>
            <a:ext cx="7457768" cy="4474661"/>
          </a:xfrm>
          <a:prstGeom prst="rect">
            <a:avLst/>
          </a:prstGeom>
        </p:spPr>
      </p:pic>
      <p:sp>
        <p:nvSpPr>
          <p:cNvPr id="4" name="CuadroTexto 3">
            <a:extLst>
              <a:ext uri="{FF2B5EF4-FFF2-40B4-BE49-F238E27FC236}">
                <a16:creationId xmlns:a16="http://schemas.microsoft.com/office/drawing/2014/main" id="{A70F3B47-8080-471C-AF5F-D1490E03FE07}"/>
              </a:ext>
            </a:extLst>
          </p:cNvPr>
          <p:cNvSpPr txBox="1"/>
          <p:nvPr/>
        </p:nvSpPr>
        <p:spPr>
          <a:xfrm flipH="1">
            <a:off x="434278" y="2505670"/>
            <a:ext cx="2172070" cy="923330"/>
          </a:xfrm>
          <a:prstGeom prst="rect">
            <a:avLst/>
          </a:prstGeom>
          <a:solidFill>
            <a:schemeClr val="bg1"/>
          </a:solidFill>
          <a:ln>
            <a:solidFill>
              <a:srgbClr val="FF6600"/>
            </a:solidFill>
          </a:ln>
        </p:spPr>
        <p:txBody>
          <a:bodyPr wrap="square" rtlCol="0">
            <a:spAutoFit/>
          </a:bodyPr>
          <a:lstStyle/>
          <a:p>
            <a:r>
              <a:rPr lang="es-ES" dirty="0"/>
              <a:t>Múltiples páginas organizadas jerárquicamente</a:t>
            </a:r>
          </a:p>
        </p:txBody>
      </p:sp>
    </p:spTree>
    <p:extLst>
      <p:ext uri="{BB962C8B-B14F-4D97-AF65-F5344CB8AC3E}">
        <p14:creationId xmlns:p14="http://schemas.microsoft.com/office/powerpoint/2010/main" val="11259994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6F3CA-5856-4F14-8F7D-A8B40C35CD5A}"/>
              </a:ext>
            </a:extLst>
          </p:cNvPr>
          <p:cNvSpPr>
            <a:spLocks noGrp="1"/>
          </p:cNvSpPr>
          <p:nvPr>
            <p:ph type="title"/>
          </p:nvPr>
        </p:nvSpPr>
        <p:spPr/>
        <p:txBody>
          <a:bodyPr/>
          <a:lstStyle/>
          <a:p>
            <a:r>
              <a:rPr lang="es-ES" dirty="0" err="1"/>
              <a:t>Axure</a:t>
            </a:r>
            <a:r>
              <a:rPr lang="es-ES" dirty="0"/>
              <a:t>: agregar elementos</a:t>
            </a:r>
          </a:p>
        </p:txBody>
      </p:sp>
      <p:pic>
        <p:nvPicPr>
          <p:cNvPr id="3" name="Imagen 2">
            <a:extLst>
              <a:ext uri="{FF2B5EF4-FFF2-40B4-BE49-F238E27FC236}">
                <a16:creationId xmlns:a16="http://schemas.microsoft.com/office/drawing/2014/main" id="{85B6833D-93E9-4B44-B8E4-FF21193EF69C}"/>
              </a:ext>
            </a:extLst>
          </p:cNvPr>
          <p:cNvPicPr>
            <a:picLocks noChangeAspect="1"/>
          </p:cNvPicPr>
          <p:nvPr/>
        </p:nvPicPr>
        <p:blipFill>
          <a:blip r:embed="rId2"/>
          <a:stretch>
            <a:fillRect/>
          </a:stretch>
        </p:blipFill>
        <p:spPr>
          <a:xfrm>
            <a:off x="628650" y="1415846"/>
            <a:ext cx="7306271" cy="3802995"/>
          </a:xfrm>
          <a:prstGeom prst="rect">
            <a:avLst/>
          </a:prstGeom>
        </p:spPr>
      </p:pic>
      <p:cxnSp>
        <p:nvCxnSpPr>
          <p:cNvPr id="5" name="Conector recto de flecha 4">
            <a:extLst>
              <a:ext uri="{FF2B5EF4-FFF2-40B4-BE49-F238E27FC236}">
                <a16:creationId xmlns:a16="http://schemas.microsoft.com/office/drawing/2014/main" id="{B0CD5BA4-992C-420E-84FB-73CA2D41599F}"/>
              </a:ext>
            </a:extLst>
          </p:cNvPr>
          <p:cNvCxnSpPr>
            <a:cxnSpLocks/>
          </p:cNvCxnSpPr>
          <p:nvPr/>
        </p:nvCxnSpPr>
        <p:spPr>
          <a:xfrm flipV="1">
            <a:off x="1327355" y="2743200"/>
            <a:ext cx="3569110" cy="1253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7971F6FF-2094-401D-B7C4-40C9894A84BC}"/>
              </a:ext>
            </a:extLst>
          </p:cNvPr>
          <p:cNvSpPr txBox="1"/>
          <p:nvPr/>
        </p:nvSpPr>
        <p:spPr>
          <a:xfrm>
            <a:off x="5250426" y="5708924"/>
            <a:ext cx="1351139" cy="646331"/>
          </a:xfrm>
          <a:prstGeom prst="rect">
            <a:avLst/>
          </a:prstGeom>
          <a:noFill/>
        </p:spPr>
        <p:txBody>
          <a:bodyPr wrap="none" rtlCol="0">
            <a:spAutoFit/>
          </a:bodyPr>
          <a:lstStyle/>
          <a:p>
            <a:r>
              <a:rPr lang="es-ES" dirty="0"/>
              <a:t>Propiedades</a:t>
            </a:r>
          </a:p>
          <a:p>
            <a:r>
              <a:rPr lang="es-ES" dirty="0"/>
              <a:t>- nombre</a:t>
            </a:r>
          </a:p>
        </p:txBody>
      </p:sp>
      <p:cxnSp>
        <p:nvCxnSpPr>
          <p:cNvPr id="8" name="Conector: angular 7">
            <a:extLst>
              <a:ext uri="{FF2B5EF4-FFF2-40B4-BE49-F238E27FC236}">
                <a16:creationId xmlns:a16="http://schemas.microsoft.com/office/drawing/2014/main" id="{1544E166-5EE0-471D-B026-387C6975BB38}"/>
              </a:ext>
            </a:extLst>
          </p:cNvPr>
          <p:cNvCxnSpPr>
            <a:stCxn id="6" idx="0"/>
          </p:cNvCxnSpPr>
          <p:nvPr/>
        </p:nvCxnSpPr>
        <p:spPr>
          <a:xfrm rot="5400000" flipH="1" flipV="1">
            <a:off x="4997627" y="3553583"/>
            <a:ext cx="3083710" cy="12269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A7F3B728-0F1E-4437-8DB7-15BABD10627A}"/>
              </a:ext>
            </a:extLst>
          </p:cNvPr>
          <p:cNvSpPr txBox="1"/>
          <p:nvPr/>
        </p:nvSpPr>
        <p:spPr>
          <a:xfrm>
            <a:off x="737419" y="5599391"/>
            <a:ext cx="3400931" cy="646331"/>
          </a:xfrm>
          <a:prstGeom prst="rect">
            <a:avLst/>
          </a:prstGeom>
          <a:noFill/>
        </p:spPr>
        <p:txBody>
          <a:bodyPr wrap="none" rtlCol="0">
            <a:spAutoFit/>
          </a:bodyPr>
          <a:lstStyle/>
          <a:p>
            <a:r>
              <a:rPr lang="es-ES" dirty="0"/>
              <a:t>Arrastrar iconos desde las librerías</a:t>
            </a:r>
          </a:p>
          <a:p>
            <a:r>
              <a:rPr lang="es-ES" dirty="0"/>
              <a:t>(Librerías disponibles)</a:t>
            </a:r>
          </a:p>
        </p:txBody>
      </p:sp>
    </p:spTree>
    <p:extLst>
      <p:ext uri="{BB962C8B-B14F-4D97-AF65-F5344CB8AC3E}">
        <p14:creationId xmlns:p14="http://schemas.microsoft.com/office/powerpoint/2010/main" val="3308054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Evolución del diseño Web</a:t>
            </a:r>
          </a:p>
        </p:txBody>
      </p:sp>
      <p:sp>
        <p:nvSpPr>
          <p:cNvPr id="5" name="Rectángulo 4"/>
          <p:cNvSpPr/>
          <p:nvPr/>
        </p:nvSpPr>
        <p:spPr>
          <a:xfrm>
            <a:off x="628650" y="1444276"/>
            <a:ext cx="7232650" cy="923330"/>
          </a:xfrm>
          <a:prstGeom prst="rect">
            <a:avLst/>
          </a:prstGeom>
        </p:spPr>
        <p:txBody>
          <a:bodyPr wrap="square">
            <a:spAutoFit/>
          </a:bodyPr>
          <a:lstStyle/>
          <a:p>
            <a:r>
              <a:rPr lang="en-US" b="1" dirty="0"/>
              <a:t>David Siegel</a:t>
            </a:r>
            <a:r>
              <a:rPr lang="es-ES" dirty="0"/>
              <a:t>, en su libro </a:t>
            </a:r>
            <a:r>
              <a:rPr lang="en-US" i="1" u="sng" dirty="0"/>
              <a:t>Creating Killer Web Sites: The Art of Third-Generation Site Design</a:t>
            </a:r>
            <a:r>
              <a:rPr lang="es-ES" dirty="0"/>
              <a:t> (1995), estableció </a:t>
            </a:r>
            <a:r>
              <a:rPr lang="es-ES" b="1" dirty="0"/>
              <a:t>tres generaciones</a:t>
            </a:r>
            <a:r>
              <a:rPr lang="es-ES" dirty="0"/>
              <a:t> de sitios web y sentó las bases del diseño en la tercera de ellas. </a:t>
            </a:r>
          </a:p>
        </p:txBody>
      </p:sp>
      <p:sp>
        <p:nvSpPr>
          <p:cNvPr id="6" name="Rectángulo 5"/>
          <p:cNvSpPr/>
          <p:nvPr/>
        </p:nvSpPr>
        <p:spPr>
          <a:xfrm>
            <a:off x="644525" y="2741928"/>
            <a:ext cx="4079875" cy="1200329"/>
          </a:xfrm>
          <a:prstGeom prst="rect">
            <a:avLst/>
          </a:prstGeom>
        </p:spPr>
        <p:txBody>
          <a:bodyPr wrap="square">
            <a:spAutoFit/>
          </a:bodyPr>
          <a:lstStyle/>
          <a:p>
            <a:r>
              <a:rPr lang="es-ES" dirty="0"/>
              <a:t>Al revisar esta clasificación en 2002, Sergio Lujan constata la evolución de la tecnología empleada en la Web, y añade </a:t>
            </a:r>
            <a:r>
              <a:rPr lang="es-ES" b="1" dirty="0"/>
              <a:t>una generación más </a:t>
            </a:r>
            <a:r>
              <a:rPr lang="es-ES" dirty="0"/>
              <a:t>a su clasificación</a:t>
            </a:r>
          </a:p>
        </p:txBody>
      </p:sp>
      <p:sp>
        <p:nvSpPr>
          <p:cNvPr id="7" name="CuadroTexto 6"/>
          <p:cNvSpPr txBox="1"/>
          <p:nvPr/>
        </p:nvSpPr>
        <p:spPr>
          <a:xfrm>
            <a:off x="628650" y="5034698"/>
            <a:ext cx="4095750" cy="923330"/>
          </a:xfrm>
          <a:prstGeom prst="rect">
            <a:avLst/>
          </a:prstGeom>
          <a:noFill/>
        </p:spPr>
        <p:txBody>
          <a:bodyPr wrap="square" rtlCol="0">
            <a:spAutoFit/>
          </a:bodyPr>
          <a:lstStyle/>
          <a:p>
            <a:r>
              <a:rPr lang="es-ES" dirty="0"/>
              <a:t>Desde entonces es posible reconocer una </a:t>
            </a:r>
            <a:r>
              <a:rPr lang="es-ES" b="1" dirty="0"/>
              <a:t>quinta</a:t>
            </a:r>
            <a:r>
              <a:rPr lang="es-ES" dirty="0"/>
              <a:t>, marcada entre otras tendencias por el diseño "</a:t>
            </a:r>
            <a:r>
              <a:rPr lang="en-US" i="1" dirty="0"/>
              <a:t>Responsive</a:t>
            </a:r>
            <a:r>
              <a:rPr lang="es-ES" dirty="0"/>
              <a:t>" (RWD)</a:t>
            </a:r>
          </a:p>
        </p:txBody>
      </p: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0429" y="2357661"/>
            <a:ext cx="2566340" cy="3632200"/>
          </a:xfrm>
          <a:prstGeom prst="rect">
            <a:avLst/>
          </a:prstGeom>
        </p:spPr>
      </p:pic>
      <p:sp>
        <p:nvSpPr>
          <p:cNvPr id="10" name="Rectángulo 9"/>
          <p:cNvSpPr/>
          <p:nvPr/>
        </p:nvSpPr>
        <p:spPr>
          <a:xfrm>
            <a:off x="2684462" y="4014045"/>
            <a:ext cx="37211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i="1" u="sng" dirty="0"/>
              <a:t>Programación De Aplicaciones Web</a:t>
            </a:r>
            <a:r>
              <a:rPr lang="es-ES" dirty="0"/>
              <a:t>. Universidad de Alicante, 2002.</a:t>
            </a:r>
          </a:p>
        </p:txBody>
      </p:sp>
    </p:spTree>
    <p:extLst>
      <p:ext uri="{BB962C8B-B14F-4D97-AF65-F5344CB8AC3E}">
        <p14:creationId xmlns:p14="http://schemas.microsoft.com/office/powerpoint/2010/main" val="11986969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2E242-DFF8-4B76-92FA-328E3492552C}"/>
              </a:ext>
            </a:extLst>
          </p:cNvPr>
          <p:cNvSpPr>
            <a:spLocks noGrp="1"/>
          </p:cNvSpPr>
          <p:nvPr>
            <p:ph type="title"/>
          </p:nvPr>
        </p:nvSpPr>
        <p:spPr/>
        <p:txBody>
          <a:bodyPr/>
          <a:lstStyle/>
          <a:p>
            <a:r>
              <a:rPr lang="es-ES" dirty="0"/>
              <a:t>Publicar como HTML</a:t>
            </a:r>
          </a:p>
        </p:txBody>
      </p:sp>
      <p:pic>
        <p:nvPicPr>
          <p:cNvPr id="3" name="Imagen 2">
            <a:extLst>
              <a:ext uri="{FF2B5EF4-FFF2-40B4-BE49-F238E27FC236}">
                <a16:creationId xmlns:a16="http://schemas.microsoft.com/office/drawing/2014/main" id="{9CECD3F2-1850-4C0E-BBEF-A2167BF957FD}"/>
              </a:ext>
            </a:extLst>
          </p:cNvPr>
          <p:cNvPicPr>
            <a:picLocks noChangeAspect="1"/>
          </p:cNvPicPr>
          <p:nvPr/>
        </p:nvPicPr>
        <p:blipFill>
          <a:blip r:embed="rId2"/>
          <a:stretch>
            <a:fillRect/>
          </a:stretch>
        </p:blipFill>
        <p:spPr>
          <a:xfrm>
            <a:off x="781664" y="1223740"/>
            <a:ext cx="5456904" cy="1379728"/>
          </a:xfrm>
          <a:prstGeom prst="rect">
            <a:avLst/>
          </a:prstGeom>
        </p:spPr>
      </p:pic>
      <p:pic>
        <p:nvPicPr>
          <p:cNvPr id="4" name="Imagen 3">
            <a:extLst>
              <a:ext uri="{FF2B5EF4-FFF2-40B4-BE49-F238E27FC236}">
                <a16:creationId xmlns:a16="http://schemas.microsoft.com/office/drawing/2014/main" id="{488D0D81-88D5-4AD4-8214-FA28C1262148}"/>
              </a:ext>
            </a:extLst>
          </p:cNvPr>
          <p:cNvPicPr>
            <a:picLocks noChangeAspect="1"/>
          </p:cNvPicPr>
          <p:nvPr/>
        </p:nvPicPr>
        <p:blipFill>
          <a:blip r:embed="rId3"/>
          <a:stretch>
            <a:fillRect/>
          </a:stretch>
        </p:blipFill>
        <p:spPr>
          <a:xfrm rot="10800000" flipH="1" flipV="1">
            <a:off x="781664" y="2921587"/>
            <a:ext cx="6617970" cy="2104040"/>
          </a:xfrm>
          <a:prstGeom prst="rect">
            <a:avLst/>
          </a:prstGeom>
        </p:spPr>
      </p:pic>
      <p:pic>
        <p:nvPicPr>
          <p:cNvPr id="5" name="Imagen 4">
            <a:extLst>
              <a:ext uri="{FF2B5EF4-FFF2-40B4-BE49-F238E27FC236}">
                <a16:creationId xmlns:a16="http://schemas.microsoft.com/office/drawing/2014/main" id="{71B0F357-91E2-4253-A075-C02080DB4260}"/>
              </a:ext>
            </a:extLst>
          </p:cNvPr>
          <p:cNvPicPr>
            <a:picLocks noChangeAspect="1"/>
          </p:cNvPicPr>
          <p:nvPr/>
        </p:nvPicPr>
        <p:blipFill>
          <a:blip r:embed="rId4"/>
          <a:stretch>
            <a:fillRect/>
          </a:stretch>
        </p:blipFill>
        <p:spPr>
          <a:xfrm>
            <a:off x="781664" y="5343747"/>
            <a:ext cx="6838950" cy="581025"/>
          </a:xfrm>
          <a:prstGeom prst="rect">
            <a:avLst/>
          </a:prstGeom>
        </p:spPr>
      </p:pic>
    </p:spTree>
    <p:extLst>
      <p:ext uri="{BB962C8B-B14F-4D97-AF65-F5344CB8AC3E}">
        <p14:creationId xmlns:p14="http://schemas.microsoft.com/office/powerpoint/2010/main" val="20266484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1EA9D-F7E8-47DF-8816-726BC623CBD3}"/>
              </a:ext>
            </a:extLst>
          </p:cNvPr>
          <p:cNvSpPr>
            <a:spLocks noGrp="1"/>
          </p:cNvSpPr>
          <p:nvPr>
            <p:ph type="title"/>
          </p:nvPr>
        </p:nvSpPr>
        <p:spPr/>
        <p:txBody>
          <a:bodyPr/>
          <a:lstStyle/>
          <a:p>
            <a:r>
              <a:rPr lang="es-ES" dirty="0"/>
              <a:t>Publicar como HTML: resultado</a:t>
            </a:r>
          </a:p>
        </p:txBody>
      </p:sp>
      <p:pic>
        <p:nvPicPr>
          <p:cNvPr id="3" name="Imagen 2">
            <a:extLst>
              <a:ext uri="{FF2B5EF4-FFF2-40B4-BE49-F238E27FC236}">
                <a16:creationId xmlns:a16="http://schemas.microsoft.com/office/drawing/2014/main" id="{5CF46782-41AB-4CD5-8799-90A1241BFD68}"/>
              </a:ext>
            </a:extLst>
          </p:cNvPr>
          <p:cNvPicPr>
            <a:picLocks noChangeAspect="1"/>
          </p:cNvPicPr>
          <p:nvPr/>
        </p:nvPicPr>
        <p:blipFill>
          <a:blip r:embed="rId2"/>
          <a:stretch>
            <a:fillRect/>
          </a:stretch>
        </p:blipFill>
        <p:spPr>
          <a:xfrm>
            <a:off x="874501" y="1327354"/>
            <a:ext cx="6691421" cy="2584273"/>
          </a:xfrm>
          <a:prstGeom prst="rect">
            <a:avLst/>
          </a:prstGeom>
        </p:spPr>
      </p:pic>
      <p:sp>
        <p:nvSpPr>
          <p:cNvPr id="4" name="CuadroTexto 3">
            <a:extLst>
              <a:ext uri="{FF2B5EF4-FFF2-40B4-BE49-F238E27FC236}">
                <a16:creationId xmlns:a16="http://schemas.microsoft.com/office/drawing/2014/main" id="{97D122A9-448E-4154-AF1D-EF45D20D4F20}"/>
              </a:ext>
            </a:extLst>
          </p:cNvPr>
          <p:cNvSpPr txBox="1"/>
          <p:nvPr/>
        </p:nvSpPr>
        <p:spPr>
          <a:xfrm>
            <a:off x="5521427" y="2782669"/>
            <a:ext cx="2993923" cy="646331"/>
          </a:xfrm>
          <a:prstGeom prst="rect">
            <a:avLst/>
          </a:prstGeom>
          <a:noFill/>
        </p:spPr>
        <p:txBody>
          <a:bodyPr wrap="square" rtlCol="0">
            <a:spAutoFit/>
          </a:bodyPr>
          <a:lstStyle/>
          <a:p>
            <a:r>
              <a:rPr lang="es-ES" dirty="0"/>
              <a:t>uso de un servidor local para acceder a los resultados</a:t>
            </a:r>
          </a:p>
        </p:txBody>
      </p:sp>
      <p:cxnSp>
        <p:nvCxnSpPr>
          <p:cNvPr id="6" name="Conector recto de flecha 5">
            <a:extLst>
              <a:ext uri="{FF2B5EF4-FFF2-40B4-BE49-F238E27FC236}">
                <a16:creationId xmlns:a16="http://schemas.microsoft.com/office/drawing/2014/main" id="{CA85B7E5-6366-440B-935A-4AD5EA91017F}"/>
              </a:ext>
            </a:extLst>
          </p:cNvPr>
          <p:cNvCxnSpPr/>
          <p:nvPr/>
        </p:nvCxnSpPr>
        <p:spPr>
          <a:xfrm flipH="1" flipV="1">
            <a:off x="3613355" y="1504335"/>
            <a:ext cx="1887793" cy="1622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6C49E629-6876-49DF-B9F7-535009B90157}"/>
              </a:ext>
            </a:extLst>
          </p:cNvPr>
          <p:cNvPicPr>
            <a:picLocks noChangeAspect="1"/>
          </p:cNvPicPr>
          <p:nvPr/>
        </p:nvPicPr>
        <p:blipFill>
          <a:blip r:embed="rId3"/>
          <a:stretch>
            <a:fillRect/>
          </a:stretch>
        </p:blipFill>
        <p:spPr>
          <a:xfrm>
            <a:off x="1520927" y="4130673"/>
            <a:ext cx="1885950" cy="2362200"/>
          </a:xfrm>
          <a:prstGeom prst="rect">
            <a:avLst/>
          </a:prstGeom>
        </p:spPr>
      </p:pic>
      <p:sp>
        <p:nvSpPr>
          <p:cNvPr id="8" name="CuadroTexto 7">
            <a:extLst>
              <a:ext uri="{FF2B5EF4-FFF2-40B4-BE49-F238E27FC236}">
                <a16:creationId xmlns:a16="http://schemas.microsoft.com/office/drawing/2014/main" id="{A1569FED-BD29-4475-93A1-6698C1B0AB32}"/>
              </a:ext>
            </a:extLst>
          </p:cNvPr>
          <p:cNvSpPr txBox="1"/>
          <p:nvPr/>
        </p:nvSpPr>
        <p:spPr>
          <a:xfrm>
            <a:off x="3937819" y="4711608"/>
            <a:ext cx="3628103" cy="1200329"/>
          </a:xfrm>
          <a:prstGeom prst="rect">
            <a:avLst/>
          </a:prstGeom>
          <a:noFill/>
        </p:spPr>
        <p:txBody>
          <a:bodyPr wrap="square" rtlCol="0">
            <a:spAutoFit/>
          </a:bodyPr>
          <a:lstStyle/>
          <a:p>
            <a:r>
              <a:rPr lang="es-ES" dirty="0"/>
              <a:t>estructura HTML de “presentación”</a:t>
            </a:r>
          </a:p>
          <a:p>
            <a:pPr marL="285750" indent="-285750">
              <a:buFontTx/>
              <a:buChar char="-"/>
            </a:pPr>
            <a:r>
              <a:rPr lang="es-ES" dirty="0"/>
              <a:t>basada en JQuery</a:t>
            </a:r>
          </a:p>
          <a:p>
            <a:pPr marL="285750" indent="-285750">
              <a:buFontTx/>
              <a:buChar char="-"/>
            </a:pPr>
            <a:r>
              <a:rPr lang="es-ES" dirty="0"/>
              <a:t>poco útil para la maquetación real del proyecto</a:t>
            </a:r>
          </a:p>
        </p:txBody>
      </p:sp>
    </p:spTree>
    <p:extLst>
      <p:ext uri="{BB962C8B-B14F-4D97-AF65-F5344CB8AC3E}">
        <p14:creationId xmlns:p14="http://schemas.microsoft.com/office/powerpoint/2010/main" val="87176534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9999AB-C443-4E0D-9683-62C7A0180721}"/>
              </a:ext>
            </a:extLst>
          </p:cNvPr>
          <p:cNvSpPr>
            <a:spLocks noGrp="1"/>
          </p:cNvSpPr>
          <p:nvPr>
            <p:ph type="title"/>
          </p:nvPr>
        </p:nvSpPr>
        <p:spPr/>
        <p:txBody>
          <a:bodyPr/>
          <a:lstStyle/>
          <a:p>
            <a:r>
              <a:rPr lang="es-ES" dirty="0"/>
              <a:t>Uso de rejillas (</a:t>
            </a:r>
            <a:r>
              <a:rPr lang="es-ES" dirty="0" err="1"/>
              <a:t>grid</a:t>
            </a:r>
            <a:r>
              <a:rPr lang="es-ES" dirty="0"/>
              <a:t>)</a:t>
            </a:r>
          </a:p>
        </p:txBody>
      </p:sp>
      <p:pic>
        <p:nvPicPr>
          <p:cNvPr id="8194" name="Picture 2" descr="alt text">
            <a:extLst>
              <a:ext uri="{FF2B5EF4-FFF2-40B4-BE49-F238E27FC236}">
                <a16:creationId xmlns:a16="http://schemas.microsoft.com/office/drawing/2014/main" id="{27105B9E-9EE4-413F-B67E-F48C66A04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409914"/>
            <a:ext cx="2875935" cy="172556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9EB9F277-B7BB-4D63-A810-211C68AFCDF9}"/>
              </a:ext>
            </a:extLst>
          </p:cNvPr>
          <p:cNvSpPr/>
          <p:nvPr/>
        </p:nvSpPr>
        <p:spPr>
          <a:xfrm>
            <a:off x="3943350" y="1150373"/>
            <a:ext cx="4572000" cy="2031325"/>
          </a:xfrm>
          <a:prstGeom prst="rect">
            <a:avLst/>
          </a:prstGeom>
        </p:spPr>
        <p:txBody>
          <a:bodyPr>
            <a:spAutoFit/>
          </a:bodyPr>
          <a:lstStyle/>
          <a:p>
            <a:r>
              <a:rPr lang="es-ES" dirty="0"/>
              <a:t>el </a:t>
            </a:r>
            <a:r>
              <a:rPr lang="es-ES" dirty="0" err="1"/>
              <a:t>grid</a:t>
            </a:r>
            <a:r>
              <a:rPr lang="es-ES" dirty="0"/>
              <a:t> es un recurso visual que podemos usar como base de nuestro trabajo. Este recurso nos permitirá trasladar al resto del equipo y a futuros procesos (diseño UI, desarrollo </a:t>
            </a:r>
            <a:r>
              <a:rPr lang="es-ES" dirty="0" err="1"/>
              <a:t>front-end</a:t>
            </a:r>
            <a:r>
              <a:rPr lang="es-ES" dirty="0"/>
              <a:t>) los parámetros de composición y proporción que deseamos aplicar en nuestro producto.</a:t>
            </a:r>
          </a:p>
        </p:txBody>
      </p:sp>
      <p:sp>
        <p:nvSpPr>
          <p:cNvPr id="4" name="Rectángulo 3">
            <a:extLst>
              <a:ext uri="{FF2B5EF4-FFF2-40B4-BE49-F238E27FC236}">
                <a16:creationId xmlns:a16="http://schemas.microsoft.com/office/drawing/2014/main" id="{1DED3A57-6E29-4461-98C6-2AC913F88129}"/>
              </a:ext>
            </a:extLst>
          </p:cNvPr>
          <p:cNvSpPr/>
          <p:nvPr/>
        </p:nvSpPr>
        <p:spPr>
          <a:xfrm>
            <a:off x="669208" y="3676303"/>
            <a:ext cx="6548284" cy="2031325"/>
          </a:xfrm>
          <a:prstGeom prst="rect">
            <a:avLst/>
          </a:prstGeom>
        </p:spPr>
        <p:txBody>
          <a:bodyPr wrap="square">
            <a:spAutoFit/>
          </a:bodyPr>
          <a:lstStyle/>
          <a:p>
            <a:r>
              <a:rPr lang="es-ES" dirty="0"/>
              <a:t>el </a:t>
            </a:r>
            <a:r>
              <a:rPr lang="es-ES" dirty="0" err="1"/>
              <a:t>grid</a:t>
            </a:r>
            <a:r>
              <a:rPr lang="es-ES" dirty="0"/>
              <a:t> permite fijar unos valores iniciales que pueden y deben ser respetados a lo largo de todo el diseño y desarrollo del mismo. </a:t>
            </a:r>
          </a:p>
          <a:p>
            <a:endParaRPr lang="es-ES" dirty="0"/>
          </a:p>
          <a:p>
            <a:r>
              <a:rPr lang="es-ES" dirty="0"/>
              <a:t>El objetivo es salvaguardar el producto frente a aquellos aspectos físicos que no controlamos y afectan a su presentación (por ejemplo, la resolución de pantalla, la densidad en píxeles, al ancho del navegador, </a:t>
            </a:r>
            <a:r>
              <a:rPr lang="es-ES" dirty="0" err="1"/>
              <a:t>etc</a:t>
            </a:r>
            <a:r>
              <a:rPr lang="es-ES" dirty="0"/>
              <a:t>).</a:t>
            </a:r>
          </a:p>
        </p:txBody>
      </p:sp>
    </p:spTree>
    <p:extLst>
      <p:ext uri="{BB962C8B-B14F-4D97-AF65-F5344CB8AC3E}">
        <p14:creationId xmlns:p14="http://schemas.microsoft.com/office/powerpoint/2010/main" val="211096837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a:t>Aplicando proporciones  a la Web</a:t>
            </a:r>
          </a:p>
        </p:txBody>
      </p:sp>
      <p:sp>
        <p:nvSpPr>
          <p:cNvPr id="3" name="CuadroTexto 2"/>
          <p:cNvSpPr txBox="1"/>
          <p:nvPr/>
        </p:nvSpPr>
        <p:spPr>
          <a:xfrm>
            <a:off x="628650" y="1363449"/>
            <a:ext cx="6903898" cy="646331"/>
          </a:xfrm>
          <a:prstGeom prst="rect">
            <a:avLst/>
          </a:prstGeom>
          <a:noFill/>
        </p:spPr>
        <p:txBody>
          <a:bodyPr wrap="square" rtlCol="0">
            <a:spAutoFit/>
          </a:bodyPr>
          <a:lstStyle/>
          <a:p>
            <a:r>
              <a:rPr lang="es-ES" dirty="0"/>
              <a:t>Como ayuda para distribuir correctamente los elementos en alguna proporción se utiliza una rejilla (como una cuadrícula sólo en vertical)</a:t>
            </a:r>
          </a:p>
        </p:txBody>
      </p:sp>
      <p:pic>
        <p:nvPicPr>
          <p:cNvPr id="4102" name="Picture 6" descr="http://www.thuyuyen.info/wp-content/uploads/2011/11/image00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619" y="2462693"/>
            <a:ext cx="4694187" cy="35920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collaborative.com/wp-content/uploads/2013/05/Grid_layo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80" y="2268852"/>
            <a:ext cx="2529004" cy="173120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content.comrz.com/AcuCustom/Sitename/DAM/383/2013CzBlog960GridSystem48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72" y="4165965"/>
            <a:ext cx="2635020" cy="233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91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Frameworks</a:t>
            </a:r>
            <a:r>
              <a:rPr lang="es-ES" dirty="0"/>
              <a:t>: rejillas fijas</a:t>
            </a:r>
          </a:p>
        </p:txBody>
      </p:sp>
      <p:pic>
        <p:nvPicPr>
          <p:cNvPr id="8" name="Imagen 7"/>
          <p:cNvPicPr>
            <a:picLocks noChangeAspect="1"/>
          </p:cNvPicPr>
          <p:nvPr/>
        </p:nvPicPr>
        <p:blipFill>
          <a:blip r:embed="rId3"/>
          <a:stretch>
            <a:fillRect/>
          </a:stretch>
        </p:blipFill>
        <p:spPr>
          <a:xfrm>
            <a:off x="5265781" y="1515710"/>
            <a:ext cx="2012458" cy="1148471"/>
          </a:xfrm>
          <a:prstGeom prst="rect">
            <a:avLst/>
          </a:prstGeom>
        </p:spPr>
      </p:pic>
      <p:sp>
        <p:nvSpPr>
          <p:cNvPr id="10" name="Rectángulo 9"/>
          <p:cNvSpPr/>
          <p:nvPr/>
        </p:nvSpPr>
        <p:spPr>
          <a:xfrm>
            <a:off x="1008676" y="1766779"/>
            <a:ext cx="1796603" cy="646331"/>
          </a:xfrm>
          <a:prstGeom prst="rect">
            <a:avLst/>
          </a:prstGeom>
        </p:spPr>
        <p:txBody>
          <a:bodyPr wrap="square">
            <a:spAutoFit/>
          </a:bodyPr>
          <a:lstStyle/>
          <a:p>
            <a:r>
              <a:rPr lang="es-ES" dirty="0"/>
              <a:t>960 </a:t>
            </a:r>
            <a:r>
              <a:rPr lang="es-ES" dirty="0" err="1"/>
              <a:t>Grid</a:t>
            </a:r>
            <a:r>
              <a:rPr lang="es-ES" dirty="0"/>
              <a:t> </a:t>
            </a:r>
            <a:r>
              <a:rPr lang="es-ES" dirty="0" err="1"/>
              <a:t>System</a:t>
            </a:r>
            <a:r>
              <a:rPr lang="es-ES" dirty="0"/>
              <a:t> </a:t>
            </a:r>
          </a:p>
          <a:p>
            <a:r>
              <a:rPr lang="es-ES" dirty="0">
                <a:hlinkClick r:id="rId4"/>
              </a:rPr>
              <a:t>960.gs</a:t>
            </a:r>
            <a:endParaRPr lang="es-ES" dirty="0"/>
          </a:p>
        </p:txBody>
      </p:sp>
      <p:sp>
        <p:nvSpPr>
          <p:cNvPr id="11" name="Rectángulo 10"/>
          <p:cNvSpPr/>
          <p:nvPr/>
        </p:nvSpPr>
        <p:spPr>
          <a:xfrm>
            <a:off x="918524" y="3403713"/>
            <a:ext cx="2198422" cy="646331"/>
          </a:xfrm>
          <a:prstGeom prst="rect">
            <a:avLst/>
          </a:prstGeom>
        </p:spPr>
        <p:txBody>
          <a:bodyPr wrap="none">
            <a:spAutoFit/>
          </a:bodyPr>
          <a:lstStyle/>
          <a:p>
            <a:r>
              <a:rPr lang="en-US" dirty="0"/>
              <a:t>Blueprint</a:t>
            </a:r>
          </a:p>
          <a:p>
            <a:r>
              <a:rPr lang="en-US" dirty="0">
                <a:hlinkClick r:id="rId5"/>
              </a:rPr>
              <a:t>www.blueprintcss.org</a:t>
            </a:r>
            <a:endParaRPr lang="en-US" dirty="0"/>
          </a:p>
        </p:txBody>
      </p:sp>
      <p:sp>
        <p:nvSpPr>
          <p:cNvPr id="12" name="Rectángulo 11"/>
          <p:cNvSpPr/>
          <p:nvPr/>
        </p:nvSpPr>
        <p:spPr>
          <a:xfrm>
            <a:off x="1008676" y="5076300"/>
            <a:ext cx="1278170" cy="646331"/>
          </a:xfrm>
          <a:prstGeom prst="rect">
            <a:avLst/>
          </a:prstGeom>
        </p:spPr>
        <p:txBody>
          <a:bodyPr wrap="none">
            <a:spAutoFit/>
          </a:bodyPr>
          <a:lstStyle/>
          <a:p>
            <a:r>
              <a:rPr lang="en-US" dirty="0" err="1"/>
              <a:t>BlueTrip</a:t>
            </a:r>
            <a:endParaRPr lang="en-US" dirty="0"/>
          </a:p>
          <a:p>
            <a:r>
              <a:rPr lang="en-US" dirty="0">
                <a:hlinkClick r:id="rId6"/>
              </a:rPr>
              <a:t>bluetrip.org</a:t>
            </a:r>
            <a:endParaRPr lang="en-US" dirty="0"/>
          </a:p>
        </p:txBody>
      </p:sp>
      <p:pic>
        <p:nvPicPr>
          <p:cNvPr id="13" name="Imagen 12"/>
          <p:cNvPicPr>
            <a:picLocks noChangeAspect="1"/>
          </p:cNvPicPr>
          <p:nvPr/>
        </p:nvPicPr>
        <p:blipFill>
          <a:blip r:embed="rId7"/>
          <a:stretch>
            <a:fillRect/>
          </a:stretch>
        </p:blipFill>
        <p:spPr>
          <a:xfrm>
            <a:off x="4152698" y="3123574"/>
            <a:ext cx="4238625" cy="1104900"/>
          </a:xfrm>
          <a:prstGeom prst="rect">
            <a:avLst/>
          </a:prstGeom>
        </p:spPr>
      </p:pic>
      <p:pic>
        <p:nvPicPr>
          <p:cNvPr id="14" name="Imagen 13"/>
          <p:cNvPicPr>
            <a:picLocks noChangeAspect="1"/>
          </p:cNvPicPr>
          <p:nvPr/>
        </p:nvPicPr>
        <p:blipFill>
          <a:blip r:embed="rId8"/>
          <a:stretch>
            <a:fillRect/>
          </a:stretch>
        </p:blipFill>
        <p:spPr>
          <a:xfrm>
            <a:off x="4633710" y="4985129"/>
            <a:ext cx="3276600" cy="828675"/>
          </a:xfrm>
          <a:prstGeom prst="rect">
            <a:avLst/>
          </a:prstGeom>
        </p:spPr>
      </p:pic>
    </p:spTree>
    <p:extLst>
      <p:ext uri="{BB962C8B-B14F-4D97-AF65-F5344CB8AC3E}">
        <p14:creationId xmlns:p14="http://schemas.microsoft.com/office/powerpoint/2010/main" val="489673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E32D9-B83A-4BAE-82D8-CD8C4D9EFD22}"/>
              </a:ext>
            </a:extLst>
          </p:cNvPr>
          <p:cNvSpPr>
            <a:spLocks noGrp="1"/>
          </p:cNvSpPr>
          <p:nvPr>
            <p:ph type="title"/>
          </p:nvPr>
        </p:nvSpPr>
        <p:spPr/>
        <p:txBody>
          <a:bodyPr/>
          <a:lstStyle/>
          <a:p>
            <a:r>
              <a:rPr lang="es-ES" dirty="0" err="1"/>
              <a:t>Axure</a:t>
            </a:r>
            <a:r>
              <a:rPr lang="es-ES" dirty="0"/>
              <a:t>: definición de la rejilla</a:t>
            </a:r>
          </a:p>
        </p:txBody>
      </p:sp>
      <p:pic>
        <p:nvPicPr>
          <p:cNvPr id="3" name="Imagen 2">
            <a:extLst>
              <a:ext uri="{FF2B5EF4-FFF2-40B4-BE49-F238E27FC236}">
                <a16:creationId xmlns:a16="http://schemas.microsoft.com/office/drawing/2014/main" id="{EB779378-4E9C-42BA-9530-2FFD597EC7B1}"/>
              </a:ext>
            </a:extLst>
          </p:cNvPr>
          <p:cNvPicPr>
            <a:picLocks noChangeAspect="1"/>
          </p:cNvPicPr>
          <p:nvPr/>
        </p:nvPicPr>
        <p:blipFill>
          <a:blip r:embed="rId2"/>
          <a:stretch>
            <a:fillRect/>
          </a:stretch>
        </p:blipFill>
        <p:spPr>
          <a:xfrm>
            <a:off x="737573" y="1291040"/>
            <a:ext cx="3834427" cy="3472689"/>
          </a:xfrm>
          <a:prstGeom prst="rect">
            <a:avLst/>
          </a:prstGeom>
        </p:spPr>
      </p:pic>
      <p:pic>
        <p:nvPicPr>
          <p:cNvPr id="4" name="Imagen 3">
            <a:extLst>
              <a:ext uri="{FF2B5EF4-FFF2-40B4-BE49-F238E27FC236}">
                <a16:creationId xmlns:a16="http://schemas.microsoft.com/office/drawing/2014/main" id="{FA95751F-778D-48BF-A6DA-6E7BF4D1022B}"/>
              </a:ext>
            </a:extLst>
          </p:cNvPr>
          <p:cNvPicPr>
            <a:picLocks noChangeAspect="1"/>
          </p:cNvPicPr>
          <p:nvPr/>
        </p:nvPicPr>
        <p:blipFill>
          <a:blip r:embed="rId3"/>
          <a:stretch>
            <a:fillRect/>
          </a:stretch>
        </p:blipFill>
        <p:spPr>
          <a:xfrm>
            <a:off x="4822416" y="1291040"/>
            <a:ext cx="3333750" cy="2371725"/>
          </a:xfrm>
          <a:prstGeom prst="rect">
            <a:avLst/>
          </a:prstGeom>
        </p:spPr>
      </p:pic>
      <p:cxnSp>
        <p:nvCxnSpPr>
          <p:cNvPr id="6" name="Conector recto de flecha 5">
            <a:extLst>
              <a:ext uri="{FF2B5EF4-FFF2-40B4-BE49-F238E27FC236}">
                <a16:creationId xmlns:a16="http://schemas.microsoft.com/office/drawing/2014/main" id="{9FA74D24-5E3A-4302-892D-8E874003B7D8}"/>
              </a:ext>
            </a:extLst>
          </p:cNvPr>
          <p:cNvCxnSpPr>
            <a:cxnSpLocks/>
          </p:cNvCxnSpPr>
          <p:nvPr/>
        </p:nvCxnSpPr>
        <p:spPr>
          <a:xfrm flipV="1">
            <a:off x="3156155" y="2094762"/>
            <a:ext cx="1666261" cy="677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CEEC0A99-26DF-4978-96F2-D34736AE72AC}"/>
              </a:ext>
            </a:extLst>
          </p:cNvPr>
          <p:cNvPicPr>
            <a:picLocks noChangeAspect="1"/>
          </p:cNvPicPr>
          <p:nvPr/>
        </p:nvPicPr>
        <p:blipFill>
          <a:blip r:embed="rId4"/>
          <a:stretch>
            <a:fillRect/>
          </a:stretch>
        </p:blipFill>
        <p:spPr>
          <a:xfrm>
            <a:off x="4784848" y="4021411"/>
            <a:ext cx="3408885" cy="2246024"/>
          </a:xfrm>
          <a:prstGeom prst="rect">
            <a:avLst/>
          </a:prstGeom>
        </p:spPr>
      </p:pic>
      <p:cxnSp>
        <p:nvCxnSpPr>
          <p:cNvPr id="11" name="Conector recto de flecha 10">
            <a:extLst>
              <a:ext uri="{FF2B5EF4-FFF2-40B4-BE49-F238E27FC236}">
                <a16:creationId xmlns:a16="http://schemas.microsoft.com/office/drawing/2014/main" id="{917CEC3D-BB93-41F1-80DF-4F85DD892230}"/>
              </a:ext>
            </a:extLst>
          </p:cNvPr>
          <p:cNvCxnSpPr>
            <a:cxnSpLocks/>
            <a:endCxn id="7" idx="0"/>
          </p:cNvCxnSpPr>
          <p:nvPr/>
        </p:nvCxnSpPr>
        <p:spPr>
          <a:xfrm flipH="1">
            <a:off x="6489291" y="3662765"/>
            <a:ext cx="516194" cy="35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281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745B7E-8A91-4199-B190-373E3DB25F4A}"/>
              </a:ext>
            </a:extLst>
          </p:cNvPr>
          <p:cNvSpPr>
            <a:spLocks noGrp="1"/>
          </p:cNvSpPr>
          <p:nvPr>
            <p:ph type="title"/>
          </p:nvPr>
        </p:nvSpPr>
        <p:spPr/>
        <p:txBody>
          <a:bodyPr/>
          <a:lstStyle/>
          <a:p>
            <a:r>
              <a:rPr lang="es-ES" dirty="0"/>
              <a:t>Elementos básicos</a:t>
            </a:r>
          </a:p>
        </p:txBody>
      </p:sp>
      <p:pic>
        <p:nvPicPr>
          <p:cNvPr id="3" name="Imagen 2">
            <a:extLst>
              <a:ext uri="{FF2B5EF4-FFF2-40B4-BE49-F238E27FC236}">
                <a16:creationId xmlns:a16="http://schemas.microsoft.com/office/drawing/2014/main" id="{F86E72CD-8283-4850-838F-A58342933C87}"/>
              </a:ext>
            </a:extLst>
          </p:cNvPr>
          <p:cNvPicPr>
            <a:picLocks noChangeAspect="1"/>
          </p:cNvPicPr>
          <p:nvPr/>
        </p:nvPicPr>
        <p:blipFill>
          <a:blip r:embed="rId2"/>
          <a:stretch>
            <a:fillRect/>
          </a:stretch>
        </p:blipFill>
        <p:spPr>
          <a:xfrm>
            <a:off x="782740" y="1112582"/>
            <a:ext cx="2505075" cy="1771650"/>
          </a:xfrm>
          <a:prstGeom prst="rect">
            <a:avLst/>
          </a:prstGeom>
        </p:spPr>
      </p:pic>
      <p:pic>
        <p:nvPicPr>
          <p:cNvPr id="4" name="Imagen 3">
            <a:extLst>
              <a:ext uri="{FF2B5EF4-FFF2-40B4-BE49-F238E27FC236}">
                <a16:creationId xmlns:a16="http://schemas.microsoft.com/office/drawing/2014/main" id="{DA8E95E9-4F48-4EFE-866D-4549ED7F2BED}"/>
              </a:ext>
            </a:extLst>
          </p:cNvPr>
          <p:cNvPicPr>
            <a:picLocks noChangeAspect="1"/>
          </p:cNvPicPr>
          <p:nvPr/>
        </p:nvPicPr>
        <p:blipFill>
          <a:blip r:embed="rId3"/>
          <a:stretch>
            <a:fillRect/>
          </a:stretch>
        </p:blipFill>
        <p:spPr>
          <a:xfrm>
            <a:off x="3570646" y="1112582"/>
            <a:ext cx="2533650" cy="5295900"/>
          </a:xfrm>
          <a:prstGeom prst="rect">
            <a:avLst/>
          </a:prstGeom>
        </p:spPr>
      </p:pic>
      <p:pic>
        <p:nvPicPr>
          <p:cNvPr id="5" name="Imagen 4">
            <a:extLst>
              <a:ext uri="{FF2B5EF4-FFF2-40B4-BE49-F238E27FC236}">
                <a16:creationId xmlns:a16="http://schemas.microsoft.com/office/drawing/2014/main" id="{6C2A8B8F-53DA-4B15-B767-81EDED1F3D5E}"/>
              </a:ext>
            </a:extLst>
          </p:cNvPr>
          <p:cNvPicPr>
            <a:picLocks noChangeAspect="1"/>
          </p:cNvPicPr>
          <p:nvPr/>
        </p:nvPicPr>
        <p:blipFill>
          <a:blip r:embed="rId4"/>
          <a:stretch>
            <a:fillRect/>
          </a:stretch>
        </p:blipFill>
        <p:spPr>
          <a:xfrm>
            <a:off x="6387127" y="1112582"/>
            <a:ext cx="2466975" cy="4162425"/>
          </a:xfrm>
          <a:prstGeom prst="rect">
            <a:avLst/>
          </a:prstGeom>
        </p:spPr>
      </p:pic>
      <p:pic>
        <p:nvPicPr>
          <p:cNvPr id="6" name="Imagen 5">
            <a:extLst>
              <a:ext uri="{FF2B5EF4-FFF2-40B4-BE49-F238E27FC236}">
                <a16:creationId xmlns:a16="http://schemas.microsoft.com/office/drawing/2014/main" id="{71378497-7C98-49A4-8332-C335CDDDEC15}"/>
              </a:ext>
            </a:extLst>
          </p:cNvPr>
          <p:cNvPicPr>
            <a:picLocks noChangeAspect="1"/>
          </p:cNvPicPr>
          <p:nvPr/>
        </p:nvPicPr>
        <p:blipFill>
          <a:blip r:embed="rId5"/>
          <a:stretch>
            <a:fillRect/>
          </a:stretch>
        </p:blipFill>
        <p:spPr>
          <a:xfrm>
            <a:off x="773215" y="3760532"/>
            <a:ext cx="2514600" cy="2600325"/>
          </a:xfrm>
          <a:prstGeom prst="rect">
            <a:avLst/>
          </a:prstGeom>
        </p:spPr>
      </p:pic>
    </p:spTree>
    <p:extLst>
      <p:ext uri="{BB962C8B-B14F-4D97-AF65-F5344CB8AC3E}">
        <p14:creationId xmlns:p14="http://schemas.microsoft.com/office/powerpoint/2010/main" val="413106632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78A313-D010-4DFC-9A2D-628DA7B58369}"/>
              </a:ext>
            </a:extLst>
          </p:cNvPr>
          <p:cNvSpPr>
            <a:spLocks noGrp="1"/>
          </p:cNvSpPr>
          <p:nvPr>
            <p:ph type="title"/>
          </p:nvPr>
        </p:nvSpPr>
        <p:spPr/>
        <p:txBody>
          <a:bodyPr/>
          <a:lstStyle/>
          <a:p>
            <a:r>
              <a:rPr lang="es-ES" dirty="0"/>
              <a:t>Recursos en </a:t>
            </a:r>
            <a:r>
              <a:rPr lang="es-ES" dirty="0" err="1"/>
              <a:t>Axure</a:t>
            </a:r>
            <a:endParaRPr lang="es-ES" dirty="0"/>
          </a:p>
        </p:txBody>
      </p:sp>
      <p:pic>
        <p:nvPicPr>
          <p:cNvPr id="3" name="Imagen 2">
            <a:extLst>
              <a:ext uri="{FF2B5EF4-FFF2-40B4-BE49-F238E27FC236}">
                <a16:creationId xmlns:a16="http://schemas.microsoft.com/office/drawing/2014/main" id="{BBB7475D-059D-40C8-BF61-F3EC64631A3E}"/>
              </a:ext>
            </a:extLst>
          </p:cNvPr>
          <p:cNvPicPr>
            <a:picLocks noChangeAspect="1"/>
          </p:cNvPicPr>
          <p:nvPr/>
        </p:nvPicPr>
        <p:blipFill>
          <a:blip r:embed="rId2"/>
          <a:stretch>
            <a:fillRect/>
          </a:stretch>
        </p:blipFill>
        <p:spPr>
          <a:xfrm>
            <a:off x="731889" y="1246236"/>
            <a:ext cx="6195773" cy="3429001"/>
          </a:xfrm>
          <a:prstGeom prst="rect">
            <a:avLst/>
          </a:prstGeom>
        </p:spPr>
      </p:pic>
      <p:pic>
        <p:nvPicPr>
          <p:cNvPr id="4" name="Imagen 3">
            <a:extLst>
              <a:ext uri="{FF2B5EF4-FFF2-40B4-BE49-F238E27FC236}">
                <a16:creationId xmlns:a16="http://schemas.microsoft.com/office/drawing/2014/main" id="{0C294F9C-950F-4EB2-B21D-B6A32C1B57B7}"/>
              </a:ext>
            </a:extLst>
          </p:cNvPr>
          <p:cNvPicPr>
            <a:picLocks noChangeAspect="1"/>
          </p:cNvPicPr>
          <p:nvPr/>
        </p:nvPicPr>
        <p:blipFill>
          <a:blip r:embed="rId3"/>
          <a:stretch>
            <a:fillRect/>
          </a:stretch>
        </p:blipFill>
        <p:spPr>
          <a:xfrm>
            <a:off x="2850656" y="2746580"/>
            <a:ext cx="5561455" cy="3612395"/>
          </a:xfrm>
          <a:prstGeom prst="rect">
            <a:avLst/>
          </a:prstGeom>
        </p:spPr>
      </p:pic>
      <p:sp>
        <p:nvSpPr>
          <p:cNvPr id="5" name="CuadroTexto 4">
            <a:extLst>
              <a:ext uri="{FF2B5EF4-FFF2-40B4-BE49-F238E27FC236}">
                <a16:creationId xmlns:a16="http://schemas.microsoft.com/office/drawing/2014/main" id="{8DE5751F-B3A1-48FB-B0B5-DF8ED0A6E8D0}"/>
              </a:ext>
            </a:extLst>
          </p:cNvPr>
          <p:cNvSpPr txBox="1"/>
          <p:nvPr/>
        </p:nvSpPr>
        <p:spPr>
          <a:xfrm>
            <a:off x="929148" y="5288598"/>
            <a:ext cx="1427507" cy="646331"/>
          </a:xfrm>
          <a:prstGeom prst="rect">
            <a:avLst/>
          </a:prstGeom>
          <a:noFill/>
        </p:spPr>
        <p:txBody>
          <a:bodyPr wrap="none" rtlCol="0">
            <a:spAutoFit/>
          </a:bodyPr>
          <a:lstStyle/>
          <a:p>
            <a:pPr marL="285750" indent="-285750">
              <a:buFont typeface="Arial" panose="020B0604020202020204" pitchFamily="34" charset="0"/>
              <a:buChar char="•"/>
            </a:pPr>
            <a:r>
              <a:rPr lang="es-ES" dirty="0" err="1"/>
              <a:t>Librerias</a:t>
            </a:r>
            <a:endParaRPr lang="es-ES" dirty="0"/>
          </a:p>
          <a:p>
            <a:pPr marL="285750" indent="-285750">
              <a:buFont typeface="Arial" panose="020B0604020202020204" pitchFamily="34" charset="0"/>
              <a:buChar char="•"/>
            </a:pPr>
            <a:r>
              <a:rPr lang="es-ES" dirty="0" err="1"/>
              <a:t>Templates</a:t>
            </a:r>
            <a:endParaRPr lang="es-ES" dirty="0"/>
          </a:p>
        </p:txBody>
      </p:sp>
    </p:spTree>
    <p:extLst>
      <p:ext uri="{BB962C8B-B14F-4D97-AF65-F5344CB8AC3E}">
        <p14:creationId xmlns:p14="http://schemas.microsoft.com/office/powerpoint/2010/main" val="16233568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A9760-DCBE-4587-BF7B-779A4F07205D}"/>
              </a:ext>
            </a:extLst>
          </p:cNvPr>
          <p:cNvSpPr>
            <a:spLocks noGrp="1"/>
          </p:cNvSpPr>
          <p:nvPr>
            <p:ph type="title"/>
          </p:nvPr>
        </p:nvSpPr>
        <p:spPr/>
        <p:txBody>
          <a:bodyPr/>
          <a:lstStyle/>
          <a:p>
            <a:r>
              <a:rPr lang="es-ES" dirty="0"/>
              <a:t>Librerías de iconos</a:t>
            </a:r>
          </a:p>
        </p:txBody>
      </p:sp>
      <p:pic>
        <p:nvPicPr>
          <p:cNvPr id="3" name="Imagen 2">
            <a:extLst>
              <a:ext uri="{FF2B5EF4-FFF2-40B4-BE49-F238E27FC236}">
                <a16:creationId xmlns:a16="http://schemas.microsoft.com/office/drawing/2014/main" id="{BC464E8B-316C-4E6D-84C0-10506E1BCE74}"/>
              </a:ext>
            </a:extLst>
          </p:cNvPr>
          <p:cNvPicPr>
            <a:picLocks noChangeAspect="1"/>
          </p:cNvPicPr>
          <p:nvPr/>
        </p:nvPicPr>
        <p:blipFill>
          <a:blip r:embed="rId2"/>
          <a:stretch>
            <a:fillRect/>
          </a:stretch>
        </p:blipFill>
        <p:spPr>
          <a:xfrm>
            <a:off x="761385" y="1284429"/>
            <a:ext cx="4319223" cy="3612035"/>
          </a:xfrm>
          <a:prstGeom prst="rect">
            <a:avLst/>
          </a:prstGeom>
        </p:spPr>
      </p:pic>
      <p:sp>
        <p:nvSpPr>
          <p:cNvPr id="4" name="Rectángulo 3">
            <a:extLst>
              <a:ext uri="{FF2B5EF4-FFF2-40B4-BE49-F238E27FC236}">
                <a16:creationId xmlns:a16="http://schemas.microsoft.com/office/drawing/2014/main" id="{43B05578-051E-4191-AF24-4D1DCF0F3C20}"/>
              </a:ext>
            </a:extLst>
          </p:cNvPr>
          <p:cNvSpPr/>
          <p:nvPr/>
        </p:nvSpPr>
        <p:spPr>
          <a:xfrm>
            <a:off x="628650" y="1755058"/>
            <a:ext cx="1450873" cy="141584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pic>
        <p:nvPicPr>
          <p:cNvPr id="5" name="Imagen 4">
            <a:extLst>
              <a:ext uri="{FF2B5EF4-FFF2-40B4-BE49-F238E27FC236}">
                <a16:creationId xmlns:a16="http://schemas.microsoft.com/office/drawing/2014/main" id="{E1F04FE1-A934-4A17-B3E8-9FD19B1F55DB}"/>
              </a:ext>
            </a:extLst>
          </p:cNvPr>
          <p:cNvPicPr>
            <a:picLocks noChangeAspect="1"/>
          </p:cNvPicPr>
          <p:nvPr/>
        </p:nvPicPr>
        <p:blipFill>
          <a:blip r:embed="rId3"/>
          <a:stretch>
            <a:fillRect/>
          </a:stretch>
        </p:blipFill>
        <p:spPr>
          <a:xfrm>
            <a:off x="3565719" y="1936203"/>
            <a:ext cx="4552950" cy="2276475"/>
          </a:xfrm>
          <a:prstGeom prst="rect">
            <a:avLst/>
          </a:prstGeom>
        </p:spPr>
      </p:pic>
      <p:sp>
        <p:nvSpPr>
          <p:cNvPr id="7" name="CuadroTexto 6">
            <a:extLst>
              <a:ext uri="{FF2B5EF4-FFF2-40B4-BE49-F238E27FC236}">
                <a16:creationId xmlns:a16="http://schemas.microsoft.com/office/drawing/2014/main" id="{8BBCA9E7-B68D-4AC7-8437-FCE5F083EDFC}"/>
              </a:ext>
            </a:extLst>
          </p:cNvPr>
          <p:cNvSpPr txBox="1"/>
          <p:nvPr/>
        </p:nvSpPr>
        <p:spPr>
          <a:xfrm>
            <a:off x="5950785" y="1566871"/>
            <a:ext cx="2128724" cy="369332"/>
          </a:xfrm>
          <a:prstGeom prst="rect">
            <a:avLst/>
          </a:prstGeom>
          <a:noFill/>
        </p:spPr>
        <p:txBody>
          <a:bodyPr wrap="none" rtlCol="0">
            <a:spAutoFit/>
          </a:bodyPr>
          <a:lstStyle/>
          <a:p>
            <a:r>
              <a:rPr lang="es-ES" dirty="0"/>
              <a:t>Instalamos la librería</a:t>
            </a:r>
          </a:p>
        </p:txBody>
      </p:sp>
      <p:pic>
        <p:nvPicPr>
          <p:cNvPr id="8" name="Imagen 7">
            <a:extLst>
              <a:ext uri="{FF2B5EF4-FFF2-40B4-BE49-F238E27FC236}">
                <a16:creationId xmlns:a16="http://schemas.microsoft.com/office/drawing/2014/main" id="{EA1130EC-CE71-4E74-A98C-F121A514CAC1}"/>
              </a:ext>
            </a:extLst>
          </p:cNvPr>
          <p:cNvPicPr>
            <a:picLocks noChangeAspect="1"/>
          </p:cNvPicPr>
          <p:nvPr/>
        </p:nvPicPr>
        <p:blipFill>
          <a:blip r:embed="rId4"/>
          <a:stretch>
            <a:fillRect/>
          </a:stretch>
        </p:blipFill>
        <p:spPr>
          <a:xfrm>
            <a:off x="5524351" y="4502148"/>
            <a:ext cx="2628900" cy="1990725"/>
          </a:xfrm>
          <a:prstGeom prst="rect">
            <a:avLst/>
          </a:prstGeom>
        </p:spPr>
      </p:pic>
      <p:cxnSp>
        <p:nvCxnSpPr>
          <p:cNvPr id="10" name="Conector recto de flecha 9">
            <a:extLst>
              <a:ext uri="{FF2B5EF4-FFF2-40B4-BE49-F238E27FC236}">
                <a16:creationId xmlns:a16="http://schemas.microsoft.com/office/drawing/2014/main" id="{39DFF455-7F79-489C-A7BF-9BF581D6CF96}"/>
              </a:ext>
            </a:extLst>
          </p:cNvPr>
          <p:cNvCxnSpPr/>
          <p:nvPr/>
        </p:nvCxnSpPr>
        <p:spPr>
          <a:xfrm>
            <a:off x="6710516" y="2728452"/>
            <a:ext cx="0" cy="177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6897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09C1B6-DA07-4FF0-A27E-F2F62A011EE8}"/>
              </a:ext>
            </a:extLst>
          </p:cNvPr>
          <p:cNvSpPr>
            <a:spLocks noGrp="1"/>
          </p:cNvSpPr>
          <p:nvPr>
            <p:ph type="title"/>
          </p:nvPr>
        </p:nvSpPr>
        <p:spPr/>
        <p:txBody>
          <a:bodyPr>
            <a:normAutofit fontScale="90000"/>
          </a:bodyPr>
          <a:lstStyle/>
          <a:p>
            <a:r>
              <a:rPr lang="es-ES" dirty="0" err="1"/>
              <a:t>Axure</a:t>
            </a:r>
            <a:r>
              <a:rPr lang="es-ES" dirty="0"/>
              <a:t>: Masters (objetos compartidos)</a:t>
            </a:r>
          </a:p>
        </p:txBody>
      </p:sp>
      <p:pic>
        <p:nvPicPr>
          <p:cNvPr id="3" name="Imagen 2">
            <a:extLst>
              <a:ext uri="{FF2B5EF4-FFF2-40B4-BE49-F238E27FC236}">
                <a16:creationId xmlns:a16="http://schemas.microsoft.com/office/drawing/2014/main" id="{E0A74932-043B-4DCE-B092-6CABB393855F}"/>
              </a:ext>
            </a:extLst>
          </p:cNvPr>
          <p:cNvPicPr>
            <a:picLocks noChangeAspect="1"/>
          </p:cNvPicPr>
          <p:nvPr/>
        </p:nvPicPr>
        <p:blipFill>
          <a:blip r:embed="rId2"/>
          <a:stretch>
            <a:fillRect/>
          </a:stretch>
        </p:blipFill>
        <p:spPr>
          <a:xfrm>
            <a:off x="685395" y="1146533"/>
            <a:ext cx="6323116" cy="2801783"/>
          </a:xfrm>
          <a:prstGeom prst="rect">
            <a:avLst/>
          </a:prstGeom>
        </p:spPr>
      </p:pic>
      <p:pic>
        <p:nvPicPr>
          <p:cNvPr id="4" name="Imagen 3">
            <a:extLst>
              <a:ext uri="{FF2B5EF4-FFF2-40B4-BE49-F238E27FC236}">
                <a16:creationId xmlns:a16="http://schemas.microsoft.com/office/drawing/2014/main" id="{C115DD6D-A49A-4511-8880-C42D27D98588}"/>
              </a:ext>
            </a:extLst>
          </p:cNvPr>
          <p:cNvPicPr>
            <a:picLocks noChangeAspect="1"/>
          </p:cNvPicPr>
          <p:nvPr/>
        </p:nvPicPr>
        <p:blipFill>
          <a:blip r:embed="rId3"/>
          <a:stretch>
            <a:fillRect/>
          </a:stretch>
        </p:blipFill>
        <p:spPr>
          <a:xfrm>
            <a:off x="4477155" y="3727090"/>
            <a:ext cx="3981450" cy="2219325"/>
          </a:xfrm>
          <a:prstGeom prst="rect">
            <a:avLst/>
          </a:prstGeom>
        </p:spPr>
      </p:pic>
      <p:sp>
        <p:nvSpPr>
          <p:cNvPr id="5" name="CuadroTexto 4">
            <a:extLst>
              <a:ext uri="{FF2B5EF4-FFF2-40B4-BE49-F238E27FC236}">
                <a16:creationId xmlns:a16="http://schemas.microsoft.com/office/drawing/2014/main" id="{5A4BCACD-6C8A-4AF2-BF4D-43C0F86554EC}"/>
              </a:ext>
            </a:extLst>
          </p:cNvPr>
          <p:cNvSpPr txBox="1"/>
          <p:nvPr/>
        </p:nvSpPr>
        <p:spPr>
          <a:xfrm>
            <a:off x="685395" y="4165549"/>
            <a:ext cx="3635882" cy="2308324"/>
          </a:xfrm>
          <a:prstGeom prst="rect">
            <a:avLst/>
          </a:prstGeom>
          <a:noFill/>
        </p:spPr>
        <p:txBody>
          <a:bodyPr wrap="square" rtlCol="0">
            <a:spAutoFit/>
          </a:bodyPr>
          <a:lstStyle/>
          <a:p>
            <a:r>
              <a:rPr lang="es-ES" dirty="0"/>
              <a:t>Los elementos master pueden reproducirse en tantas páginas como se necesite.</a:t>
            </a:r>
          </a:p>
          <a:p>
            <a:pPr marL="285750" indent="-285750">
              <a:buFont typeface="Arial" panose="020B0604020202020204" pitchFamily="34" charset="0"/>
              <a:buChar char="•"/>
            </a:pPr>
            <a:r>
              <a:rPr lang="es-ES" dirty="0"/>
              <a:t>Si se modifica el objeto se reflejan los cambios en todas las páginas que lo usan.</a:t>
            </a:r>
          </a:p>
          <a:p>
            <a:pPr marL="285750" indent="-285750">
              <a:buFont typeface="Arial" panose="020B0604020202020204" pitchFamily="34" charset="0"/>
              <a:buChar char="•"/>
            </a:pPr>
            <a:r>
              <a:rPr lang="es-ES" dirty="0"/>
              <a:t>Es posible bloquear la posición del master</a:t>
            </a:r>
          </a:p>
        </p:txBody>
      </p:sp>
    </p:spTree>
    <p:extLst>
      <p:ext uri="{BB962C8B-B14F-4D97-AF65-F5344CB8AC3E}">
        <p14:creationId xmlns:p14="http://schemas.microsoft.com/office/powerpoint/2010/main" val="4108911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a:t>Cinco generaciones en el diseño web</a:t>
            </a:r>
          </a:p>
        </p:txBody>
      </p:sp>
      <p:sp>
        <p:nvSpPr>
          <p:cNvPr id="3" name="Rectángulo 2"/>
          <p:cNvSpPr/>
          <p:nvPr/>
        </p:nvSpPr>
        <p:spPr>
          <a:xfrm>
            <a:off x="2118235" y="5811836"/>
            <a:ext cx="4477829" cy="369332"/>
          </a:xfrm>
          <a:prstGeom prst="rect">
            <a:avLst/>
          </a:prstGeom>
        </p:spPr>
        <p:txBody>
          <a:bodyPr wrap="none">
            <a:spAutoFit/>
          </a:bodyPr>
          <a:lstStyle/>
          <a:p>
            <a:r>
              <a:rPr lang="es-ES" dirty="0">
                <a:hlinkClick r:id="rId2"/>
              </a:rPr>
              <a:t>http://www.bnbwebsites.com/websites-.htm</a:t>
            </a:r>
            <a:r>
              <a:rPr lang="es-ES" dirty="0"/>
              <a:t> </a:t>
            </a:r>
          </a:p>
        </p:txBody>
      </p:sp>
      <p:pic>
        <p:nvPicPr>
          <p:cNvPr id="5" name="Picture 2" descr="evolution of web design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1357129"/>
            <a:ext cx="7664450" cy="383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0618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346A3F-855F-4693-83ED-834B3ECA51D1}"/>
              </a:ext>
            </a:extLst>
          </p:cNvPr>
          <p:cNvSpPr>
            <a:spLocks noGrp="1"/>
          </p:cNvSpPr>
          <p:nvPr>
            <p:ph type="title"/>
          </p:nvPr>
        </p:nvSpPr>
        <p:spPr/>
        <p:txBody>
          <a:bodyPr/>
          <a:lstStyle/>
          <a:p>
            <a:r>
              <a:rPr lang="es-ES" dirty="0" err="1"/>
              <a:t>Axure</a:t>
            </a:r>
            <a:r>
              <a:rPr lang="es-ES" dirty="0"/>
              <a:t>: Enlaces</a:t>
            </a:r>
          </a:p>
        </p:txBody>
      </p:sp>
      <p:pic>
        <p:nvPicPr>
          <p:cNvPr id="3" name="Imagen 2">
            <a:extLst>
              <a:ext uri="{FF2B5EF4-FFF2-40B4-BE49-F238E27FC236}">
                <a16:creationId xmlns:a16="http://schemas.microsoft.com/office/drawing/2014/main" id="{EEE2520E-7AEC-41A8-B323-76A64021CCF8}"/>
              </a:ext>
            </a:extLst>
          </p:cNvPr>
          <p:cNvPicPr>
            <a:picLocks noChangeAspect="1"/>
          </p:cNvPicPr>
          <p:nvPr/>
        </p:nvPicPr>
        <p:blipFill>
          <a:blip r:embed="rId2"/>
          <a:stretch>
            <a:fillRect/>
          </a:stretch>
        </p:blipFill>
        <p:spPr>
          <a:xfrm>
            <a:off x="849415" y="1302928"/>
            <a:ext cx="3286125" cy="3514725"/>
          </a:xfrm>
          <a:prstGeom prst="rect">
            <a:avLst/>
          </a:prstGeom>
        </p:spPr>
      </p:pic>
      <p:pic>
        <p:nvPicPr>
          <p:cNvPr id="4" name="Imagen 3">
            <a:extLst>
              <a:ext uri="{FF2B5EF4-FFF2-40B4-BE49-F238E27FC236}">
                <a16:creationId xmlns:a16="http://schemas.microsoft.com/office/drawing/2014/main" id="{A0FDE36E-7F9D-473F-B805-1636F0DEF581}"/>
              </a:ext>
            </a:extLst>
          </p:cNvPr>
          <p:cNvPicPr>
            <a:picLocks noChangeAspect="1"/>
          </p:cNvPicPr>
          <p:nvPr/>
        </p:nvPicPr>
        <p:blipFill>
          <a:blip r:embed="rId3"/>
          <a:stretch>
            <a:fillRect/>
          </a:stretch>
        </p:blipFill>
        <p:spPr>
          <a:xfrm>
            <a:off x="5404823" y="2499852"/>
            <a:ext cx="2314575" cy="2628900"/>
          </a:xfrm>
          <a:prstGeom prst="rect">
            <a:avLst/>
          </a:prstGeom>
        </p:spPr>
      </p:pic>
      <p:sp>
        <p:nvSpPr>
          <p:cNvPr id="5" name="CuadroTexto 4">
            <a:extLst>
              <a:ext uri="{FF2B5EF4-FFF2-40B4-BE49-F238E27FC236}">
                <a16:creationId xmlns:a16="http://schemas.microsoft.com/office/drawing/2014/main" id="{C2B73C21-F911-4D34-9815-219AEEF6C726}"/>
              </a:ext>
            </a:extLst>
          </p:cNvPr>
          <p:cNvSpPr txBox="1"/>
          <p:nvPr/>
        </p:nvSpPr>
        <p:spPr>
          <a:xfrm>
            <a:off x="5404823" y="1406167"/>
            <a:ext cx="2993922" cy="923330"/>
          </a:xfrm>
          <a:prstGeom prst="rect">
            <a:avLst/>
          </a:prstGeom>
          <a:noFill/>
        </p:spPr>
        <p:txBody>
          <a:bodyPr wrap="square" rtlCol="0">
            <a:spAutoFit/>
          </a:bodyPr>
          <a:lstStyle/>
          <a:p>
            <a:r>
              <a:rPr lang="es-ES" dirty="0"/>
              <a:t>La creación de enlaces es un atajo a un tipo particular de interacciones</a:t>
            </a:r>
          </a:p>
        </p:txBody>
      </p:sp>
    </p:spTree>
    <p:extLst>
      <p:ext uri="{BB962C8B-B14F-4D97-AF65-F5344CB8AC3E}">
        <p14:creationId xmlns:p14="http://schemas.microsoft.com/office/powerpoint/2010/main" val="8232300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7605BC-30B8-4846-900F-C0A4DDE1018E}"/>
              </a:ext>
            </a:extLst>
          </p:cNvPr>
          <p:cNvSpPr>
            <a:spLocks noGrp="1"/>
          </p:cNvSpPr>
          <p:nvPr>
            <p:ph type="title"/>
          </p:nvPr>
        </p:nvSpPr>
        <p:spPr/>
        <p:txBody>
          <a:bodyPr/>
          <a:lstStyle/>
          <a:p>
            <a:r>
              <a:rPr lang="es-ES" dirty="0" err="1"/>
              <a:t>Axure</a:t>
            </a:r>
            <a:r>
              <a:rPr lang="es-ES" dirty="0"/>
              <a:t>: Paneles dinámicos</a:t>
            </a:r>
          </a:p>
        </p:txBody>
      </p:sp>
      <p:sp>
        <p:nvSpPr>
          <p:cNvPr id="3" name="CuadroTexto 2">
            <a:extLst>
              <a:ext uri="{FF2B5EF4-FFF2-40B4-BE49-F238E27FC236}">
                <a16:creationId xmlns:a16="http://schemas.microsoft.com/office/drawing/2014/main" id="{41D0EF26-BE73-40B0-8DE4-E135F4BEEC6F}"/>
              </a:ext>
            </a:extLst>
          </p:cNvPr>
          <p:cNvSpPr txBox="1"/>
          <p:nvPr/>
        </p:nvSpPr>
        <p:spPr>
          <a:xfrm>
            <a:off x="1098755" y="2421096"/>
            <a:ext cx="6740012" cy="2246769"/>
          </a:xfrm>
          <a:prstGeom prst="rect">
            <a:avLst/>
          </a:prstGeom>
          <a:noFill/>
        </p:spPr>
        <p:txBody>
          <a:bodyPr wrap="square" rtlCol="0">
            <a:spAutoFit/>
          </a:bodyPr>
          <a:lstStyle/>
          <a:p>
            <a:pPr marL="285750" indent="-285750">
              <a:buFont typeface="Arial" panose="020B0604020202020204" pitchFamily="34" charset="0"/>
              <a:buChar char="•"/>
            </a:pPr>
            <a:r>
              <a:rPr lang="es-ES" sz="2000" b="1" dirty="0"/>
              <a:t>Agrupaciones</a:t>
            </a:r>
            <a:r>
              <a:rPr lang="es-ES" sz="2000" dirty="0"/>
              <a:t> de objetos (contribuyen a crear la jerarquía característica de los elementos de la Web)</a:t>
            </a:r>
          </a:p>
          <a:p>
            <a:pPr marL="285750" indent="-285750">
              <a:buFont typeface="Arial" panose="020B0604020202020204" pitchFamily="34" charset="0"/>
              <a:buChar char="•"/>
            </a:pPr>
            <a:r>
              <a:rPr lang="es-ES" sz="2000" dirty="0"/>
              <a:t>Actúan como </a:t>
            </a:r>
            <a:r>
              <a:rPr lang="es-ES" sz="2000" b="1" dirty="0"/>
              <a:t>mascaras</a:t>
            </a:r>
            <a:r>
              <a:rPr lang="es-ES" sz="2000" dirty="0"/>
              <a:t>: hacen visible/invisible parte del conjunto de elementos que contienen</a:t>
            </a:r>
          </a:p>
          <a:p>
            <a:pPr marL="285750" indent="-285750">
              <a:buFont typeface="Arial" panose="020B0604020202020204" pitchFamily="34" charset="0"/>
              <a:buChar char="•"/>
            </a:pPr>
            <a:r>
              <a:rPr lang="es-ES" sz="2000" dirty="0"/>
              <a:t>Permiten definir en ellos distintos </a:t>
            </a:r>
            <a:r>
              <a:rPr lang="es-ES" sz="2000" b="1" dirty="0"/>
              <a:t>estados</a:t>
            </a:r>
            <a:r>
              <a:rPr lang="es-ES" sz="2000" dirty="0"/>
              <a:t>, que pueden ser activados/desactivados en función de </a:t>
            </a:r>
            <a:r>
              <a:rPr lang="es-ES" sz="2000" b="1" dirty="0"/>
              <a:t>interacciones</a:t>
            </a:r>
            <a:r>
              <a:rPr lang="es-ES" sz="2000" dirty="0"/>
              <a:t> con otros elementos, integrados o no en el propio panel</a:t>
            </a:r>
          </a:p>
        </p:txBody>
      </p:sp>
    </p:spTree>
    <p:extLst>
      <p:ext uri="{BB962C8B-B14F-4D97-AF65-F5344CB8AC3E}">
        <p14:creationId xmlns:p14="http://schemas.microsoft.com/office/powerpoint/2010/main" val="28787728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B2310-B911-49C2-8CBC-4C0A94B6DF92}"/>
              </a:ext>
            </a:extLst>
          </p:cNvPr>
          <p:cNvSpPr>
            <a:spLocks noGrp="1"/>
          </p:cNvSpPr>
          <p:nvPr>
            <p:ph type="title"/>
          </p:nvPr>
        </p:nvSpPr>
        <p:spPr/>
        <p:txBody>
          <a:bodyPr/>
          <a:lstStyle/>
          <a:p>
            <a:r>
              <a:rPr lang="es-ES" dirty="0" err="1"/>
              <a:t>Axure</a:t>
            </a:r>
            <a:r>
              <a:rPr lang="es-ES" dirty="0"/>
              <a:t>: creación de un panel</a:t>
            </a:r>
          </a:p>
        </p:txBody>
      </p:sp>
      <p:pic>
        <p:nvPicPr>
          <p:cNvPr id="3" name="Imagen 2">
            <a:extLst>
              <a:ext uri="{FF2B5EF4-FFF2-40B4-BE49-F238E27FC236}">
                <a16:creationId xmlns:a16="http://schemas.microsoft.com/office/drawing/2014/main" id="{31CF6367-0056-43B1-A241-30BF32DEA704}"/>
              </a:ext>
            </a:extLst>
          </p:cNvPr>
          <p:cNvPicPr>
            <a:picLocks noChangeAspect="1"/>
          </p:cNvPicPr>
          <p:nvPr/>
        </p:nvPicPr>
        <p:blipFill>
          <a:blip r:embed="rId2"/>
          <a:stretch>
            <a:fillRect/>
          </a:stretch>
        </p:blipFill>
        <p:spPr>
          <a:xfrm>
            <a:off x="736958" y="1309688"/>
            <a:ext cx="4371601" cy="3395048"/>
          </a:xfrm>
          <a:prstGeom prst="rect">
            <a:avLst/>
          </a:prstGeom>
        </p:spPr>
      </p:pic>
      <p:pic>
        <p:nvPicPr>
          <p:cNvPr id="4" name="Imagen 3">
            <a:extLst>
              <a:ext uri="{FF2B5EF4-FFF2-40B4-BE49-F238E27FC236}">
                <a16:creationId xmlns:a16="http://schemas.microsoft.com/office/drawing/2014/main" id="{E510699C-0C96-4397-9D65-840A83B8BE1C}"/>
              </a:ext>
            </a:extLst>
          </p:cNvPr>
          <p:cNvPicPr>
            <a:picLocks noChangeAspect="1"/>
          </p:cNvPicPr>
          <p:nvPr/>
        </p:nvPicPr>
        <p:blipFill>
          <a:blip r:embed="rId3"/>
          <a:stretch>
            <a:fillRect/>
          </a:stretch>
        </p:blipFill>
        <p:spPr>
          <a:xfrm>
            <a:off x="5439390" y="3303465"/>
            <a:ext cx="3075960" cy="2802541"/>
          </a:xfrm>
          <a:prstGeom prst="rect">
            <a:avLst/>
          </a:prstGeom>
        </p:spPr>
      </p:pic>
      <p:cxnSp>
        <p:nvCxnSpPr>
          <p:cNvPr id="9" name="Conector: angular 8">
            <a:extLst>
              <a:ext uri="{FF2B5EF4-FFF2-40B4-BE49-F238E27FC236}">
                <a16:creationId xmlns:a16="http://schemas.microsoft.com/office/drawing/2014/main" id="{AFED4809-3CA0-4FFA-8150-3BD4C3765C3E}"/>
              </a:ext>
            </a:extLst>
          </p:cNvPr>
          <p:cNvCxnSpPr>
            <a:cxnSpLocks/>
          </p:cNvCxnSpPr>
          <p:nvPr/>
        </p:nvCxnSpPr>
        <p:spPr>
          <a:xfrm>
            <a:off x="3583858" y="4052478"/>
            <a:ext cx="1855532" cy="958645"/>
          </a:xfrm>
          <a:prstGeom prst="bentConnector3">
            <a:avLst>
              <a:gd name="adj1" fmla="val 72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0025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FF066-A2EB-4E88-84B7-478A09C545CA}"/>
              </a:ext>
            </a:extLst>
          </p:cNvPr>
          <p:cNvSpPr>
            <a:spLocks noGrp="1"/>
          </p:cNvSpPr>
          <p:nvPr>
            <p:ph type="title"/>
          </p:nvPr>
        </p:nvSpPr>
        <p:spPr/>
        <p:txBody>
          <a:bodyPr/>
          <a:lstStyle/>
          <a:p>
            <a:r>
              <a:rPr lang="es-ES" dirty="0" err="1"/>
              <a:t>Axure</a:t>
            </a:r>
            <a:r>
              <a:rPr lang="es-ES" dirty="0"/>
              <a:t>: estados de un panel</a:t>
            </a:r>
          </a:p>
        </p:txBody>
      </p:sp>
      <p:pic>
        <p:nvPicPr>
          <p:cNvPr id="3" name="Imagen 2">
            <a:extLst>
              <a:ext uri="{FF2B5EF4-FFF2-40B4-BE49-F238E27FC236}">
                <a16:creationId xmlns:a16="http://schemas.microsoft.com/office/drawing/2014/main" id="{3D2C774C-3D96-4B3D-9D5D-28BE02D817B3}"/>
              </a:ext>
            </a:extLst>
          </p:cNvPr>
          <p:cNvPicPr>
            <a:picLocks noChangeAspect="1"/>
          </p:cNvPicPr>
          <p:nvPr/>
        </p:nvPicPr>
        <p:blipFill>
          <a:blip r:embed="rId2"/>
          <a:stretch>
            <a:fillRect/>
          </a:stretch>
        </p:blipFill>
        <p:spPr>
          <a:xfrm>
            <a:off x="794108" y="1207524"/>
            <a:ext cx="2600325" cy="3086100"/>
          </a:xfrm>
          <a:prstGeom prst="rect">
            <a:avLst/>
          </a:prstGeom>
        </p:spPr>
      </p:pic>
      <p:pic>
        <p:nvPicPr>
          <p:cNvPr id="4" name="Imagen 3">
            <a:extLst>
              <a:ext uri="{FF2B5EF4-FFF2-40B4-BE49-F238E27FC236}">
                <a16:creationId xmlns:a16="http://schemas.microsoft.com/office/drawing/2014/main" id="{164F90AD-3CC5-4CB9-AE86-FBFED3850EE9}"/>
              </a:ext>
            </a:extLst>
          </p:cNvPr>
          <p:cNvPicPr>
            <a:picLocks noChangeAspect="1"/>
          </p:cNvPicPr>
          <p:nvPr/>
        </p:nvPicPr>
        <p:blipFill>
          <a:blip r:embed="rId3"/>
          <a:stretch>
            <a:fillRect/>
          </a:stretch>
        </p:blipFill>
        <p:spPr>
          <a:xfrm>
            <a:off x="1570089" y="2802397"/>
            <a:ext cx="2552700" cy="3390900"/>
          </a:xfrm>
          <a:prstGeom prst="rect">
            <a:avLst/>
          </a:prstGeom>
        </p:spPr>
      </p:pic>
      <p:pic>
        <p:nvPicPr>
          <p:cNvPr id="5" name="Imagen 4">
            <a:extLst>
              <a:ext uri="{FF2B5EF4-FFF2-40B4-BE49-F238E27FC236}">
                <a16:creationId xmlns:a16="http://schemas.microsoft.com/office/drawing/2014/main" id="{DB14E656-2C1D-4872-B89C-34A39C7CE635}"/>
              </a:ext>
            </a:extLst>
          </p:cNvPr>
          <p:cNvPicPr>
            <a:picLocks noChangeAspect="1"/>
          </p:cNvPicPr>
          <p:nvPr/>
        </p:nvPicPr>
        <p:blipFill>
          <a:blip r:embed="rId4"/>
          <a:stretch>
            <a:fillRect/>
          </a:stretch>
        </p:blipFill>
        <p:spPr>
          <a:xfrm>
            <a:off x="4170414" y="1259143"/>
            <a:ext cx="1731718" cy="2510145"/>
          </a:xfrm>
          <a:prstGeom prst="rect">
            <a:avLst/>
          </a:prstGeom>
        </p:spPr>
      </p:pic>
      <p:pic>
        <p:nvPicPr>
          <p:cNvPr id="6" name="Imagen 5">
            <a:extLst>
              <a:ext uri="{FF2B5EF4-FFF2-40B4-BE49-F238E27FC236}">
                <a16:creationId xmlns:a16="http://schemas.microsoft.com/office/drawing/2014/main" id="{D2716FF3-29B6-4A5B-89C0-75111FCDCBA3}"/>
              </a:ext>
            </a:extLst>
          </p:cNvPr>
          <p:cNvPicPr>
            <a:picLocks noChangeAspect="1"/>
          </p:cNvPicPr>
          <p:nvPr/>
        </p:nvPicPr>
        <p:blipFill>
          <a:blip r:embed="rId5"/>
          <a:stretch>
            <a:fillRect/>
          </a:stretch>
        </p:blipFill>
        <p:spPr>
          <a:xfrm>
            <a:off x="6133335" y="1207524"/>
            <a:ext cx="2216557" cy="4849250"/>
          </a:xfrm>
          <a:prstGeom prst="rect">
            <a:avLst/>
          </a:prstGeom>
        </p:spPr>
      </p:pic>
    </p:spTree>
    <p:extLst>
      <p:ext uri="{BB962C8B-B14F-4D97-AF65-F5344CB8AC3E}">
        <p14:creationId xmlns:p14="http://schemas.microsoft.com/office/powerpoint/2010/main" val="324101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6493458-9AFD-4201-8F8A-1D05B026106B}"/>
              </a:ext>
            </a:extLst>
          </p:cNvPr>
          <p:cNvPicPr>
            <a:picLocks noChangeAspect="1"/>
          </p:cNvPicPr>
          <p:nvPr/>
        </p:nvPicPr>
        <p:blipFill>
          <a:blip r:embed="rId2"/>
          <a:stretch>
            <a:fillRect/>
          </a:stretch>
        </p:blipFill>
        <p:spPr>
          <a:xfrm>
            <a:off x="697475" y="1377131"/>
            <a:ext cx="2552700" cy="2228850"/>
          </a:xfrm>
          <a:prstGeom prst="rect">
            <a:avLst/>
          </a:prstGeom>
        </p:spPr>
      </p:pic>
      <p:sp>
        <p:nvSpPr>
          <p:cNvPr id="2" name="Título 1">
            <a:extLst>
              <a:ext uri="{FF2B5EF4-FFF2-40B4-BE49-F238E27FC236}">
                <a16:creationId xmlns:a16="http://schemas.microsoft.com/office/drawing/2014/main" id="{B6F1DB4B-DA4D-4DB1-B57F-05294C0E33F4}"/>
              </a:ext>
            </a:extLst>
          </p:cNvPr>
          <p:cNvSpPr>
            <a:spLocks noGrp="1"/>
          </p:cNvSpPr>
          <p:nvPr>
            <p:ph type="title"/>
          </p:nvPr>
        </p:nvSpPr>
        <p:spPr/>
        <p:txBody>
          <a:bodyPr/>
          <a:lstStyle/>
          <a:p>
            <a:r>
              <a:rPr lang="es-ES" dirty="0" err="1"/>
              <a:t>Axure</a:t>
            </a:r>
            <a:r>
              <a:rPr lang="es-ES" dirty="0"/>
              <a:t>: interacciones</a:t>
            </a:r>
          </a:p>
        </p:txBody>
      </p:sp>
      <p:pic>
        <p:nvPicPr>
          <p:cNvPr id="3" name="Imagen 2">
            <a:extLst>
              <a:ext uri="{FF2B5EF4-FFF2-40B4-BE49-F238E27FC236}">
                <a16:creationId xmlns:a16="http://schemas.microsoft.com/office/drawing/2014/main" id="{DAC3EE21-98E9-41A2-A346-F15C0A2C9BF4}"/>
              </a:ext>
            </a:extLst>
          </p:cNvPr>
          <p:cNvPicPr>
            <a:picLocks noChangeAspect="1"/>
          </p:cNvPicPr>
          <p:nvPr/>
        </p:nvPicPr>
        <p:blipFill>
          <a:blip r:embed="rId3"/>
          <a:stretch>
            <a:fillRect/>
          </a:stretch>
        </p:blipFill>
        <p:spPr>
          <a:xfrm>
            <a:off x="2892051" y="2491556"/>
            <a:ext cx="5623299" cy="3727370"/>
          </a:xfrm>
          <a:prstGeom prst="rect">
            <a:avLst/>
          </a:prstGeom>
        </p:spPr>
      </p:pic>
      <p:cxnSp>
        <p:nvCxnSpPr>
          <p:cNvPr id="6" name="Conector recto de flecha 5">
            <a:extLst>
              <a:ext uri="{FF2B5EF4-FFF2-40B4-BE49-F238E27FC236}">
                <a16:creationId xmlns:a16="http://schemas.microsoft.com/office/drawing/2014/main" id="{D6EA6CD3-6DDB-4759-8949-95F3D7150709}"/>
              </a:ext>
            </a:extLst>
          </p:cNvPr>
          <p:cNvCxnSpPr>
            <a:cxnSpLocks/>
          </p:cNvCxnSpPr>
          <p:nvPr/>
        </p:nvCxnSpPr>
        <p:spPr>
          <a:xfrm>
            <a:off x="1782097" y="2757949"/>
            <a:ext cx="1002890" cy="26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AC858ED2-847C-449B-8E0E-27538D942E3D}"/>
              </a:ext>
            </a:extLst>
          </p:cNvPr>
          <p:cNvPicPr>
            <a:picLocks noChangeAspect="1"/>
          </p:cNvPicPr>
          <p:nvPr/>
        </p:nvPicPr>
        <p:blipFill>
          <a:blip r:embed="rId4"/>
          <a:stretch>
            <a:fillRect/>
          </a:stretch>
        </p:blipFill>
        <p:spPr>
          <a:xfrm>
            <a:off x="1218182" y="3802830"/>
            <a:ext cx="1127830" cy="2399639"/>
          </a:xfrm>
          <a:prstGeom prst="rect">
            <a:avLst/>
          </a:prstGeom>
        </p:spPr>
      </p:pic>
      <p:cxnSp>
        <p:nvCxnSpPr>
          <p:cNvPr id="10" name="Conector: angular 9">
            <a:extLst>
              <a:ext uri="{FF2B5EF4-FFF2-40B4-BE49-F238E27FC236}">
                <a16:creationId xmlns:a16="http://schemas.microsoft.com/office/drawing/2014/main" id="{8DD25143-634D-4BF9-B136-80A9FF0AF410}"/>
              </a:ext>
            </a:extLst>
          </p:cNvPr>
          <p:cNvCxnSpPr>
            <a:endCxn id="8" idx="1"/>
          </p:cNvCxnSpPr>
          <p:nvPr/>
        </p:nvCxnSpPr>
        <p:spPr>
          <a:xfrm rot="16200000" flipH="1">
            <a:off x="388850" y="4173317"/>
            <a:ext cx="1396669" cy="2619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5236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96F40-4B33-40D9-8091-7B1C0E20539B}"/>
              </a:ext>
            </a:extLst>
          </p:cNvPr>
          <p:cNvSpPr>
            <a:spLocks noGrp="1"/>
          </p:cNvSpPr>
          <p:nvPr>
            <p:ph type="title"/>
          </p:nvPr>
        </p:nvSpPr>
        <p:spPr/>
        <p:txBody>
          <a:bodyPr/>
          <a:lstStyle/>
          <a:p>
            <a:r>
              <a:rPr lang="es-ES" dirty="0" err="1"/>
              <a:t>Axure</a:t>
            </a:r>
            <a:r>
              <a:rPr lang="es-ES" dirty="0"/>
              <a:t>: condiciones</a:t>
            </a:r>
          </a:p>
        </p:txBody>
      </p:sp>
      <p:pic>
        <p:nvPicPr>
          <p:cNvPr id="3" name="Imagen 2">
            <a:extLst>
              <a:ext uri="{FF2B5EF4-FFF2-40B4-BE49-F238E27FC236}">
                <a16:creationId xmlns:a16="http://schemas.microsoft.com/office/drawing/2014/main" id="{1B859520-F092-4A3E-BCF5-DB8790F489DC}"/>
              </a:ext>
            </a:extLst>
          </p:cNvPr>
          <p:cNvPicPr>
            <a:picLocks noChangeAspect="1"/>
          </p:cNvPicPr>
          <p:nvPr/>
        </p:nvPicPr>
        <p:blipFill>
          <a:blip r:embed="rId2"/>
          <a:stretch>
            <a:fillRect/>
          </a:stretch>
        </p:blipFill>
        <p:spPr>
          <a:xfrm>
            <a:off x="1105515" y="1349016"/>
            <a:ext cx="7581900" cy="4543425"/>
          </a:xfrm>
          <a:prstGeom prst="rect">
            <a:avLst/>
          </a:prstGeom>
        </p:spPr>
      </p:pic>
    </p:spTree>
    <p:extLst>
      <p:ext uri="{BB962C8B-B14F-4D97-AF65-F5344CB8AC3E}">
        <p14:creationId xmlns:p14="http://schemas.microsoft.com/office/powerpoint/2010/main" val="9641776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B19C0-4BF3-45A5-9397-5597EAA4370B}"/>
              </a:ext>
            </a:extLst>
          </p:cNvPr>
          <p:cNvSpPr>
            <a:spLocks noGrp="1"/>
          </p:cNvSpPr>
          <p:nvPr>
            <p:ph type="title"/>
          </p:nvPr>
        </p:nvSpPr>
        <p:spPr/>
        <p:txBody>
          <a:bodyPr/>
          <a:lstStyle/>
          <a:p>
            <a:r>
              <a:rPr lang="es-ES" dirty="0" err="1"/>
              <a:t>Axure</a:t>
            </a:r>
            <a:r>
              <a:rPr lang="es-ES" dirty="0"/>
              <a:t>: Variables</a:t>
            </a:r>
          </a:p>
        </p:txBody>
      </p:sp>
      <p:pic>
        <p:nvPicPr>
          <p:cNvPr id="3" name="Imagen 2">
            <a:extLst>
              <a:ext uri="{FF2B5EF4-FFF2-40B4-BE49-F238E27FC236}">
                <a16:creationId xmlns:a16="http://schemas.microsoft.com/office/drawing/2014/main" id="{E68D852A-EECA-468C-AD03-41592C8BB47E}"/>
              </a:ext>
            </a:extLst>
          </p:cNvPr>
          <p:cNvPicPr>
            <a:picLocks noChangeAspect="1"/>
          </p:cNvPicPr>
          <p:nvPr/>
        </p:nvPicPr>
        <p:blipFill>
          <a:blip r:embed="rId2"/>
          <a:stretch>
            <a:fillRect/>
          </a:stretch>
        </p:blipFill>
        <p:spPr>
          <a:xfrm>
            <a:off x="1194619" y="1192076"/>
            <a:ext cx="7183504" cy="4707279"/>
          </a:xfrm>
          <a:prstGeom prst="rect">
            <a:avLst/>
          </a:prstGeom>
        </p:spPr>
      </p:pic>
    </p:spTree>
    <p:extLst>
      <p:ext uri="{BB962C8B-B14F-4D97-AF65-F5344CB8AC3E}">
        <p14:creationId xmlns:p14="http://schemas.microsoft.com/office/powerpoint/2010/main" val="22980723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83571-B7C3-4EE4-B9DF-E82E56ABD383}"/>
              </a:ext>
            </a:extLst>
          </p:cNvPr>
          <p:cNvSpPr>
            <a:spLocks noGrp="1"/>
          </p:cNvSpPr>
          <p:nvPr>
            <p:ph type="title"/>
          </p:nvPr>
        </p:nvSpPr>
        <p:spPr/>
        <p:txBody>
          <a:bodyPr/>
          <a:lstStyle/>
          <a:p>
            <a:r>
              <a:rPr lang="es-ES" dirty="0"/>
              <a:t>Adobe XD CC</a:t>
            </a:r>
          </a:p>
        </p:txBody>
      </p:sp>
      <p:pic>
        <p:nvPicPr>
          <p:cNvPr id="3" name="Imagen 2">
            <a:extLst>
              <a:ext uri="{FF2B5EF4-FFF2-40B4-BE49-F238E27FC236}">
                <a16:creationId xmlns:a16="http://schemas.microsoft.com/office/drawing/2014/main" id="{3CE8F340-F296-4DE5-8015-B1A9AF3AE6C8}"/>
              </a:ext>
            </a:extLst>
          </p:cNvPr>
          <p:cNvPicPr>
            <a:picLocks noChangeAspect="1"/>
          </p:cNvPicPr>
          <p:nvPr/>
        </p:nvPicPr>
        <p:blipFill>
          <a:blip r:embed="rId2"/>
          <a:stretch>
            <a:fillRect/>
          </a:stretch>
        </p:blipFill>
        <p:spPr>
          <a:xfrm>
            <a:off x="1371600" y="1003301"/>
            <a:ext cx="5827872" cy="4556841"/>
          </a:xfrm>
          <a:prstGeom prst="rect">
            <a:avLst/>
          </a:prstGeom>
        </p:spPr>
      </p:pic>
      <p:sp>
        <p:nvSpPr>
          <p:cNvPr id="4" name="Rectángulo 3">
            <a:extLst>
              <a:ext uri="{FF2B5EF4-FFF2-40B4-BE49-F238E27FC236}">
                <a16:creationId xmlns:a16="http://schemas.microsoft.com/office/drawing/2014/main" id="{FD3C21F1-42F0-4450-99EC-24ACADDCE3EF}"/>
              </a:ext>
            </a:extLst>
          </p:cNvPr>
          <p:cNvSpPr/>
          <p:nvPr/>
        </p:nvSpPr>
        <p:spPr>
          <a:xfrm>
            <a:off x="3646718" y="5839540"/>
            <a:ext cx="4558171" cy="369332"/>
          </a:xfrm>
          <a:prstGeom prst="rect">
            <a:avLst/>
          </a:prstGeom>
        </p:spPr>
        <p:txBody>
          <a:bodyPr wrap="none">
            <a:spAutoFit/>
          </a:bodyPr>
          <a:lstStyle/>
          <a:p>
            <a:r>
              <a:rPr lang="es-ES" dirty="0">
                <a:hlinkClick r:id="rId3"/>
              </a:rPr>
              <a:t>https://www.adobe.com/es/products/xd.html</a:t>
            </a:r>
            <a:r>
              <a:rPr lang="es-ES" dirty="0"/>
              <a:t> </a:t>
            </a:r>
          </a:p>
        </p:txBody>
      </p:sp>
    </p:spTree>
    <p:extLst>
      <p:ext uri="{BB962C8B-B14F-4D97-AF65-F5344CB8AC3E}">
        <p14:creationId xmlns:p14="http://schemas.microsoft.com/office/powerpoint/2010/main" val="34556746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pPr algn="ctr"/>
            <a:r>
              <a:rPr lang="es-ES" dirty="0"/>
              <a:t>Accesibilidad</a:t>
            </a:r>
          </a:p>
        </p:txBody>
      </p:sp>
      <p:sp>
        <p:nvSpPr>
          <p:cNvPr id="3" name="Marcador de texto 2"/>
          <p:cNvSpPr>
            <a:spLocks noGrp="1"/>
          </p:cNvSpPr>
          <p:nvPr>
            <p:ph type="subTitle" idx="1"/>
          </p:nvPr>
        </p:nvSpPr>
        <p:spPr/>
        <p:txBody>
          <a:bodyPr>
            <a:normAutofit fontScale="85000" lnSpcReduction="10000"/>
          </a:bodyPr>
          <a:lstStyle/>
          <a:p>
            <a:r>
              <a:rPr lang="es-ES" dirty="0"/>
              <a:t>Conceptos. Diversidad funcional. Niveles de accesibilidad en la Web. Pautas. Beneficios. Recomendaciones.</a:t>
            </a:r>
          </a:p>
          <a:p>
            <a:r>
              <a:rPr lang="es-ES" dirty="0"/>
              <a:t>Elementos de accesibilidad en HTML y CSS</a:t>
            </a:r>
          </a:p>
          <a:p>
            <a:r>
              <a:rPr lang="es-ES" dirty="0"/>
              <a:t>WAI-ARIA. </a:t>
            </a:r>
          </a:p>
          <a:p>
            <a:endParaRPr lang="es-ES" dirty="0"/>
          </a:p>
        </p:txBody>
      </p:sp>
    </p:spTree>
    <p:extLst>
      <p:ext uri="{BB962C8B-B14F-4D97-AF65-F5344CB8AC3E}">
        <p14:creationId xmlns:p14="http://schemas.microsoft.com/office/powerpoint/2010/main" val="3068695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Accesibilidad</a:t>
            </a:r>
          </a:p>
        </p:txBody>
      </p:sp>
      <p:sp>
        <p:nvSpPr>
          <p:cNvPr id="4" name="Rectángulo 3"/>
          <p:cNvSpPr/>
          <p:nvPr/>
        </p:nvSpPr>
        <p:spPr>
          <a:xfrm>
            <a:off x="484710" y="1469598"/>
            <a:ext cx="8288588" cy="2031325"/>
          </a:xfrm>
          <a:prstGeom prst="rect">
            <a:avLst/>
          </a:prstGeom>
        </p:spPr>
        <p:txBody>
          <a:bodyPr wrap="square">
            <a:spAutoFit/>
          </a:bodyPr>
          <a:lstStyle/>
          <a:p>
            <a:r>
              <a:rPr lang="es-ES" dirty="0"/>
              <a:t>Por accesibilidad se entiende la posibilidad de que un producto o servicio Web pueda ser accedido y usado, de forma </a:t>
            </a:r>
            <a:r>
              <a:rPr lang="es-ES" b="1" dirty="0"/>
              <a:t>independiente</a:t>
            </a:r>
            <a:r>
              <a:rPr lang="es-ES" dirty="0"/>
              <a:t> de las </a:t>
            </a:r>
            <a:r>
              <a:rPr lang="es-ES" b="1" dirty="0"/>
              <a:t>limitaciones propias del individuo </a:t>
            </a:r>
            <a:r>
              <a:rPr lang="es-ES" dirty="0"/>
              <a:t>o de las derivadas del contexto de uso. </a:t>
            </a:r>
          </a:p>
          <a:p>
            <a:endParaRPr lang="es-ES" dirty="0"/>
          </a:p>
          <a:p>
            <a:r>
              <a:rPr lang="es-ES" dirty="0"/>
              <a:t>Hablar de Accesibilidad Web es hablar de un </a:t>
            </a:r>
            <a:r>
              <a:rPr lang="es-ES" b="1" dirty="0"/>
              <a:t>acceso universal </a:t>
            </a:r>
            <a:r>
              <a:rPr lang="es-ES" dirty="0"/>
              <a:t>a la Web, independientemente del tipo de hardware, software, infraestructura de red, idioma, cultura, localización geográfica y capacidades de los usuarios</a:t>
            </a:r>
          </a:p>
        </p:txBody>
      </p:sp>
      <p:sp>
        <p:nvSpPr>
          <p:cNvPr id="6" name="Rectángulo 5"/>
          <p:cNvSpPr/>
          <p:nvPr/>
        </p:nvSpPr>
        <p:spPr>
          <a:xfrm>
            <a:off x="484708" y="3928480"/>
            <a:ext cx="8165022" cy="2031325"/>
          </a:xfrm>
          <a:prstGeom prst="rect">
            <a:avLst/>
          </a:prstGeom>
        </p:spPr>
        <p:txBody>
          <a:bodyPr wrap="square">
            <a:spAutoFit/>
          </a:bodyPr>
          <a:lstStyle/>
          <a:p>
            <a:r>
              <a:rPr lang="es-ES" dirty="0"/>
              <a:t>Dentro de las limitaciones propias del individuo puede haber </a:t>
            </a:r>
            <a:r>
              <a:rPr lang="es-ES" b="1" dirty="0"/>
              <a:t>deficiencias</a:t>
            </a:r>
            <a:r>
              <a:rPr lang="es-ES" dirty="0"/>
              <a:t> visuales, auditivas, motrices, cognitivas y de lenguaje, pero también puede tener limitaciones </a:t>
            </a:r>
            <a:r>
              <a:rPr lang="es-ES" b="1" dirty="0"/>
              <a:t>derivadas del contexto </a:t>
            </a:r>
            <a:r>
              <a:rPr lang="es-ES" dirty="0"/>
              <a:t>de uso y del dispositivo de acceso empleado (hardware y/o software), como puede ser el idioma, la experiencia o conocimientos previos. Por ejemplo, comparten el mismo problema de visualización los usuarios con visión reducida y los que, sin padecer discapacidad visual, utilizan pantallas pequeñas o accedan desde entornos llenos de humo.</a:t>
            </a:r>
          </a:p>
        </p:txBody>
      </p:sp>
    </p:spTree>
    <p:extLst>
      <p:ext uri="{BB962C8B-B14F-4D97-AF65-F5344CB8AC3E}">
        <p14:creationId xmlns:p14="http://schemas.microsoft.com/office/powerpoint/2010/main" val="22484292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09018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Evolución del diseño de sitios Web</a:t>
            </a:r>
          </a:p>
        </p:txBody>
      </p:sp>
      <p:graphicFrame>
        <p:nvGraphicFramePr>
          <p:cNvPr id="11" name="Tabla 10"/>
          <p:cNvGraphicFramePr>
            <a:graphicFrameLocks noGrp="1"/>
          </p:cNvGraphicFramePr>
          <p:nvPr>
            <p:extLst>
              <p:ext uri="{D42A27DB-BD31-4B8C-83A1-F6EECF244321}">
                <p14:modId xmlns:p14="http://schemas.microsoft.com/office/powerpoint/2010/main" val="3624080251"/>
              </p:ext>
            </p:extLst>
          </p:nvPr>
        </p:nvGraphicFramePr>
        <p:xfrm>
          <a:off x="560439" y="1883335"/>
          <a:ext cx="7883474" cy="4297680"/>
        </p:xfrm>
        <a:graphic>
          <a:graphicData uri="http://schemas.openxmlformats.org/drawingml/2006/table">
            <a:tbl>
              <a:tblPr bandRow="1">
                <a:tableStyleId>{5C22544A-7EE6-4342-B048-85BDC9FD1C3A}</a:tableStyleId>
              </a:tblPr>
              <a:tblGrid>
                <a:gridCol w="3940124">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70840">
                <a:tc>
                  <a:txBody>
                    <a:bodyPr/>
                    <a:lstStyle/>
                    <a:p>
                      <a:r>
                        <a:rPr lang="es-ES" dirty="0"/>
                        <a:t>Primera generación desde el nacimiento de la Web (1990) hasta mediados de 1994. </a:t>
                      </a:r>
                    </a:p>
                  </a:txBody>
                  <a:tcPr/>
                </a:tc>
                <a:tc>
                  <a:txBody>
                    <a:bodyPr/>
                    <a:lstStyle/>
                    <a:p>
                      <a:r>
                        <a:rPr lang="es-ES" dirty="0"/>
                        <a:t>Limitaciones técnicas: </a:t>
                      </a:r>
                    </a:p>
                    <a:p>
                      <a:pPr marL="285750" indent="-285750">
                        <a:buFont typeface="Arial" panose="020B0604020202020204" pitchFamily="34" charset="0"/>
                        <a:buChar char="•"/>
                      </a:pPr>
                      <a:r>
                        <a:rPr lang="es-ES" dirty="0"/>
                        <a:t>escaso ancho de banda, </a:t>
                      </a:r>
                    </a:p>
                    <a:p>
                      <a:pPr marL="285750" indent="-285750">
                        <a:buFont typeface="Arial" panose="020B0604020202020204" pitchFamily="34" charset="0"/>
                        <a:buChar char="•"/>
                      </a:pPr>
                      <a:r>
                        <a:rPr lang="es-ES" dirty="0"/>
                        <a:t>Navegadores primitivos</a:t>
                      </a:r>
                    </a:p>
                    <a:p>
                      <a:pPr marL="285750" indent="-285750">
                        <a:buFont typeface="Arial" panose="020B0604020202020204" pitchFamily="34" charset="0"/>
                        <a:buChar char="•"/>
                      </a:pPr>
                      <a:r>
                        <a:rPr lang="es-ES" dirty="0"/>
                        <a:t>Monitores monocromo</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Segunda generación desde 1995 hasta 2001</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mn-lt"/>
                        </a:rPr>
                        <a:t>masiva incorporación de elementos gráficos sobre el modelo anterior</a:t>
                      </a:r>
                    </a:p>
                  </a:txBody>
                  <a:tcPr/>
                </a:tc>
                <a:extLst>
                  <a:ext uri="{0D108BD9-81ED-4DB2-BD59-A6C34878D82A}">
                    <a16:rowId xmlns:a16="http://schemas.microsoft.com/office/drawing/2014/main" val="10001"/>
                  </a:ext>
                </a:extLst>
              </a:tr>
              <a:tr h="370840">
                <a:tc>
                  <a:txBody>
                    <a:bodyPr/>
                    <a:lstStyle/>
                    <a:p>
                      <a:r>
                        <a:rPr lang="es-ES" dirty="0"/>
                        <a:t>Tercera generación aparece a mediados de 1996. Corresponde a las páginas más comunes en 2002</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mn-lt"/>
                        </a:rPr>
                        <a:t>Páginas centradas en el contenido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mn-lt"/>
                        </a:rPr>
                        <a:t>Optimización de los recursos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mn-lt"/>
                        </a:rPr>
                        <a:t>Alto nivel de planificación y diseño</a:t>
                      </a:r>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mn-lt"/>
                        </a:rPr>
                        <a:t>La cuarta generación empieza a desarrollarse plenamente en 1999</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mn-lt"/>
                        </a:rPr>
                        <a:t>Se vuelve al uso masivo de los recursos gráficos, incluido el video</a:t>
                      </a:r>
                    </a:p>
                    <a:p>
                      <a:endParaRPr lang="es-ES"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mn-lt"/>
                        </a:rPr>
                        <a:t>Quinta generación. Tras la llegada del iPhone en 2007 ….</a:t>
                      </a:r>
                    </a:p>
                  </a:txBody>
                  <a:tcPr/>
                </a:tc>
                <a:tc>
                  <a:txBody>
                    <a:bodyPr/>
                    <a:lstStyle/>
                    <a:p>
                      <a:pPr marL="285750" indent="-285750">
                        <a:buFont typeface="Arial" panose="020B0604020202020204" pitchFamily="34" charset="0"/>
                        <a:buChar char="•"/>
                      </a:pPr>
                      <a:r>
                        <a:rPr lang="en-US" i="1" noProof="0" dirty="0"/>
                        <a:t>Responsive Web Design </a:t>
                      </a:r>
                      <a:r>
                        <a:rPr lang="es-ES" dirty="0"/>
                        <a:t>(RWD)</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380618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Diversidad funcional</a:t>
            </a:r>
          </a:p>
        </p:txBody>
      </p:sp>
      <p:pic>
        <p:nvPicPr>
          <p:cNvPr id="3" name="Imagen 2"/>
          <p:cNvPicPr>
            <a:picLocks noChangeAspect="1"/>
          </p:cNvPicPr>
          <p:nvPr/>
        </p:nvPicPr>
        <p:blipFill>
          <a:blip r:embed="rId2"/>
          <a:stretch>
            <a:fillRect/>
          </a:stretch>
        </p:blipFill>
        <p:spPr>
          <a:xfrm>
            <a:off x="628651" y="1327429"/>
            <a:ext cx="4977020" cy="4848133"/>
          </a:xfrm>
          <a:prstGeom prst="rect">
            <a:avLst/>
          </a:prstGeom>
        </p:spPr>
      </p:pic>
      <p:sp>
        <p:nvSpPr>
          <p:cNvPr id="4" name="Rectángulo 3"/>
          <p:cNvSpPr/>
          <p:nvPr/>
        </p:nvSpPr>
        <p:spPr>
          <a:xfrm>
            <a:off x="4727783" y="3321050"/>
            <a:ext cx="3505199"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solidFill>
                  <a:schemeClr val="bg1"/>
                </a:solidFill>
                <a:latin typeface="Droid Sans"/>
              </a:rPr>
              <a:t>Existe tecnología que se adapte a</a:t>
            </a:r>
            <a:r>
              <a:rPr lang="es-ES" b="1" dirty="0">
                <a:solidFill>
                  <a:schemeClr val="bg1"/>
                </a:solidFill>
                <a:latin typeface="Droid Sans"/>
              </a:rPr>
              <a:t> personas con diversidad funcional.</a:t>
            </a:r>
            <a:r>
              <a:rPr lang="es-ES" b="1" i="1" dirty="0">
                <a:solidFill>
                  <a:schemeClr val="bg1"/>
                </a:solidFill>
                <a:latin typeface="Droid Sans"/>
              </a:rPr>
              <a:t> </a:t>
            </a:r>
            <a:r>
              <a:rPr lang="es-ES" dirty="0">
                <a:solidFill>
                  <a:schemeClr val="bg1"/>
                </a:solidFill>
                <a:latin typeface="Droid Sans"/>
              </a:rPr>
              <a:t>Un buen diseño Web es clave para que se pueda hacer uso de esas tecnologías</a:t>
            </a:r>
            <a:endParaRPr lang="es-ES" dirty="0">
              <a:solidFill>
                <a:schemeClr val="bg1"/>
              </a:solidFill>
            </a:endParaRPr>
          </a:p>
        </p:txBody>
      </p:sp>
      <p:sp>
        <p:nvSpPr>
          <p:cNvPr id="5" name="Rectángulo 4"/>
          <p:cNvSpPr/>
          <p:nvPr/>
        </p:nvSpPr>
        <p:spPr>
          <a:xfrm>
            <a:off x="410611" y="5555735"/>
            <a:ext cx="5325649"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S" dirty="0">
                <a:hlinkClick r:id="rId3"/>
              </a:rPr>
              <a:t>http://www.conmasfuturo.es/el-acceso-a-las-nuevas-tecnologias-para-personas-con-diversidad-funcional/</a:t>
            </a:r>
            <a:endParaRPr lang="es-ES" dirty="0"/>
          </a:p>
        </p:txBody>
      </p:sp>
    </p:spTree>
    <p:extLst>
      <p:ext uri="{BB962C8B-B14F-4D97-AF65-F5344CB8AC3E}">
        <p14:creationId xmlns:p14="http://schemas.microsoft.com/office/powerpoint/2010/main" val="1301238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Limitaciones</a:t>
            </a:r>
          </a:p>
        </p:txBody>
      </p:sp>
      <p:sp>
        <p:nvSpPr>
          <p:cNvPr id="5" name="Marcador de contenido 4"/>
          <p:cNvSpPr>
            <a:spLocks noGrp="1"/>
          </p:cNvSpPr>
          <p:nvPr>
            <p:ph idx="1"/>
          </p:nvPr>
        </p:nvSpPr>
        <p:spPr>
          <a:xfrm>
            <a:off x="628650" y="1281927"/>
            <a:ext cx="7872799" cy="4945877"/>
          </a:xfrm>
        </p:spPr>
        <p:txBody>
          <a:bodyPr>
            <a:noAutofit/>
          </a:bodyPr>
          <a:lstStyle/>
          <a:p>
            <a:r>
              <a:rPr lang="es-ES" sz="2400" b="1" dirty="0"/>
              <a:t>Visuales</a:t>
            </a:r>
            <a:r>
              <a:rPr lang="es-ES" sz="2400" dirty="0"/>
              <a:t>: En sus distintos grados, desde la baja visión a la ceguera total, además de problemas para distinguir colores (Daltonismo).</a:t>
            </a:r>
          </a:p>
          <a:p>
            <a:pPr lvl="3"/>
            <a:endParaRPr lang="es-ES" sz="1600" dirty="0"/>
          </a:p>
          <a:p>
            <a:r>
              <a:rPr lang="es-ES" sz="2400" b="1" dirty="0"/>
              <a:t>Motrices</a:t>
            </a:r>
            <a:r>
              <a:rPr lang="es-ES" sz="2400" dirty="0"/>
              <a:t>: Dificultad o la imposibilidad de usar las manos, incluidos temblores, lentitud muscular, </a:t>
            </a:r>
            <a:r>
              <a:rPr lang="es-ES" sz="2400" dirty="0" err="1"/>
              <a:t>etc</a:t>
            </a:r>
            <a:r>
              <a:rPr lang="es-ES" sz="2400" dirty="0"/>
              <a:t>, debido a enfermedades como el Parkinson, distrofia muscular, parálisis cerebral, amputaciones...</a:t>
            </a:r>
          </a:p>
          <a:p>
            <a:pPr lvl="3"/>
            <a:endParaRPr lang="es-ES" sz="1600" dirty="0"/>
          </a:p>
          <a:p>
            <a:r>
              <a:rPr lang="es-ES" sz="2400" b="1" dirty="0"/>
              <a:t>Auditivas</a:t>
            </a:r>
            <a:r>
              <a:rPr lang="es-ES" sz="2400" dirty="0"/>
              <a:t>: Sordera o deficiencias auditivas.</a:t>
            </a:r>
          </a:p>
          <a:p>
            <a:pPr lvl="3"/>
            <a:endParaRPr lang="es-ES" sz="1600" dirty="0"/>
          </a:p>
          <a:p>
            <a:r>
              <a:rPr lang="es-ES" sz="2400" b="1" dirty="0"/>
              <a:t>Cognitivas</a:t>
            </a:r>
            <a:r>
              <a:rPr lang="es-ES" sz="2400" dirty="0"/>
              <a:t>: Dificultades de aprendizaje (dislexia, </a:t>
            </a:r>
            <a:r>
              <a:rPr lang="es-ES" sz="2400" dirty="0" err="1"/>
              <a:t>discalculia</a:t>
            </a:r>
            <a:r>
              <a:rPr lang="es-ES" sz="2400" dirty="0"/>
              <a:t>, </a:t>
            </a:r>
            <a:r>
              <a:rPr lang="es-ES" sz="2400" dirty="0" err="1"/>
              <a:t>etc</a:t>
            </a:r>
            <a:r>
              <a:rPr lang="es-ES" sz="2400" dirty="0"/>
              <a:t>) o discapacidades cognitivas que afecten a la memoria, la atención, las habilidades lógicas, etc.</a:t>
            </a:r>
          </a:p>
        </p:txBody>
      </p:sp>
    </p:spTree>
    <p:extLst>
      <p:ext uri="{BB962C8B-B14F-4D97-AF65-F5344CB8AC3E}">
        <p14:creationId xmlns:p14="http://schemas.microsoft.com/office/powerpoint/2010/main" val="1162462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Accesibilidad Web: WAI</a:t>
            </a:r>
          </a:p>
        </p:txBody>
      </p:sp>
      <p:sp>
        <p:nvSpPr>
          <p:cNvPr id="4" name="Rectángulo 3"/>
          <p:cNvSpPr/>
          <p:nvPr/>
        </p:nvSpPr>
        <p:spPr>
          <a:xfrm>
            <a:off x="5353107" y="1968884"/>
            <a:ext cx="3132357" cy="646331"/>
          </a:xfrm>
          <a:prstGeom prst="rect">
            <a:avLst/>
          </a:prstGeom>
        </p:spPr>
        <p:txBody>
          <a:bodyPr wrap="square">
            <a:spAutoFit/>
          </a:bodyPr>
          <a:lstStyle/>
          <a:p>
            <a:r>
              <a:rPr lang="es-ES" dirty="0"/>
              <a:t>Objetivo: facilitar el acceso de las personas con discapacidad, </a:t>
            </a:r>
          </a:p>
        </p:txBody>
      </p:sp>
      <p:sp>
        <p:nvSpPr>
          <p:cNvPr id="5" name="Rectángulo 4"/>
          <p:cNvSpPr/>
          <p:nvPr/>
        </p:nvSpPr>
        <p:spPr>
          <a:xfrm>
            <a:off x="1545660" y="2955603"/>
            <a:ext cx="3397401" cy="646331"/>
          </a:xfrm>
          <a:prstGeom prst="rect">
            <a:avLst/>
          </a:prstGeom>
        </p:spPr>
        <p:txBody>
          <a:bodyPr wrap="square">
            <a:spAutoFit/>
          </a:bodyPr>
          <a:lstStyle/>
          <a:p>
            <a:r>
              <a:rPr lang="es-ES" dirty="0"/>
              <a:t>Su eslogan actual refleja el compromiso de esta organización: </a:t>
            </a:r>
          </a:p>
        </p:txBody>
      </p:sp>
      <p:sp>
        <p:nvSpPr>
          <p:cNvPr id="6" name="Rectángulo 5"/>
          <p:cNvSpPr/>
          <p:nvPr/>
        </p:nvSpPr>
        <p:spPr>
          <a:xfrm>
            <a:off x="6235444" y="2955603"/>
            <a:ext cx="2577251" cy="646331"/>
          </a:xfrm>
          <a:prstGeom prst="rect">
            <a:avLst/>
          </a:prstGeom>
        </p:spPr>
        <p:txBody>
          <a:bodyPr wrap="square">
            <a:spAutoFit/>
          </a:bodyPr>
          <a:lstStyle/>
          <a:p>
            <a:r>
              <a:rPr lang="es-ES" b="1" dirty="0"/>
              <a:t>Guiar la web hacia su máximo potencial. </a:t>
            </a:r>
          </a:p>
        </p:txBody>
      </p:sp>
      <p:sp>
        <p:nvSpPr>
          <p:cNvPr id="7" name="Rectángulo 6"/>
          <p:cNvSpPr/>
          <p:nvPr/>
        </p:nvSpPr>
        <p:spPr>
          <a:xfrm>
            <a:off x="1241939" y="1968883"/>
            <a:ext cx="3491471" cy="646331"/>
          </a:xfrm>
          <a:prstGeom prst="rect">
            <a:avLst/>
          </a:prstGeom>
        </p:spPr>
        <p:txBody>
          <a:bodyPr wrap="square">
            <a:spAutoFit/>
          </a:bodyPr>
          <a:lstStyle/>
          <a:p>
            <a:r>
              <a:rPr lang="es-ES" b="1" dirty="0"/>
              <a:t>Iniciativa de Accesibilidad Web</a:t>
            </a:r>
            <a:r>
              <a:rPr lang="es-ES" dirty="0"/>
              <a:t>,</a:t>
            </a:r>
            <a:br>
              <a:rPr lang="es-ES" dirty="0"/>
            </a:br>
            <a:r>
              <a:rPr lang="es-ES" dirty="0"/>
              <a:t>(</a:t>
            </a:r>
            <a:r>
              <a:rPr lang="en-US" i="1" dirty="0"/>
              <a:t>Web Accessibility Initiative, </a:t>
            </a:r>
            <a:r>
              <a:rPr lang="es-ES" b="1" dirty="0">
                <a:solidFill>
                  <a:srgbClr val="0070C0"/>
                </a:solidFill>
              </a:rPr>
              <a:t>WAI</a:t>
            </a:r>
            <a:r>
              <a:rPr lang="es-ES" dirty="0"/>
              <a:t>)</a:t>
            </a:r>
          </a:p>
        </p:txBody>
      </p:sp>
      <p:sp>
        <p:nvSpPr>
          <p:cNvPr id="8" name="Rectángulo 7"/>
          <p:cNvSpPr/>
          <p:nvPr/>
        </p:nvSpPr>
        <p:spPr>
          <a:xfrm>
            <a:off x="1080529" y="1407858"/>
            <a:ext cx="5383718" cy="369332"/>
          </a:xfrm>
          <a:prstGeom prst="rect">
            <a:avLst/>
          </a:prstGeom>
        </p:spPr>
        <p:txBody>
          <a:bodyPr wrap="none">
            <a:spAutoFit/>
          </a:bodyPr>
          <a:lstStyle/>
          <a:p>
            <a:r>
              <a:rPr lang="es-ES" dirty="0"/>
              <a:t>Con esta idea de accesibilidad, desarrollada por el </a:t>
            </a:r>
            <a:r>
              <a:rPr lang="es-ES" b="1" dirty="0"/>
              <a:t>W3C</a:t>
            </a:r>
            <a:endParaRPr lang="es-ES" dirty="0"/>
          </a:p>
        </p:txBody>
      </p:sp>
      <p:cxnSp>
        <p:nvCxnSpPr>
          <p:cNvPr id="10" name="Conector recto de flecha 9"/>
          <p:cNvCxnSpPr>
            <a:stCxn id="7" idx="3"/>
            <a:endCxn id="4" idx="1"/>
          </p:cNvCxnSpPr>
          <p:nvPr/>
        </p:nvCxnSpPr>
        <p:spPr>
          <a:xfrm>
            <a:off x="4733410" y="2292049"/>
            <a:ext cx="6196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5" idx="3"/>
            <a:endCxn id="6" idx="1"/>
          </p:cNvCxnSpPr>
          <p:nvPr/>
        </p:nvCxnSpPr>
        <p:spPr>
          <a:xfrm>
            <a:off x="4943061" y="3278769"/>
            <a:ext cx="1292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Grupo 17"/>
          <p:cNvGrpSpPr/>
          <p:nvPr/>
        </p:nvGrpSpPr>
        <p:grpSpPr>
          <a:xfrm>
            <a:off x="1929446" y="3959745"/>
            <a:ext cx="5607927" cy="892380"/>
            <a:chOff x="1746720" y="4567516"/>
            <a:chExt cx="6365868" cy="1148728"/>
          </a:xfrm>
        </p:grpSpPr>
        <p:pic>
          <p:nvPicPr>
            <p:cNvPr id="2050" name="Picture 2" descr="Web Accessibility initi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9812" y="4567516"/>
              <a:ext cx="4642776" cy="11487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3C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720" y="4567516"/>
              <a:ext cx="1723092" cy="114872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ángulo 18"/>
          <p:cNvSpPr/>
          <p:nvPr/>
        </p:nvSpPr>
        <p:spPr>
          <a:xfrm>
            <a:off x="1080529" y="5348434"/>
            <a:ext cx="7518790" cy="369332"/>
          </a:xfrm>
          <a:prstGeom prst="rect">
            <a:avLst/>
          </a:prstGeom>
        </p:spPr>
        <p:txBody>
          <a:bodyPr wrap="none">
            <a:spAutoFit/>
          </a:bodyPr>
          <a:lstStyle/>
          <a:p>
            <a:r>
              <a:rPr lang="es-ES" dirty="0" err="1"/>
              <a:t>World</a:t>
            </a:r>
            <a:r>
              <a:rPr lang="es-ES" dirty="0"/>
              <a:t> Wide Web </a:t>
            </a:r>
            <a:r>
              <a:rPr lang="es-ES" dirty="0" err="1"/>
              <a:t>Consortium</a:t>
            </a:r>
            <a:r>
              <a:rPr lang="es-ES" dirty="0"/>
              <a:t>:  a más de 350 organizaciones en todo el mundo</a:t>
            </a:r>
          </a:p>
        </p:txBody>
      </p:sp>
    </p:spTree>
    <p:extLst>
      <p:ext uri="{BB962C8B-B14F-4D97-AF65-F5344CB8AC3E}">
        <p14:creationId xmlns:p14="http://schemas.microsoft.com/office/powerpoint/2010/main" val="2453521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332445-6B0B-4D58-835C-C95A863BCB6F}"/>
              </a:ext>
            </a:extLst>
          </p:cNvPr>
          <p:cNvSpPr>
            <a:spLocks noGrp="1"/>
          </p:cNvSpPr>
          <p:nvPr>
            <p:ph type="title"/>
          </p:nvPr>
        </p:nvSpPr>
        <p:spPr/>
        <p:txBody>
          <a:bodyPr/>
          <a:lstStyle/>
          <a:p>
            <a:r>
              <a:rPr lang="es-ES" dirty="0"/>
              <a:t>W3C - WAI</a:t>
            </a:r>
          </a:p>
        </p:txBody>
      </p:sp>
      <p:pic>
        <p:nvPicPr>
          <p:cNvPr id="3" name="Imagen 2">
            <a:extLst>
              <a:ext uri="{FF2B5EF4-FFF2-40B4-BE49-F238E27FC236}">
                <a16:creationId xmlns:a16="http://schemas.microsoft.com/office/drawing/2014/main" id="{1291E14B-427D-43E1-A98F-4ACCEA8D2A63}"/>
              </a:ext>
            </a:extLst>
          </p:cNvPr>
          <p:cNvPicPr>
            <a:picLocks noChangeAspect="1"/>
          </p:cNvPicPr>
          <p:nvPr/>
        </p:nvPicPr>
        <p:blipFill>
          <a:blip r:embed="rId2"/>
          <a:stretch>
            <a:fillRect/>
          </a:stretch>
        </p:blipFill>
        <p:spPr>
          <a:xfrm>
            <a:off x="795489" y="1092708"/>
            <a:ext cx="7362860" cy="4672584"/>
          </a:xfrm>
          <a:prstGeom prst="rect">
            <a:avLst/>
          </a:prstGeom>
        </p:spPr>
      </p:pic>
      <p:sp>
        <p:nvSpPr>
          <p:cNvPr id="4" name="Rectángulo 3">
            <a:extLst>
              <a:ext uri="{FF2B5EF4-FFF2-40B4-BE49-F238E27FC236}">
                <a16:creationId xmlns:a16="http://schemas.microsoft.com/office/drawing/2014/main" id="{70141590-A96C-4C18-8D72-B6D58201B43F}"/>
              </a:ext>
            </a:extLst>
          </p:cNvPr>
          <p:cNvSpPr/>
          <p:nvPr/>
        </p:nvSpPr>
        <p:spPr>
          <a:xfrm>
            <a:off x="5106029" y="5854699"/>
            <a:ext cx="2713692" cy="369332"/>
          </a:xfrm>
          <a:prstGeom prst="rect">
            <a:avLst/>
          </a:prstGeom>
        </p:spPr>
        <p:txBody>
          <a:bodyPr wrap="none">
            <a:spAutoFit/>
          </a:bodyPr>
          <a:lstStyle/>
          <a:p>
            <a:r>
              <a:rPr lang="es-ES" dirty="0">
                <a:hlinkClick r:id="rId3"/>
              </a:rPr>
              <a:t>https://www.w3.org/WAI/</a:t>
            </a:r>
            <a:endParaRPr lang="es-ES" dirty="0"/>
          </a:p>
        </p:txBody>
      </p:sp>
    </p:spTree>
    <p:extLst>
      <p:ext uri="{BB962C8B-B14F-4D97-AF65-F5344CB8AC3E}">
        <p14:creationId xmlns:p14="http://schemas.microsoft.com/office/powerpoint/2010/main" val="28081116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Actividades dentro de la WAI</a:t>
            </a:r>
          </a:p>
        </p:txBody>
      </p:sp>
      <p:sp>
        <p:nvSpPr>
          <p:cNvPr id="3" name="Marcador de contenido 2"/>
          <p:cNvSpPr>
            <a:spLocks noGrp="1"/>
          </p:cNvSpPr>
          <p:nvPr>
            <p:ph idx="1"/>
          </p:nvPr>
        </p:nvSpPr>
        <p:spPr>
          <a:xfrm>
            <a:off x="842812" y="1544413"/>
            <a:ext cx="7550805" cy="2854430"/>
          </a:xfrm>
        </p:spPr>
        <p:txBody>
          <a:bodyPr>
            <a:noAutofit/>
          </a:bodyPr>
          <a:lstStyle/>
          <a:p>
            <a:r>
              <a:rPr lang="es-ES" sz="2000" dirty="0"/>
              <a:t>Establece guías para la </a:t>
            </a:r>
            <a:r>
              <a:rPr lang="es-ES" sz="2000" b="1" dirty="0"/>
              <a:t>calificación</a:t>
            </a:r>
            <a:r>
              <a:rPr lang="es-ES" sz="2000" dirty="0"/>
              <a:t> de accesibilidad de los sitios Web</a:t>
            </a:r>
          </a:p>
          <a:p>
            <a:r>
              <a:rPr lang="es-ES" sz="2000" dirty="0"/>
              <a:t>desarrollando </a:t>
            </a:r>
            <a:r>
              <a:rPr lang="es-ES" sz="2000" b="1" dirty="0"/>
              <a:t>pautas</a:t>
            </a:r>
            <a:r>
              <a:rPr lang="es-ES" sz="2000" dirty="0"/>
              <a:t> de accesibilidad,</a:t>
            </a:r>
          </a:p>
          <a:p>
            <a:r>
              <a:rPr lang="es-ES" sz="2000" dirty="0"/>
              <a:t>mejorando las </a:t>
            </a:r>
            <a:r>
              <a:rPr lang="es-ES" sz="2000" b="1" dirty="0"/>
              <a:t>herramientas</a:t>
            </a:r>
            <a:r>
              <a:rPr lang="es-ES" sz="2000" dirty="0"/>
              <a:t> para la evaluación y reparación de accesibilidad Web, </a:t>
            </a:r>
          </a:p>
          <a:p>
            <a:r>
              <a:rPr lang="es-ES" sz="2000" dirty="0"/>
              <a:t>llevando a cabo una labor educativa y de </a:t>
            </a:r>
            <a:r>
              <a:rPr lang="es-ES" sz="2000" b="1" dirty="0"/>
              <a:t>concienciación</a:t>
            </a:r>
            <a:r>
              <a:rPr lang="es-ES" sz="2000" dirty="0"/>
              <a:t> en relación a la importancia del diseño accesible de páginas Web</a:t>
            </a:r>
          </a:p>
          <a:p>
            <a:r>
              <a:rPr lang="es-ES" sz="2000" dirty="0"/>
              <a:t>abriendo nuevos campos en accesibilidad a través de la investigación en este área.</a:t>
            </a:r>
          </a:p>
        </p:txBody>
      </p:sp>
      <p:sp>
        <p:nvSpPr>
          <p:cNvPr id="5" name="Rectángulo 4"/>
          <p:cNvSpPr/>
          <p:nvPr/>
        </p:nvSpPr>
        <p:spPr>
          <a:xfrm>
            <a:off x="1087184" y="5423524"/>
            <a:ext cx="6837109" cy="923330"/>
          </a:xfrm>
          <a:prstGeom prst="rect">
            <a:avLst/>
          </a:prstGeom>
        </p:spPr>
        <p:txBody>
          <a:bodyPr wrap="square">
            <a:spAutoFit/>
          </a:bodyPr>
          <a:lstStyle/>
          <a:p>
            <a:pPr marL="285750" indent="-285750">
              <a:buFont typeface="Arial" panose="020B0604020202020204" pitchFamily="34" charset="0"/>
              <a:buChar char="•"/>
            </a:pPr>
            <a:r>
              <a:rPr lang="es-ES" dirty="0"/>
              <a:t>Directrices de Accesibilidad para el Contenido Web 2.0 - WCAG 2.0</a:t>
            </a:r>
          </a:p>
          <a:p>
            <a:pPr marL="285750" indent="-285750">
              <a:buFont typeface="Arial" panose="020B0604020202020204" pitchFamily="34" charset="0"/>
              <a:buChar char="•"/>
            </a:pPr>
            <a:r>
              <a:rPr lang="es-ES" dirty="0"/>
              <a:t>Directrices de Accesibilidad para XML - XAG</a:t>
            </a:r>
          </a:p>
          <a:p>
            <a:pPr marL="285750" indent="-285750">
              <a:buFont typeface="Arial" panose="020B0604020202020204" pitchFamily="34" charset="0"/>
              <a:buChar char="•"/>
            </a:pPr>
            <a:r>
              <a:rPr lang="es-ES" dirty="0"/>
              <a:t>Aplicaciones de Internet enriquecidas accesibles - </a:t>
            </a:r>
            <a:r>
              <a:rPr lang="es-ES" b="1" dirty="0"/>
              <a:t>ARIA</a:t>
            </a:r>
          </a:p>
        </p:txBody>
      </p:sp>
      <p:sp>
        <p:nvSpPr>
          <p:cNvPr id="6" name="CuadroTexto 5"/>
          <p:cNvSpPr txBox="1"/>
          <p:nvPr/>
        </p:nvSpPr>
        <p:spPr>
          <a:xfrm>
            <a:off x="1087184" y="4939956"/>
            <a:ext cx="3531031" cy="369332"/>
          </a:xfrm>
          <a:prstGeom prst="rect">
            <a:avLst/>
          </a:prstGeom>
          <a:noFill/>
        </p:spPr>
        <p:txBody>
          <a:bodyPr wrap="none" rtlCol="0">
            <a:spAutoFit/>
          </a:bodyPr>
          <a:lstStyle/>
          <a:p>
            <a:r>
              <a:rPr lang="es-ES" dirty="0"/>
              <a:t>Diversas líneas de trabajo concretas</a:t>
            </a:r>
          </a:p>
        </p:txBody>
      </p:sp>
    </p:spTree>
    <p:extLst>
      <p:ext uri="{BB962C8B-B14F-4D97-AF65-F5344CB8AC3E}">
        <p14:creationId xmlns:p14="http://schemas.microsoft.com/office/powerpoint/2010/main" val="202378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Niveles de accesibilidad</a:t>
            </a:r>
          </a:p>
        </p:txBody>
      </p:sp>
      <p:sp>
        <p:nvSpPr>
          <p:cNvPr id="4" name="Rectángulo 3"/>
          <p:cNvSpPr/>
          <p:nvPr/>
        </p:nvSpPr>
        <p:spPr>
          <a:xfrm>
            <a:off x="628650" y="1298006"/>
            <a:ext cx="7677887" cy="646331"/>
          </a:xfrm>
          <a:prstGeom prst="rect">
            <a:avLst/>
          </a:prstGeom>
        </p:spPr>
        <p:txBody>
          <a:bodyPr wrap="square">
            <a:spAutoFit/>
          </a:bodyPr>
          <a:lstStyle/>
          <a:p>
            <a:r>
              <a:rPr lang="es-ES" dirty="0"/>
              <a:t>Según la primera versión de las guías de contenido accesible en Web, se establece tres niveles de calificación de accesibilidad para los sitios.</a:t>
            </a:r>
          </a:p>
        </p:txBody>
      </p:sp>
      <p:sp>
        <p:nvSpPr>
          <p:cNvPr id="5" name="Rectángulo 4"/>
          <p:cNvSpPr/>
          <p:nvPr/>
        </p:nvSpPr>
        <p:spPr>
          <a:xfrm>
            <a:off x="628650" y="2239042"/>
            <a:ext cx="7641859" cy="3416320"/>
          </a:xfrm>
          <a:prstGeom prst="rect">
            <a:avLst/>
          </a:prstGeom>
        </p:spPr>
        <p:txBody>
          <a:bodyPr wrap="square">
            <a:spAutoFit/>
          </a:bodyPr>
          <a:lstStyle/>
          <a:p>
            <a:pPr marL="285750" indent="-285750">
              <a:buFont typeface="Arial" panose="020B0604020202020204" pitchFamily="34" charset="0"/>
              <a:buChar char="•"/>
            </a:pPr>
            <a:r>
              <a:rPr lang="es-ES" dirty="0"/>
              <a:t>Prioridad 1: son aquellos puntos que un desarrollador Web tiene que cumplir ya que, de otra manera, ciertos grupos de usuarios </a:t>
            </a:r>
            <a:r>
              <a:rPr lang="es-ES" b="1" dirty="0"/>
              <a:t>no podrían acceder </a:t>
            </a:r>
            <a:r>
              <a:rPr lang="es-ES" dirty="0"/>
              <a:t>a la información del sitio Web.</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 Prioridad 2: son aquellos puntos que un desarrollador Web debería cumplir ya que, si no fuese así, sería </a:t>
            </a:r>
            <a:r>
              <a:rPr lang="es-ES" b="1" dirty="0"/>
              <a:t>muy difícil acceder </a:t>
            </a:r>
            <a:r>
              <a:rPr lang="es-ES" dirty="0"/>
              <a:t>a la información para ciertos grupos de usuarios.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 Prioridad 3: son aquellos puntos que un desarrollador Web debería cumplir ya que, de otra forma, algunos usuarios experimentarían </a:t>
            </a:r>
            <a:r>
              <a:rPr lang="es-ES" b="1" dirty="0"/>
              <a:t>ciertas dificultades para acceder </a:t>
            </a:r>
            <a:r>
              <a:rPr lang="es-ES" dirty="0"/>
              <a:t>a la información. </a:t>
            </a:r>
          </a:p>
        </p:txBody>
      </p:sp>
    </p:spTree>
    <p:extLst>
      <p:ext uri="{BB962C8B-B14F-4D97-AF65-F5344CB8AC3E}">
        <p14:creationId xmlns:p14="http://schemas.microsoft.com/office/powerpoint/2010/main" val="2456799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a:t>Pautas de accesibilidad</a:t>
            </a:r>
          </a:p>
        </p:txBody>
      </p:sp>
      <p:sp>
        <p:nvSpPr>
          <p:cNvPr id="5" name="Rectángulo 4"/>
          <p:cNvSpPr/>
          <p:nvPr/>
        </p:nvSpPr>
        <p:spPr>
          <a:xfrm>
            <a:off x="539750" y="1865264"/>
            <a:ext cx="8131256" cy="3970318"/>
          </a:xfrm>
          <a:prstGeom prst="rect">
            <a:avLst/>
          </a:prstGeom>
        </p:spPr>
        <p:txBody>
          <a:bodyPr wrap="square">
            <a:spAutoFit/>
          </a:bodyPr>
          <a:lstStyle/>
          <a:p>
            <a:r>
              <a:rPr lang="es-ES" dirty="0"/>
              <a:t>Para hacer el contenido Web accesible, se han desarrollado las denominadas </a:t>
            </a:r>
            <a:r>
              <a:rPr lang="es-ES" b="1" dirty="0"/>
              <a:t>Pautas de Accesibilidad al Contenido en la Web </a:t>
            </a:r>
            <a:r>
              <a:rPr lang="es-ES" dirty="0"/>
              <a:t>(WCAG), cuya función principal es guiar el diseño de páginas Web hacia un diseño accesible, reduciendo de esta forma barreras a la información.</a:t>
            </a:r>
          </a:p>
          <a:p>
            <a:endParaRPr lang="es-ES" dirty="0"/>
          </a:p>
          <a:p>
            <a:r>
              <a:rPr lang="es-ES" dirty="0"/>
              <a:t>WCAG consiste en 14 pautas que proporcionan soluciones de diseño y que utilizan como ejemplo situaciones comunes en las que el diseño de una página puede producir problemas de acceso a la información. Las Pautas contienen además una serie de puntos de verificación que ayudan a detectar posibles errores.</a:t>
            </a:r>
          </a:p>
          <a:p>
            <a:endParaRPr lang="es-ES" dirty="0"/>
          </a:p>
          <a:p>
            <a:r>
              <a:rPr lang="es-ES" dirty="0"/>
              <a:t>Cada punto de verificación está asignado a uno de los tres niveles de prioridad establecidos por las pautas.</a:t>
            </a:r>
          </a:p>
        </p:txBody>
      </p:sp>
    </p:spTree>
    <p:extLst>
      <p:ext uri="{BB962C8B-B14F-4D97-AF65-F5344CB8AC3E}">
        <p14:creationId xmlns:p14="http://schemas.microsoft.com/office/powerpoint/2010/main" val="2350292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283369"/>
          </a:xfrm>
        </p:spPr>
        <p:txBody>
          <a:bodyPr>
            <a:normAutofit/>
          </a:bodyPr>
          <a:lstStyle/>
          <a:p>
            <a:pPr algn="ctr"/>
            <a:r>
              <a:rPr lang="es-ES" dirty="0"/>
              <a:t>WAI y Mejora progresiva</a:t>
            </a:r>
            <a:br>
              <a:rPr lang="es-ES" dirty="0"/>
            </a:br>
            <a:r>
              <a:rPr lang="es-ES" dirty="0"/>
              <a:t>(</a:t>
            </a:r>
            <a:r>
              <a:rPr lang="en-US" dirty="0"/>
              <a:t>progressive enhancement</a:t>
            </a:r>
            <a:r>
              <a:rPr lang="es-ES" dirty="0"/>
              <a:t>)</a:t>
            </a:r>
          </a:p>
        </p:txBody>
      </p:sp>
      <p:sp>
        <p:nvSpPr>
          <p:cNvPr id="3" name="Rectángulo 2"/>
          <p:cNvSpPr/>
          <p:nvPr/>
        </p:nvSpPr>
        <p:spPr>
          <a:xfrm>
            <a:off x="1200955" y="2763735"/>
            <a:ext cx="6642279" cy="923330"/>
          </a:xfrm>
          <a:prstGeom prst="rect">
            <a:avLst/>
          </a:prstGeom>
        </p:spPr>
        <p:txBody>
          <a:bodyPr wrap="square">
            <a:spAutoFit/>
          </a:bodyPr>
          <a:lstStyle/>
          <a:p>
            <a:r>
              <a:rPr lang="es-ES" dirty="0"/>
              <a:t>Técnica de desarrollo que consiste en empezar por generar un </a:t>
            </a:r>
            <a:r>
              <a:rPr lang="es-ES" b="1" dirty="0"/>
              <a:t>código genérico </a:t>
            </a:r>
            <a:r>
              <a:rPr lang="es-ES" dirty="0"/>
              <a:t>que funcione en todos los navegadores, para, poco a poco, ir introduciendo mejoras para navegadores más moderno.</a:t>
            </a:r>
          </a:p>
        </p:txBody>
      </p:sp>
      <p:sp>
        <p:nvSpPr>
          <p:cNvPr id="4" name="CuadroTexto 3"/>
          <p:cNvSpPr txBox="1"/>
          <p:nvPr/>
        </p:nvSpPr>
        <p:spPr>
          <a:xfrm>
            <a:off x="759854" y="2240924"/>
            <a:ext cx="4374339" cy="369332"/>
          </a:xfrm>
          <a:prstGeom prst="rect">
            <a:avLst/>
          </a:prstGeom>
          <a:noFill/>
        </p:spPr>
        <p:txBody>
          <a:bodyPr wrap="none" rtlCol="0">
            <a:spAutoFit/>
          </a:bodyPr>
          <a:lstStyle/>
          <a:p>
            <a:r>
              <a:rPr lang="es-ES" dirty="0"/>
              <a:t>Ya mencionada como elemento da usabilidad</a:t>
            </a:r>
          </a:p>
        </p:txBody>
      </p:sp>
      <p:sp>
        <p:nvSpPr>
          <p:cNvPr id="5" name="CuadroTexto 4"/>
          <p:cNvSpPr txBox="1"/>
          <p:nvPr/>
        </p:nvSpPr>
        <p:spPr>
          <a:xfrm>
            <a:off x="628650" y="4056845"/>
            <a:ext cx="6903076" cy="646331"/>
          </a:xfrm>
          <a:prstGeom prst="rect">
            <a:avLst/>
          </a:prstGeom>
          <a:noFill/>
        </p:spPr>
        <p:txBody>
          <a:bodyPr wrap="square" rtlCol="0">
            <a:spAutoFit/>
          </a:bodyPr>
          <a:lstStyle/>
          <a:p>
            <a:r>
              <a:rPr lang="es-ES" dirty="0"/>
              <a:t>Es una de las estrategias clave dentro de la iniciativa WAI para conseguir la máxima accesibilidad</a:t>
            </a:r>
          </a:p>
        </p:txBody>
      </p:sp>
      <p:sp>
        <p:nvSpPr>
          <p:cNvPr id="6" name="Rectángulo 5"/>
          <p:cNvSpPr/>
          <p:nvPr/>
        </p:nvSpPr>
        <p:spPr>
          <a:xfrm>
            <a:off x="1910098" y="4918215"/>
            <a:ext cx="5737538" cy="923330"/>
          </a:xfrm>
          <a:prstGeom prst="rect">
            <a:avLst/>
          </a:prstGeom>
        </p:spPr>
        <p:txBody>
          <a:bodyPr wrap="square">
            <a:spAutoFit/>
          </a:bodyPr>
          <a:lstStyle/>
          <a:p>
            <a:r>
              <a:rPr lang="es-ES" dirty="0"/>
              <a:t>El diseño base, previo a la aplicación de CSS y JavaScript, plenamente funcional se constituye en el mínimo accesible para todos los dispositivos y todos los usuarios</a:t>
            </a:r>
          </a:p>
        </p:txBody>
      </p:sp>
    </p:spTree>
    <p:extLst>
      <p:ext uri="{BB962C8B-B14F-4D97-AF65-F5344CB8AC3E}">
        <p14:creationId xmlns:p14="http://schemas.microsoft.com/office/powerpoint/2010/main" val="461022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Beneficios</a:t>
            </a:r>
          </a:p>
        </p:txBody>
      </p:sp>
      <p:sp>
        <p:nvSpPr>
          <p:cNvPr id="3" name="Rectángulo 2"/>
          <p:cNvSpPr/>
          <p:nvPr/>
        </p:nvSpPr>
        <p:spPr>
          <a:xfrm>
            <a:off x="373874" y="1642487"/>
            <a:ext cx="8008126" cy="4524315"/>
          </a:xfrm>
          <a:prstGeom prst="rect">
            <a:avLst/>
          </a:prstGeom>
        </p:spPr>
        <p:txBody>
          <a:bodyPr wrap="square">
            <a:spAutoFit/>
          </a:bodyPr>
          <a:lstStyle/>
          <a:p>
            <a:pPr marL="285750" indent="-285750">
              <a:buFont typeface="Arial" panose="020B0604020202020204" pitchFamily="34" charset="0"/>
              <a:buChar char="•"/>
            </a:pPr>
            <a:r>
              <a:rPr lang="es-ES" dirty="0"/>
              <a:t>Aumenta el </a:t>
            </a:r>
            <a:r>
              <a:rPr lang="es-ES" b="1" dirty="0"/>
              <a:t>número de potenciales visitantes </a:t>
            </a:r>
            <a:r>
              <a:rPr lang="es-ES" dirty="0"/>
              <a:t>de la página web: esta es una razón muy importante para una empresa que pretenda captar nuevos clientes. Al mismo tiempo, incrementa la </a:t>
            </a:r>
            <a:r>
              <a:rPr lang="es-ES" b="1" dirty="0"/>
              <a:t>satisfacción de los usuarios</a:t>
            </a:r>
            <a:r>
              <a:rPr lang="es-ES" dirty="0"/>
              <a:t>. Cuando una página web es accesible no presenta barreras que dificulten su acceso, independientemente de las condiciones del usuario. </a:t>
            </a:r>
          </a:p>
          <a:p>
            <a:pPr marL="285750" indent="-285750">
              <a:buFont typeface="Arial" panose="020B0604020202020204" pitchFamily="34" charset="0"/>
              <a:buChar char="•"/>
            </a:pPr>
            <a:r>
              <a:rPr lang="es-ES" dirty="0"/>
              <a:t>Disminuye los </a:t>
            </a:r>
            <a:r>
              <a:rPr lang="es-ES" b="1" dirty="0"/>
              <a:t>costes de desarrollo y mantenimiento</a:t>
            </a:r>
            <a:r>
              <a:rPr lang="es-ES" dirty="0"/>
              <a:t>: aunque inicialmente aprender a hacer una página web accesible supone un coste (igual que supone un coste aprender a utilizar cualquier tecnología nueva), una vez se tienen los conocimientos, el coste de desarrollar y mantener una página web accesible es menor que frente a una no accesible.</a:t>
            </a:r>
          </a:p>
          <a:p>
            <a:pPr marL="285750" indent="-285750">
              <a:buFont typeface="Arial" panose="020B0604020202020204" pitchFamily="34" charset="0"/>
              <a:buChar char="•"/>
            </a:pPr>
            <a:r>
              <a:rPr lang="es-ES" dirty="0"/>
              <a:t>Reduce el </a:t>
            </a:r>
            <a:r>
              <a:rPr lang="es-ES" b="1" dirty="0"/>
              <a:t>tiempo de carga</a:t>
            </a:r>
            <a:r>
              <a:rPr lang="es-ES" dirty="0"/>
              <a:t> de las páginas web y la carga del servidor web: al separar el contenido de la información sobre la presentación de una página web mediante CSS se logra reducir el tamaño de las páginas web.</a:t>
            </a:r>
          </a:p>
        </p:txBody>
      </p:sp>
    </p:spTree>
    <p:extLst>
      <p:ext uri="{BB962C8B-B14F-4D97-AF65-F5344CB8AC3E}">
        <p14:creationId xmlns:p14="http://schemas.microsoft.com/office/powerpoint/2010/main" val="2787075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35E8E-674C-42EE-8C19-2BD9529D0FBD}"/>
              </a:ext>
            </a:extLst>
          </p:cNvPr>
          <p:cNvSpPr>
            <a:spLocks noGrp="1"/>
          </p:cNvSpPr>
          <p:nvPr>
            <p:ph type="title"/>
          </p:nvPr>
        </p:nvSpPr>
        <p:spPr/>
        <p:txBody>
          <a:bodyPr/>
          <a:lstStyle/>
          <a:p>
            <a:r>
              <a:rPr lang="es-ES" dirty="0"/>
              <a:t>Tecnologías </a:t>
            </a:r>
            <a:r>
              <a:rPr lang="es-ES" dirty="0" err="1"/>
              <a:t>asistivas</a:t>
            </a:r>
            <a:r>
              <a:rPr lang="es-ES" dirty="0"/>
              <a:t> o inclusivas</a:t>
            </a:r>
          </a:p>
        </p:txBody>
      </p:sp>
      <p:sp>
        <p:nvSpPr>
          <p:cNvPr id="3" name="CuadroTexto 2">
            <a:extLst>
              <a:ext uri="{FF2B5EF4-FFF2-40B4-BE49-F238E27FC236}">
                <a16:creationId xmlns:a16="http://schemas.microsoft.com/office/drawing/2014/main" id="{F30716BB-4C11-4E1C-971F-75BCF9B1DB5B}"/>
              </a:ext>
            </a:extLst>
          </p:cNvPr>
          <p:cNvSpPr txBox="1"/>
          <p:nvPr/>
        </p:nvSpPr>
        <p:spPr>
          <a:xfrm>
            <a:off x="1187450" y="1330036"/>
            <a:ext cx="2693238" cy="369332"/>
          </a:xfrm>
          <a:prstGeom prst="rect">
            <a:avLst/>
          </a:prstGeom>
          <a:noFill/>
        </p:spPr>
        <p:txBody>
          <a:bodyPr wrap="none" rtlCol="0">
            <a:spAutoFit/>
          </a:bodyPr>
          <a:lstStyle/>
          <a:p>
            <a:r>
              <a:rPr lang="en-US" i="1" dirty="0"/>
              <a:t>Assistive Technologies </a:t>
            </a:r>
            <a:r>
              <a:rPr lang="es-ES" dirty="0"/>
              <a:t>(AI)</a:t>
            </a:r>
          </a:p>
        </p:txBody>
      </p:sp>
      <p:sp>
        <p:nvSpPr>
          <p:cNvPr id="4" name="CuadroTexto 3">
            <a:extLst>
              <a:ext uri="{FF2B5EF4-FFF2-40B4-BE49-F238E27FC236}">
                <a16:creationId xmlns:a16="http://schemas.microsoft.com/office/drawing/2014/main" id="{17B532A9-3986-4B16-B173-781A78F1A2A6}"/>
              </a:ext>
            </a:extLst>
          </p:cNvPr>
          <p:cNvSpPr txBox="1"/>
          <p:nvPr/>
        </p:nvSpPr>
        <p:spPr>
          <a:xfrm>
            <a:off x="1591294" y="1852551"/>
            <a:ext cx="6234545" cy="923330"/>
          </a:xfrm>
          <a:prstGeom prst="rect">
            <a:avLst/>
          </a:prstGeom>
          <a:noFill/>
        </p:spPr>
        <p:txBody>
          <a:bodyPr wrap="square" rtlCol="0">
            <a:spAutoFit/>
          </a:bodyPr>
          <a:lstStyle/>
          <a:p>
            <a:r>
              <a:rPr lang="es-ES" dirty="0"/>
              <a:t>Componentes tecnológicos (hardware / software) especialmente creados para proporcionar asistencia a personas que la necesitan en función de sus particularidades</a:t>
            </a:r>
          </a:p>
        </p:txBody>
      </p:sp>
      <p:sp>
        <p:nvSpPr>
          <p:cNvPr id="5" name="Rectángulo 4">
            <a:extLst>
              <a:ext uri="{FF2B5EF4-FFF2-40B4-BE49-F238E27FC236}">
                <a16:creationId xmlns:a16="http://schemas.microsoft.com/office/drawing/2014/main" id="{FD457539-F8F1-45FC-98AB-1AE8D2E8DCA3}"/>
              </a:ext>
            </a:extLst>
          </p:cNvPr>
          <p:cNvSpPr/>
          <p:nvPr/>
        </p:nvSpPr>
        <p:spPr>
          <a:xfrm>
            <a:off x="1362693" y="3024966"/>
            <a:ext cx="5278582" cy="1200329"/>
          </a:xfrm>
          <a:prstGeom prst="rect">
            <a:avLst/>
          </a:prstGeom>
        </p:spPr>
        <p:txBody>
          <a:bodyPr wrap="square">
            <a:spAutoFit/>
          </a:bodyPr>
          <a:lstStyle/>
          <a:p>
            <a:pPr marL="285750" indent="-285750">
              <a:buFont typeface="Arial" panose="020B0604020202020204" pitchFamily="34" charset="0"/>
              <a:buChar char="•"/>
            </a:pPr>
            <a:r>
              <a:rPr lang="es-ES" dirty="0"/>
              <a:t>lectores de pantalla </a:t>
            </a:r>
            <a:r>
              <a:rPr lang="en-US" dirty="0"/>
              <a:t>(screen readers)</a:t>
            </a:r>
          </a:p>
          <a:p>
            <a:pPr marL="285750" indent="-285750">
              <a:buFont typeface="Arial" panose="020B0604020202020204" pitchFamily="34" charset="0"/>
              <a:buChar char="•"/>
            </a:pPr>
            <a:r>
              <a:rPr lang="es-ES" dirty="0"/>
              <a:t>teclados alternativos </a:t>
            </a:r>
            <a:r>
              <a:rPr lang="en-US" dirty="0"/>
              <a:t>(alternative keyboards)</a:t>
            </a:r>
          </a:p>
          <a:p>
            <a:pPr marL="285750" indent="-285750">
              <a:buFont typeface="Arial" panose="020B0604020202020204" pitchFamily="34" charset="0"/>
              <a:buChar char="•"/>
            </a:pPr>
            <a:r>
              <a:rPr lang="en-US" dirty="0"/>
              <a:t>switches </a:t>
            </a:r>
          </a:p>
          <a:p>
            <a:pPr marL="285750" indent="-285750">
              <a:buFont typeface="Arial" panose="020B0604020202020204" pitchFamily="34" charset="0"/>
              <a:buChar char="•"/>
            </a:pPr>
            <a:r>
              <a:rPr lang="en-US" dirty="0"/>
              <a:t>scanning software</a:t>
            </a:r>
          </a:p>
        </p:txBody>
      </p:sp>
      <p:pic>
        <p:nvPicPr>
          <p:cNvPr id="10242" name="Picture 2" descr="Accesibilidad web con una lÃ­nea de braille">
            <a:extLst>
              <a:ext uri="{FF2B5EF4-FFF2-40B4-BE49-F238E27FC236}">
                <a16:creationId xmlns:a16="http://schemas.microsoft.com/office/drawing/2014/main" id="{46546E26-A4A4-457C-84CF-B2D8322CD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352" y="4082120"/>
            <a:ext cx="495300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325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Primera generación (1990-1994)</a:t>
            </a:r>
          </a:p>
        </p:txBody>
      </p:sp>
      <p:pic>
        <p:nvPicPr>
          <p:cNvPr id="4" name="Imagen 3"/>
          <p:cNvPicPr>
            <a:picLocks noChangeAspect="1"/>
          </p:cNvPicPr>
          <p:nvPr/>
        </p:nvPicPr>
        <p:blipFill>
          <a:blip r:embed="rId3"/>
          <a:stretch>
            <a:fillRect/>
          </a:stretch>
        </p:blipFill>
        <p:spPr>
          <a:xfrm>
            <a:off x="2150979" y="1343737"/>
            <a:ext cx="5904930" cy="4459452"/>
          </a:xfrm>
          <a:prstGeom prst="rect">
            <a:avLst/>
          </a:prstGeom>
        </p:spPr>
      </p:pic>
      <p:sp>
        <p:nvSpPr>
          <p:cNvPr id="5" name="Rectángulo 4"/>
          <p:cNvSpPr/>
          <p:nvPr/>
        </p:nvSpPr>
        <p:spPr>
          <a:xfrm>
            <a:off x="628650" y="3281303"/>
            <a:ext cx="2559050"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dirty="0"/>
              <a:t>Durante este primer periodo, se emplea la Web como si fuera uno de los </a:t>
            </a:r>
            <a:r>
              <a:rPr lang="es-ES" b="1" dirty="0"/>
              <a:t>medios de comunicación tradicionales </a:t>
            </a:r>
            <a:r>
              <a:rPr lang="es-ES" dirty="0"/>
              <a:t>(libros, revistas, etc.), sin saber como aprovechar todas las posibilidades que ofrece la Web.</a:t>
            </a:r>
          </a:p>
        </p:txBody>
      </p:sp>
    </p:spTree>
    <p:extLst>
      <p:ext uri="{BB962C8B-B14F-4D97-AF65-F5344CB8AC3E}">
        <p14:creationId xmlns:p14="http://schemas.microsoft.com/office/powerpoint/2010/main" val="159163661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0B26CF-4F27-45B9-9835-39B0B45A499B}"/>
              </a:ext>
            </a:extLst>
          </p:cNvPr>
          <p:cNvSpPr>
            <a:spLocks noGrp="1"/>
          </p:cNvSpPr>
          <p:nvPr>
            <p:ph type="title"/>
          </p:nvPr>
        </p:nvSpPr>
        <p:spPr/>
        <p:txBody>
          <a:bodyPr/>
          <a:lstStyle/>
          <a:p>
            <a:r>
              <a:rPr lang="es-ES" dirty="0" err="1"/>
              <a:t>Screen</a:t>
            </a:r>
            <a:r>
              <a:rPr lang="es-ES" dirty="0"/>
              <a:t> </a:t>
            </a:r>
            <a:r>
              <a:rPr lang="es-ES" dirty="0" err="1"/>
              <a:t>readers</a:t>
            </a:r>
            <a:endParaRPr lang="es-ES" dirty="0"/>
          </a:p>
        </p:txBody>
      </p:sp>
      <p:pic>
        <p:nvPicPr>
          <p:cNvPr id="3" name="Imagen 2">
            <a:extLst>
              <a:ext uri="{FF2B5EF4-FFF2-40B4-BE49-F238E27FC236}">
                <a16:creationId xmlns:a16="http://schemas.microsoft.com/office/drawing/2014/main" id="{5C971C4D-061F-4B89-8980-58B59A1E0D8F}"/>
              </a:ext>
            </a:extLst>
          </p:cNvPr>
          <p:cNvPicPr>
            <a:picLocks noChangeAspect="1"/>
          </p:cNvPicPr>
          <p:nvPr/>
        </p:nvPicPr>
        <p:blipFill>
          <a:blip r:embed="rId3"/>
          <a:stretch>
            <a:fillRect/>
          </a:stretch>
        </p:blipFill>
        <p:spPr>
          <a:xfrm>
            <a:off x="3629625" y="1240246"/>
            <a:ext cx="4885725" cy="2673457"/>
          </a:xfrm>
          <a:prstGeom prst="rect">
            <a:avLst/>
          </a:prstGeom>
        </p:spPr>
      </p:pic>
      <p:sp>
        <p:nvSpPr>
          <p:cNvPr id="4" name="Rectángulo 3">
            <a:extLst>
              <a:ext uri="{FF2B5EF4-FFF2-40B4-BE49-F238E27FC236}">
                <a16:creationId xmlns:a16="http://schemas.microsoft.com/office/drawing/2014/main" id="{D7C484FB-8E06-4F7E-A5A6-3CE511430212}"/>
              </a:ext>
            </a:extLst>
          </p:cNvPr>
          <p:cNvSpPr/>
          <p:nvPr/>
        </p:nvSpPr>
        <p:spPr>
          <a:xfrm>
            <a:off x="883830" y="1899048"/>
            <a:ext cx="2355273" cy="1200329"/>
          </a:xfrm>
          <a:prstGeom prst="rect">
            <a:avLst/>
          </a:prstGeom>
        </p:spPr>
        <p:txBody>
          <a:bodyPr wrap="square">
            <a:spAutoFit/>
          </a:bodyPr>
          <a:lstStyle/>
          <a:p>
            <a:r>
              <a:rPr lang="es-ES" dirty="0"/>
              <a:t>JAWS</a:t>
            </a:r>
            <a:endParaRPr lang="es-ES" dirty="0">
              <a:hlinkClick r:id="rId4"/>
            </a:endParaRPr>
          </a:p>
          <a:p>
            <a:r>
              <a:rPr lang="es-ES" dirty="0">
                <a:hlinkClick r:id="rId4"/>
              </a:rPr>
              <a:t>https://www.freedomscientific.com/Products/Blindness/JAWS</a:t>
            </a:r>
            <a:endParaRPr lang="es-ES" dirty="0"/>
          </a:p>
        </p:txBody>
      </p:sp>
      <p:sp>
        <p:nvSpPr>
          <p:cNvPr id="6" name="CuadroTexto 5">
            <a:extLst>
              <a:ext uri="{FF2B5EF4-FFF2-40B4-BE49-F238E27FC236}">
                <a16:creationId xmlns:a16="http://schemas.microsoft.com/office/drawing/2014/main" id="{45B3BA5F-B7AD-4FB2-9BD9-F903674BCF07}"/>
              </a:ext>
            </a:extLst>
          </p:cNvPr>
          <p:cNvSpPr txBox="1"/>
          <p:nvPr/>
        </p:nvSpPr>
        <p:spPr>
          <a:xfrm>
            <a:off x="5760330" y="4971423"/>
            <a:ext cx="2812473" cy="646331"/>
          </a:xfrm>
          <a:prstGeom prst="rect">
            <a:avLst/>
          </a:prstGeom>
          <a:noFill/>
        </p:spPr>
        <p:txBody>
          <a:bodyPr wrap="square" rtlCol="0">
            <a:spAutoFit/>
          </a:bodyPr>
          <a:lstStyle/>
          <a:p>
            <a:r>
              <a:rPr lang="es-ES" dirty="0"/>
              <a:t>NVDA</a:t>
            </a:r>
          </a:p>
          <a:p>
            <a:r>
              <a:rPr lang="es-ES" dirty="0">
                <a:hlinkClick r:id="rId5"/>
              </a:rPr>
              <a:t>https://www.nvaccess.org/</a:t>
            </a:r>
            <a:r>
              <a:rPr lang="es-ES" dirty="0"/>
              <a:t> </a:t>
            </a:r>
          </a:p>
        </p:txBody>
      </p:sp>
      <p:pic>
        <p:nvPicPr>
          <p:cNvPr id="7" name="Imagen 6">
            <a:extLst>
              <a:ext uri="{FF2B5EF4-FFF2-40B4-BE49-F238E27FC236}">
                <a16:creationId xmlns:a16="http://schemas.microsoft.com/office/drawing/2014/main" id="{3D439572-F433-45A6-B1AE-57B4FFEE148B}"/>
              </a:ext>
            </a:extLst>
          </p:cNvPr>
          <p:cNvPicPr>
            <a:picLocks noChangeAspect="1"/>
          </p:cNvPicPr>
          <p:nvPr/>
        </p:nvPicPr>
        <p:blipFill>
          <a:blip r:embed="rId6"/>
          <a:stretch>
            <a:fillRect/>
          </a:stretch>
        </p:blipFill>
        <p:spPr>
          <a:xfrm>
            <a:off x="628650" y="3599555"/>
            <a:ext cx="5024005" cy="2743737"/>
          </a:xfrm>
          <a:prstGeom prst="rect">
            <a:avLst/>
          </a:prstGeom>
        </p:spPr>
      </p:pic>
    </p:spTree>
    <p:extLst>
      <p:ext uri="{BB962C8B-B14F-4D97-AF65-F5344CB8AC3E}">
        <p14:creationId xmlns:p14="http://schemas.microsoft.com/office/powerpoint/2010/main" val="18152336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043543"/>
          </a:xfrm>
        </p:spPr>
        <p:txBody>
          <a:bodyPr>
            <a:normAutofit fontScale="90000"/>
          </a:bodyPr>
          <a:lstStyle/>
          <a:p>
            <a:pPr algn="ctr"/>
            <a:r>
              <a:rPr lang="es-ES" dirty="0"/>
              <a:t>Recomendaciones para</a:t>
            </a:r>
            <a:br>
              <a:rPr lang="es-ES" dirty="0"/>
            </a:br>
            <a:r>
              <a:rPr lang="es-ES" dirty="0"/>
              <a:t>Accesibilidad Web</a:t>
            </a:r>
          </a:p>
        </p:txBody>
      </p:sp>
      <p:sp>
        <p:nvSpPr>
          <p:cNvPr id="3" name="Rectángulo 2"/>
          <p:cNvSpPr/>
          <p:nvPr/>
        </p:nvSpPr>
        <p:spPr>
          <a:xfrm>
            <a:off x="484710" y="2109135"/>
            <a:ext cx="8051973" cy="3970318"/>
          </a:xfrm>
          <a:prstGeom prst="rect">
            <a:avLst/>
          </a:prstGeom>
        </p:spPr>
        <p:txBody>
          <a:bodyPr wrap="square">
            <a:spAutoFit/>
          </a:bodyPr>
          <a:lstStyle/>
          <a:p>
            <a:pPr marL="285750" indent="-285750">
              <a:buFont typeface="Arial" panose="020B0604020202020204" pitchFamily="34" charset="0"/>
              <a:buChar char="•"/>
            </a:pPr>
            <a:r>
              <a:rPr lang="es-ES" dirty="0"/>
              <a:t>Todos los elementos visuales, imágenes o animaciones, deben contar con una </a:t>
            </a:r>
            <a:r>
              <a:rPr lang="es-ES" b="1" dirty="0"/>
              <a:t>descripción</a:t>
            </a:r>
            <a:r>
              <a:rPr lang="es-ES" dirty="0"/>
              <a:t> de su función.</a:t>
            </a:r>
          </a:p>
          <a:p>
            <a:pPr marL="285750" indent="-285750">
              <a:buFont typeface="Arial" panose="020B0604020202020204" pitchFamily="34" charset="0"/>
              <a:buChar char="•"/>
            </a:pPr>
            <a:r>
              <a:rPr lang="es-ES" dirty="0"/>
              <a:t>Incluir subtítulos y transcripciones de los sonidos, y descripciones de los videos.</a:t>
            </a:r>
          </a:p>
          <a:p>
            <a:pPr marL="285750" indent="-285750">
              <a:buFont typeface="Arial" panose="020B0604020202020204" pitchFamily="34" charset="0"/>
              <a:buChar char="•"/>
            </a:pPr>
            <a:r>
              <a:rPr lang="es-ES" dirty="0"/>
              <a:t>Usar texto que tenga sentido cuando se lea fuera de contexto.</a:t>
            </a:r>
          </a:p>
          <a:p>
            <a:pPr marL="285750" indent="-285750">
              <a:buFont typeface="Arial" panose="020B0604020202020204" pitchFamily="34" charset="0"/>
              <a:buChar char="•"/>
            </a:pPr>
            <a:r>
              <a:rPr lang="es-ES" dirty="0"/>
              <a:t>Aplicar una apropiada organización de la página; usar encabezados, listas y estructura consistente; usar tablas solo para presentar datos tabulares, así como hojas de estilo en cascada donde sea posible.</a:t>
            </a:r>
          </a:p>
          <a:p>
            <a:pPr marL="285750" indent="-285750">
              <a:buFont typeface="Arial" panose="020B0604020202020204" pitchFamily="34" charset="0"/>
              <a:buChar char="•"/>
            </a:pPr>
            <a:r>
              <a:rPr lang="es-ES" dirty="0"/>
              <a:t>Dar alternativas accesibles a los scripts, </a:t>
            </a:r>
            <a:r>
              <a:rPr lang="es-ES" dirty="0" err="1"/>
              <a:t>applets</a:t>
            </a:r>
            <a:r>
              <a:rPr lang="es-ES" dirty="0"/>
              <a:t> y </a:t>
            </a:r>
            <a:r>
              <a:rPr lang="es-ES" dirty="0" err="1"/>
              <a:t>plug-ins</a:t>
            </a:r>
            <a:r>
              <a:rPr lang="es-ES" dirty="0"/>
              <a:t> para los casos en que las características activas sean inaccesibles o no soportadas.</a:t>
            </a:r>
          </a:p>
          <a:p>
            <a:pPr marL="285750" indent="-285750">
              <a:buFont typeface="Arial" panose="020B0604020202020204" pitchFamily="34" charset="0"/>
              <a:buChar char="•"/>
            </a:pPr>
            <a:r>
              <a:rPr lang="es-ES" dirty="0"/>
              <a:t>Hacer las tablas de manera que se puedan leer línea por línea, y añadir un resumen.</a:t>
            </a:r>
          </a:p>
        </p:txBody>
      </p:sp>
    </p:spTree>
    <p:extLst>
      <p:ext uri="{BB962C8B-B14F-4D97-AF65-F5344CB8AC3E}">
        <p14:creationId xmlns:p14="http://schemas.microsoft.com/office/powerpoint/2010/main" val="4244061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D4895-AA6F-4B3A-9A85-ED268AB6DE19}"/>
              </a:ext>
            </a:extLst>
          </p:cNvPr>
          <p:cNvSpPr>
            <a:spLocks noGrp="1"/>
          </p:cNvSpPr>
          <p:nvPr>
            <p:ph type="title"/>
          </p:nvPr>
        </p:nvSpPr>
        <p:spPr/>
        <p:txBody>
          <a:bodyPr/>
          <a:lstStyle/>
          <a:p>
            <a:r>
              <a:rPr lang="es-ES" dirty="0"/>
              <a:t>Pautas de Accesibilidad 1.0</a:t>
            </a:r>
          </a:p>
        </p:txBody>
      </p:sp>
      <p:sp>
        <p:nvSpPr>
          <p:cNvPr id="4" name="Rectángulo 3">
            <a:extLst>
              <a:ext uri="{FF2B5EF4-FFF2-40B4-BE49-F238E27FC236}">
                <a16:creationId xmlns:a16="http://schemas.microsoft.com/office/drawing/2014/main" id="{C290DCAB-252D-48BE-9374-8B66BCEBC69B}"/>
              </a:ext>
            </a:extLst>
          </p:cNvPr>
          <p:cNvSpPr/>
          <p:nvPr/>
        </p:nvSpPr>
        <p:spPr>
          <a:xfrm>
            <a:off x="825334" y="1336412"/>
            <a:ext cx="6229351" cy="646331"/>
          </a:xfrm>
          <a:prstGeom prst="rect">
            <a:avLst/>
          </a:prstGeom>
        </p:spPr>
        <p:txBody>
          <a:bodyPr wrap="square">
            <a:spAutoFit/>
          </a:bodyPr>
          <a:lstStyle/>
          <a:p>
            <a:r>
              <a:rPr lang="es-ES" dirty="0"/>
              <a:t>Pautas de Accesibilidad al Contenido en la Web 1.0</a:t>
            </a:r>
          </a:p>
          <a:p>
            <a:r>
              <a:rPr lang="es-ES" dirty="0">
                <a:hlinkClick r:id="rId2"/>
              </a:rPr>
              <a:t>https://www.w3.org/TR/1999/WAI-WEBCONTENT-19990505/</a:t>
            </a:r>
            <a:endParaRPr lang="es-ES" dirty="0"/>
          </a:p>
        </p:txBody>
      </p:sp>
      <p:sp>
        <p:nvSpPr>
          <p:cNvPr id="5" name="Rectángulo 4">
            <a:extLst>
              <a:ext uri="{FF2B5EF4-FFF2-40B4-BE49-F238E27FC236}">
                <a16:creationId xmlns:a16="http://schemas.microsoft.com/office/drawing/2014/main" id="{82CD3880-6AF0-41EE-8B59-E7DF19D09D48}"/>
              </a:ext>
            </a:extLst>
          </p:cNvPr>
          <p:cNvSpPr/>
          <p:nvPr/>
        </p:nvSpPr>
        <p:spPr>
          <a:xfrm>
            <a:off x="979713" y="2232727"/>
            <a:ext cx="6762997" cy="3970318"/>
          </a:xfrm>
          <a:prstGeom prst="rect">
            <a:avLst/>
          </a:prstGeom>
        </p:spPr>
        <p:txBody>
          <a:bodyPr wrap="square">
            <a:spAutoFit/>
          </a:bodyPr>
          <a:lstStyle/>
          <a:p>
            <a:r>
              <a:rPr lang="en-US" dirty="0"/>
              <a:t>1. Provide equivalent alternatives to auditory and visual content.</a:t>
            </a:r>
          </a:p>
          <a:p>
            <a:r>
              <a:rPr lang="en-US" dirty="0"/>
              <a:t>2. Don't rely on color alone.</a:t>
            </a:r>
          </a:p>
          <a:p>
            <a:r>
              <a:rPr lang="en-US" dirty="0"/>
              <a:t>3. Use markup and style sheets and do so properly.</a:t>
            </a:r>
          </a:p>
          <a:p>
            <a:r>
              <a:rPr lang="en-US" dirty="0"/>
              <a:t>4. Clarify natural language usage</a:t>
            </a:r>
          </a:p>
          <a:p>
            <a:r>
              <a:rPr lang="en-US" dirty="0"/>
              <a:t>5. Create tables that transform gracefully.</a:t>
            </a:r>
          </a:p>
          <a:p>
            <a:r>
              <a:rPr lang="en-US" dirty="0"/>
              <a:t>6. Ensure that pages featuring new technologies transform gracefully.</a:t>
            </a:r>
          </a:p>
          <a:p>
            <a:r>
              <a:rPr lang="en-US" dirty="0"/>
              <a:t>7. Ensure user control of time-sensitive content changes.</a:t>
            </a:r>
          </a:p>
          <a:p>
            <a:r>
              <a:rPr lang="en-US" dirty="0"/>
              <a:t>8. Ensure direct accessibility of embedded user interfaces.</a:t>
            </a:r>
          </a:p>
          <a:p>
            <a:r>
              <a:rPr lang="en-US" dirty="0"/>
              <a:t>9. Design for device-independence.</a:t>
            </a:r>
          </a:p>
          <a:p>
            <a:r>
              <a:rPr lang="en-US" dirty="0"/>
              <a:t>10. Use interim solutions.</a:t>
            </a:r>
          </a:p>
          <a:p>
            <a:r>
              <a:rPr lang="en-US" dirty="0"/>
              <a:t>11. Use W3C technologies and guidelines.</a:t>
            </a:r>
          </a:p>
          <a:p>
            <a:r>
              <a:rPr lang="en-US" dirty="0"/>
              <a:t>12. Provide context and orientation information.</a:t>
            </a:r>
          </a:p>
          <a:p>
            <a:r>
              <a:rPr lang="en-US" dirty="0"/>
              <a:t>13. Provide clear navigation mechanisms.</a:t>
            </a:r>
          </a:p>
          <a:p>
            <a:r>
              <a:rPr lang="en-US" dirty="0"/>
              <a:t>14. Ensure that documents are clear and simple.</a:t>
            </a:r>
            <a:endParaRPr lang="es-ES" dirty="0"/>
          </a:p>
        </p:txBody>
      </p:sp>
    </p:spTree>
    <p:extLst>
      <p:ext uri="{BB962C8B-B14F-4D97-AF65-F5344CB8AC3E}">
        <p14:creationId xmlns:p14="http://schemas.microsoft.com/office/powerpoint/2010/main" val="18452341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4ADAB-0695-4B6D-9325-A8111F0F9C49}"/>
              </a:ext>
            </a:extLst>
          </p:cNvPr>
          <p:cNvSpPr>
            <a:spLocks noGrp="1"/>
          </p:cNvSpPr>
          <p:nvPr>
            <p:ph type="title"/>
          </p:nvPr>
        </p:nvSpPr>
        <p:spPr/>
        <p:txBody>
          <a:bodyPr/>
          <a:lstStyle/>
          <a:p>
            <a:r>
              <a:rPr lang="es-ES" dirty="0"/>
              <a:t>Pautas de Accesibilidad 2.0</a:t>
            </a:r>
          </a:p>
        </p:txBody>
      </p:sp>
      <p:sp>
        <p:nvSpPr>
          <p:cNvPr id="4" name="Rectángulo 3">
            <a:extLst>
              <a:ext uri="{FF2B5EF4-FFF2-40B4-BE49-F238E27FC236}">
                <a16:creationId xmlns:a16="http://schemas.microsoft.com/office/drawing/2014/main" id="{D818E769-DC77-4751-B7A8-DD1FA6DC4301}"/>
              </a:ext>
            </a:extLst>
          </p:cNvPr>
          <p:cNvSpPr/>
          <p:nvPr/>
        </p:nvSpPr>
        <p:spPr>
          <a:xfrm>
            <a:off x="628650" y="1288309"/>
            <a:ext cx="8230342" cy="5078313"/>
          </a:xfrm>
          <a:prstGeom prst="rect">
            <a:avLst/>
          </a:prstGeom>
        </p:spPr>
        <p:txBody>
          <a:bodyPr wrap="square">
            <a:spAutoFit/>
          </a:bodyPr>
          <a:lstStyle/>
          <a:p>
            <a:r>
              <a:rPr lang="es-ES" dirty="0"/>
              <a:t>Por otro lado, las WCAG 2.0 representan un cambio sustancial en su filosofía. Los cambios importantes implican que las pautas están centradas en principios más que en técnicas. Esto permite que las pautas sigan siendo relevantes incluso cuando la tecnología cambie. Además, están diseñadas para que la adecuación se pueda verificar de forma fiable. Aunque la medición de una verdadera adecuación puede ser difícil, las pautas están estructuradas para permitir una menor interpretación de lo que una verdadera adecuación significa.</a:t>
            </a:r>
          </a:p>
          <a:p>
            <a:endParaRPr lang="es-ES" dirty="0"/>
          </a:p>
          <a:p>
            <a:r>
              <a:rPr lang="es-ES" dirty="0"/>
              <a:t>El cambio de pautas centradas en las técnicas a pautas centradas en principios dio lugar a un número reducido de ideas de nivel superior o principios. WCAG 1.0 tenía catorce principios en el nivel superior. WCAG 2.0 sitúa únicamente cuatro principios en el nivel superior en virtud de los cuales se organizan pautas más específicas, llamadas criterios de éxito. Cada uno de estos cuatro principios se indica con una sola palabra:</a:t>
            </a:r>
          </a:p>
          <a:p>
            <a:endParaRPr lang="es-ES" dirty="0"/>
          </a:p>
          <a:p>
            <a:pPr marL="285750" indent="-285750">
              <a:buFont typeface="Arial" panose="020B0604020202020204" pitchFamily="34" charset="0"/>
              <a:buChar char="•"/>
            </a:pPr>
            <a:r>
              <a:rPr lang="es-ES" dirty="0"/>
              <a:t>Perceptible</a:t>
            </a:r>
          </a:p>
          <a:p>
            <a:pPr marL="285750" indent="-285750">
              <a:buFont typeface="Arial" panose="020B0604020202020204" pitchFamily="34" charset="0"/>
              <a:buChar char="•"/>
            </a:pPr>
            <a:r>
              <a:rPr lang="es-ES" dirty="0"/>
              <a:t>Operable</a:t>
            </a:r>
          </a:p>
          <a:p>
            <a:pPr marL="285750" indent="-285750">
              <a:buFont typeface="Arial" panose="020B0604020202020204" pitchFamily="34" charset="0"/>
              <a:buChar char="•"/>
            </a:pPr>
            <a:r>
              <a:rPr lang="es-ES" dirty="0"/>
              <a:t>Comprensible</a:t>
            </a:r>
          </a:p>
          <a:p>
            <a:pPr marL="285750" indent="-285750">
              <a:buFont typeface="Arial" panose="020B0604020202020204" pitchFamily="34" charset="0"/>
              <a:buChar char="•"/>
            </a:pPr>
            <a:r>
              <a:rPr lang="es-ES" dirty="0"/>
              <a:t>Robusto</a:t>
            </a:r>
          </a:p>
        </p:txBody>
      </p:sp>
    </p:spTree>
    <p:extLst>
      <p:ext uri="{BB962C8B-B14F-4D97-AF65-F5344CB8AC3E}">
        <p14:creationId xmlns:p14="http://schemas.microsoft.com/office/powerpoint/2010/main" val="34264978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4ADAB-0695-4B6D-9325-A8111F0F9C49}"/>
              </a:ext>
            </a:extLst>
          </p:cNvPr>
          <p:cNvSpPr>
            <a:spLocks noGrp="1"/>
          </p:cNvSpPr>
          <p:nvPr>
            <p:ph type="title"/>
          </p:nvPr>
        </p:nvSpPr>
        <p:spPr/>
        <p:txBody>
          <a:bodyPr/>
          <a:lstStyle/>
          <a:p>
            <a:r>
              <a:rPr lang="es-ES" dirty="0"/>
              <a:t>Accesibilidad 2.0 - Perceptible</a:t>
            </a:r>
          </a:p>
        </p:txBody>
      </p:sp>
      <p:sp>
        <p:nvSpPr>
          <p:cNvPr id="3" name="Rectángulo 2">
            <a:extLst>
              <a:ext uri="{FF2B5EF4-FFF2-40B4-BE49-F238E27FC236}">
                <a16:creationId xmlns:a16="http://schemas.microsoft.com/office/drawing/2014/main" id="{C2B0065A-F656-40ED-BEF4-1184C931D40D}"/>
              </a:ext>
            </a:extLst>
          </p:cNvPr>
          <p:cNvSpPr/>
          <p:nvPr/>
        </p:nvSpPr>
        <p:spPr>
          <a:xfrm>
            <a:off x="628650" y="1730790"/>
            <a:ext cx="7886700" cy="4154984"/>
          </a:xfrm>
          <a:prstGeom prst="rect">
            <a:avLst/>
          </a:prstGeom>
        </p:spPr>
        <p:txBody>
          <a:bodyPr wrap="square">
            <a:spAutoFit/>
          </a:bodyPr>
          <a:lstStyle/>
          <a:p>
            <a:pPr marL="342900" indent="-342900">
              <a:buFont typeface="+mj-lt"/>
              <a:buAutoNum type="arabicPeriod"/>
            </a:pPr>
            <a:r>
              <a:rPr lang="es-ES" sz="2400" dirty="0"/>
              <a:t>Proporcionar alternativas textuales para todo contenido no textual de modo que se pueda convertir a otros formatos que las personas necesiten, tales como textos ampliados, braille, voz, símbolos o en un lenguaje más simple.</a:t>
            </a:r>
          </a:p>
          <a:p>
            <a:pPr marL="342900" indent="-342900">
              <a:buFont typeface="+mj-lt"/>
              <a:buAutoNum type="arabicPeriod"/>
            </a:pPr>
            <a:r>
              <a:rPr lang="es-ES" sz="2400" dirty="0"/>
              <a:t>Medios tempo-dependientes: proporcionar alternativas para los medios tempo-dependientes.</a:t>
            </a:r>
          </a:p>
          <a:p>
            <a:pPr marL="342900" indent="-342900">
              <a:buFont typeface="+mj-lt"/>
              <a:buAutoNum type="arabicPeriod"/>
            </a:pPr>
            <a:r>
              <a:rPr lang="es-ES" sz="2400" dirty="0"/>
              <a:t>Crear contenido que pueda presentarse de diferentes formas (por ejemplo, con una disposición más simple) sin perder información o estructura.</a:t>
            </a:r>
          </a:p>
          <a:p>
            <a:pPr marL="342900" indent="-342900">
              <a:buFont typeface="+mj-lt"/>
              <a:buAutoNum type="arabicPeriod"/>
            </a:pPr>
            <a:r>
              <a:rPr lang="es-ES" sz="2400" dirty="0"/>
              <a:t>Facilitar a los usuarios ver y oír el contenido, incluyendo la separación entre el primer plano y el fondo.</a:t>
            </a:r>
          </a:p>
        </p:txBody>
      </p:sp>
      <p:sp>
        <p:nvSpPr>
          <p:cNvPr id="4" name="Rectángulo 3">
            <a:extLst>
              <a:ext uri="{FF2B5EF4-FFF2-40B4-BE49-F238E27FC236}">
                <a16:creationId xmlns:a16="http://schemas.microsoft.com/office/drawing/2014/main" id="{0A8AE625-52D8-4EB3-A9CE-AA8308D93E56}"/>
              </a:ext>
            </a:extLst>
          </p:cNvPr>
          <p:cNvSpPr/>
          <p:nvPr/>
        </p:nvSpPr>
        <p:spPr>
          <a:xfrm>
            <a:off x="5017152" y="1182379"/>
            <a:ext cx="1414746" cy="369332"/>
          </a:xfrm>
          <a:prstGeom prst="rect">
            <a:avLst/>
          </a:prstGeom>
        </p:spPr>
        <p:txBody>
          <a:bodyPr wrap="none">
            <a:spAutoFit/>
          </a:bodyPr>
          <a:lstStyle/>
          <a:p>
            <a:r>
              <a:rPr lang="es-ES" dirty="0"/>
              <a:t>1 Perceptible</a:t>
            </a:r>
          </a:p>
        </p:txBody>
      </p:sp>
    </p:spTree>
    <p:extLst>
      <p:ext uri="{BB962C8B-B14F-4D97-AF65-F5344CB8AC3E}">
        <p14:creationId xmlns:p14="http://schemas.microsoft.com/office/powerpoint/2010/main" val="13715791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4ADAB-0695-4B6D-9325-A8111F0F9C49}"/>
              </a:ext>
            </a:extLst>
          </p:cNvPr>
          <p:cNvSpPr>
            <a:spLocks noGrp="1"/>
          </p:cNvSpPr>
          <p:nvPr>
            <p:ph type="title"/>
          </p:nvPr>
        </p:nvSpPr>
        <p:spPr/>
        <p:txBody>
          <a:bodyPr/>
          <a:lstStyle/>
          <a:p>
            <a:r>
              <a:rPr lang="es-ES" dirty="0"/>
              <a:t>Accesibilidad 2.0 - Operable</a:t>
            </a:r>
          </a:p>
        </p:txBody>
      </p:sp>
      <p:sp>
        <p:nvSpPr>
          <p:cNvPr id="3" name="Rectángulo 2">
            <a:extLst>
              <a:ext uri="{FF2B5EF4-FFF2-40B4-BE49-F238E27FC236}">
                <a16:creationId xmlns:a16="http://schemas.microsoft.com/office/drawing/2014/main" id="{C2B0065A-F656-40ED-BEF4-1184C931D40D}"/>
              </a:ext>
            </a:extLst>
          </p:cNvPr>
          <p:cNvSpPr/>
          <p:nvPr/>
        </p:nvSpPr>
        <p:spPr>
          <a:xfrm>
            <a:off x="854282" y="2010807"/>
            <a:ext cx="7019059" cy="3416320"/>
          </a:xfrm>
          <a:prstGeom prst="rect">
            <a:avLst/>
          </a:prstGeom>
        </p:spPr>
        <p:txBody>
          <a:bodyPr wrap="square">
            <a:spAutoFit/>
          </a:bodyPr>
          <a:lstStyle/>
          <a:p>
            <a:pPr marL="342900" indent="-342900">
              <a:buFont typeface="+mj-lt"/>
              <a:buAutoNum type="arabicPeriod"/>
            </a:pPr>
            <a:r>
              <a:rPr lang="es-ES" sz="2400" dirty="0"/>
              <a:t>Proporcionar acceso a toda la funcionalidad mediante el teclado.</a:t>
            </a:r>
          </a:p>
          <a:p>
            <a:pPr marL="342900" indent="-342900">
              <a:buFont typeface="+mj-lt"/>
              <a:buAutoNum type="arabicPeriod"/>
            </a:pPr>
            <a:r>
              <a:rPr lang="es-ES" sz="2400" dirty="0"/>
              <a:t>Proporcionar a los usuarios el tiempo suficiente para leer y usar el contenido.</a:t>
            </a:r>
          </a:p>
          <a:p>
            <a:pPr marL="342900" indent="-342900">
              <a:buFont typeface="+mj-lt"/>
              <a:buAutoNum type="arabicPeriod"/>
            </a:pPr>
            <a:r>
              <a:rPr lang="es-ES" sz="2400" dirty="0"/>
              <a:t>No diseñar contenido de un modo que se sepa podría provocar ataques, espasmos o convulsiones.</a:t>
            </a:r>
          </a:p>
          <a:p>
            <a:pPr marL="342900" indent="-342900">
              <a:buFont typeface="+mj-lt"/>
              <a:buAutoNum type="arabicPeriod"/>
            </a:pPr>
            <a:r>
              <a:rPr lang="es-ES" sz="2400" dirty="0"/>
              <a:t>Proporcionar medios para ayudar a los usuarios a navegar, encontrar contenido y determinar dónde se encuentran.</a:t>
            </a:r>
          </a:p>
        </p:txBody>
      </p:sp>
      <p:sp>
        <p:nvSpPr>
          <p:cNvPr id="4" name="Rectángulo 3">
            <a:extLst>
              <a:ext uri="{FF2B5EF4-FFF2-40B4-BE49-F238E27FC236}">
                <a16:creationId xmlns:a16="http://schemas.microsoft.com/office/drawing/2014/main" id="{836903B4-4118-4580-B990-CB2D168E7B02}"/>
              </a:ext>
            </a:extLst>
          </p:cNvPr>
          <p:cNvSpPr/>
          <p:nvPr/>
        </p:nvSpPr>
        <p:spPr>
          <a:xfrm>
            <a:off x="5022521" y="1003301"/>
            <a:ext cx="1220270" cy="369332"/>
          </a:xfrm>
          <a:prstGeom prst="rect">
            <a:avLst/>
          </a:prstGeom>
        </p:spPr>
        <p:txBody>
          <a:bodyPr wrap="none">
            <a:spAutoFit/>
          </a:bodyPr>
          <a:lstStyle/>
          <a:p>
            <a:r>
              <a:rPr lang="es-ES" dirty="0"/>
              <a:t>2 Operable</a:t>
            </a:r>
          </a:p>
        </p:txBody>
      </p:sp>
    </p:spTree>
    <p:extLst>
      <p:ext uri="{BB962C8B-B14F-4D97-AF65-F5344CB8AC3E}">
        <p14:creationId xmlns:p14="http://schemas.microsoft.com/office/powerpoint/2010/main" val="62148066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4ADAB-0695-4B6D-9325-A8111F0F9C49}"/>
              </a:ext>
            </a:extLst>
          </p:cNvPr>
          <p:cNvSpPr>
            <a:spLocks noGrp="1"/>
          </p:cNvSpPr>
          <p:nvPr>
            <p:ph type="title"/>
          </p:nvPr>
        </p:nvSpPr>
        <p:spPr/>
        <p:txBody>
          <a:bodyPr/>
          <a:lstStyle/>
          <a:p>
            <a:r>
              <a:rPr lang="es-ES" dirty="0"/>
              <a:t>Accesibilidad 2.0 - Comprensible</a:t>
            </a:r>
          </a:p>
        </p:txBody>
      </p:sp>
      <p:sp>
        <p:nvSpPr>
          <p:cNvPr id="3" name="Rectángulo 2">
            <a:extLst>
              <a:ext uri="{FF2B5EF4-FFF2-40B4-BE49-F238E27FC236}">
                <a16:creationId xmlns:a16="http://schemas.microsoft.com/office/drawing/2014/main" id="{C2B0065A-F656-40ED-BEF4-1184C931D40D}"/>
              </a:ext>
            </a:extLst>
          </p:cNvPr>
          <p:cNvSpPr/>
          <p:nvPr/>
        </p:nvSpPr>
        <p:spPr>
          <a:xfrm>
            <a:off x="1086221" y="2459504"/>
            <a:ext cx="6971558" cy="1938992"/>
          </a:xfrm>
          <a:prstGeom prst="rect">
            <a:avLst/>
          </a:prstGeom>
        </p:spPr>
        <p:txBody>
          <a:bodyPr wrap="square">
            <a:spAutoFit/>
          </a:bodyPr>
          <a:lstStyle/>
          <a:p>
            <a:pPr marL="457200" indent="-457200">
              <a:buFont typeface="+mj-lt"/>
              <a:buAutoNum type="arabicPeriod"/>
            </a:pPr>
            <a:r>
              <a:rPr lang="es-ES" sz="2400" dirty="0"/>
              <a:t>Hacer que los contenidos textuales resulten legibles y comprensibles.</a:t>
            </a:r>
          </a:p>
          <a:p>
            <a:pPr marL="457200" indent="-457200">
              <a:buFont typeface="+mj-lt"/>
              <a:buAutoNum type="arabicPeriod"/>
            </a:pPr>
            <a:r>
              <a:rPr lang="es-ES" sz="2400" dirty="0"/>
              <a:t>Hacer que las páginas web aparezcan y operen de manera predecible.</a:t>
            </a:r>
          </a:p>
          <a:p>
            <a:pPr marL="457200" indent="-457200">
              <a:buFont typeface="+mj-lt"/>
              <a:buAutoNum type="arabicPeriod"/>
            </a:pPr>
            <a:r>
              <a:rPr lang="es-ES" sz="2400" dirty="0"/>
              <a:t>Ayudar a los usuarios a evitar y corregir los errores.</a:t>
            </a:r>
          </a:p>
        </p:txBody>
      </p:sp>
      <p:sp>
        <p:nvSpPr>
          <p:cNvPr id="4" name="Rectángulo 3">
            <a:extLst>
              <a:ext uri="{FF2B5EF4-FFF2-40B4-BE49-F238E27FC236}">
                <a16:creationId xmlns:a16="http://schemas.microsoft.com/office/drawing/2014/main" id="{CC69A68F-2075-44FE-B5C9-D863234E0824}"/>
              </a:ext>
            </a:extLst>
          </p:cNvPr>
          <p:cNvSpPr/>
          <p:nvPr/>
        </p:nvSpPr>
        <p:spPr>
          <a:xfrm>
            <a:off x="5228780" y="1098653"/>
            <a:ext cx="1653209" cy="369332"/>
          </a:xfrm>
          <a:prstGeom prst="rect">
            <a:avLst/>
          </a:prstGeom>
        </p:spPr>
        <p:txBody>
          <a:bodyPr wrap="none">
            <a:spAutoFit/>
          </a:bodyPr>
          <a:lstStyle/>
          <a:p>
            <a:r>
              <a:rPr lang="es-ES" dirty="0"/>
              <a:t>3 Comprensible</a:t>
            </a:r>
          </a:p>
        </p:txBody>
      </p:sp>
    </p:spTree>
    <p:extLst>
      <p:ext uri="{BB962C8B-B14F-4D97-AF65-F5344CB8AC3E}">
        <p14:creationId xmlns:p14="http://schemas.microsoft.com/office/powerpoint/2010/main" val="41352415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4ADAB-0695-4B6D-9325-A8111F0F9C49}"/>
              </a:ext>
            </a:extLst>
          </p:cNvPr>
          <p:cNvSpPr>
            <a:spLocks noGrp="1"/>
          </p:cNvSpPr>
          <p:nvPr>
            <p:ph type="title"/>
          </p:nvPr>
        </p:nvSpPr>
        <p:spPr/>
        <p:txBody>
          <a:bodyPr/>
          <a:lstStyle/>
          <a:p>
            <a:r>
              <a:rPr lang="es-ES" dirty="0"/>
              <a:t>Accesibilidad 2.0 - Robusto</a:t>
            </a:r>
          </a:p>
        </p:txBody>
      </p:sp>
      <p:sp>
        <p:nvSpPr>
          <p:cNvPr id="3" name="Rectángulo 2">
            <a:extLst>
              <a:ext uri="{FF2B5EF4-FFF2-40B4-BE49-F238E27FC236}">
                <a16:creationId xmlns:a16="http://schemas.microsoft.com/office/drawing/2014/main" id="{C2B0065A-F656-40ED-BEF4-1184C931D40D}"/>
              </a:ext>
            </a:extLst>
          </p:cNvPr>
          <p:cNvSpPr/>
          <p:nvPr/>
        </p:nvSpPr>
        <p:spPr>
          <a:xfrm>
            <a:off x="1034637" y="2431434"/>
            <a:ext cx="7074725" cy="1200329"/>
          </a:xfrm>
          <a:prstGeom prst="rect">
            <a:avLst/>
          </a:prstGeom>
        </p:spPr>
        <p:txBody>
          <a:bodyPr wrap="square">
            <a:spAutoFit/>
          </a:bodyPr>
          <a:lstStyle/>
          <a:p>
            <a:pPr marL="342900" indent="-342900">
              <a:buFont typeface="+mj-lt"/>
              <a:buAutoNum type="arabicPeriod"/>
            </a:pPr>
            <a:r>
              <a:rPr lang="es-ES" sz="2400" dirty="0"/>
              <a:t>Maximizar la compatibilidad con las aplicaciones de usuario actuales y futuras, incluyendo las ayudas técnicas.</a:t>
            </a:r>
          </a:p>
        </p:txBody>
      </p:sp>
      <p:sp>
        <p:nvSpPr>
          <p:cNvPr id="4" name="Rectángulo 3">
            <a:extLst>
              <a:ext uri="{FF2B5EF4-FFF2-40B4-BE49-F238E27FC236}">
                <a16:creationId xmlns:a16="http://schemas.microsoft.com/office/drawing/2014/main" id="{6D774ABB-527D-46D6-9728-B2339D54B272}"/>
              </a:ext>
            </a:extLst>
          </p:cNvPr>
          <p:cNvSpPr/>
          <p:nvPr/>
        </p:nvSpPr>
        <p:spPr>
          <a:xfrm>
            <a:off x="5873680" y="1109147"/>
            <a:ext cx="1124090" cy="369332"/>
          </a:xfrm>
          <a:prstGeom prst="rect">
            <a:avLst/>
          </a:prstGeom>
        </p:spPr>
        <p:txBody>
          <a:bodyPr wrap="none">
            <a:spAutoFit/>
          </a:bodyPr>
          <a:lstStyle/>
          <a:p>
            <a:r>
              <a:rPr lang="es-ES" dirty="0"/>
              <a:t>4 Robusto</a:t>
            </a:r>
          </a:p>
        </p:txBody>
      </p:sp>
    </p:spTree>
    <p:extLst>
      <p:ext uri="{BB962C8B-B14F-4D97-AF65-F5344CB8AC3E}">
        <p14:creationId xmlns:p14="http://schemas.microsoft.com/office/powerpoint/2010/main" val="8929243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698869"/>
            <a:ext cx="1913857" cy="369332"/>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es-ES" b="1" dirty="0"/>
              <a:t>Elegir un DOCTYPE</a:t>
            </a:r>
          </a:p>
        </p:txBody>
      </p:sp>
      <p:sp>
        <p:nvSpPr>
          <p:cNvPr id="4" name="Rectángulo 3"/>
          <p:cNvSpPr/>
          <p:nvPr/>
        </p:nvSpPr>
        <p:spPr>
          <a:xfrm>
            <a:off x="3684104" y="1560369"/>
            <a:ext cx="4528538" cy="1200329"/>
          </a:xfrm>
          <a:prstGeom prst="rect">
            <a:avLst/>
          </a:prstGeom>
        </p:spPr>
        <p:txBody>
          <a:bodyPr wrap="square">
            <a:spAutoFit/>
          </a:bodyPr>
          <a:lstStyle/>
          <a:p>
            <a:r>
              <a:rPr lang="es-ES" dirty="0"/>
              <a:t>Que el navegador determine correctamente la versión de HTML esta usando puede ser clave en la aplicación de muchas de las características de accesibilidad</a:t>
            </a:r>
          </a:p>
        </p:txBody>
      </p:sp>
      <p:sp>
        <p:nvSpPr>
          <p:cNvPr id="5" name="Rectángulo 4"/>
          <p:cNvSpPr/>
          <p:nvPr/>
        </p:nvSpPr>
        <p:spPr>
          <a:xfrm>
            <a:off x="628650" y="3136384"/>
            <a:ext cx="2082943" cy="369332"/>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es-ES" b="1" dirty="0">
                <a:solidFill>
                  <a:schemeClr val="lt1"/>
                </a:solidFill>
              </a:rPr>
              <a:t>Identificar el idioma </a:t>
            </a:r>
          </a:p>
        </p:txBody>
      </p:sp>
      <p:sp>
        <p:nvSpPr>
          <p:cNvPr id="6" name="Rectángulo 5"/>
          <p:cNvSpPr/>
          <p:nvPr/>
        </p:nvSpPr>
        <p:spPr>
          <a:xfrm>
            <a:off x="3640642" y="3136384"/>
            <a:ext cx="4572000" cy="923330"/>
          </a:xfrm>
          <a:prstGeom prst="rect">
            <a:avLst/>
          </a:prstGeom>
        </p:spPr>
        <p:txBody>
          <a:bodyPr>
            <a:spAutoFit/>
          </a:bodyPr>
          <a:lstStyle/>
          <a:p>
            <a:r>
              <a:rPr lang="es-ES" dirty="0"/>
              <a:t>Los programas de lectura de pantalla necesitan saber en que idioma están escritas las páginas, para pronunciar correctamente.</a:t>
            </a:r>
          </a:p>
        </p:txBody>
      </p:sp>
      <p:sp>
        <p:nvSpPr>
          <p:cNvPr id="7" name="CuadroTexto 6"/>
          <p:cNvSpPr txBox="1"/>
          <p:nvPr/>
        </p:nvSpPr>
        <p:spPr>
          <a:xfrm>
            <a:off x="3684104" y="4479235"/>
            <a:ext cx="4831246" cy="923330"/>
          </a:xfrm>
          <a:prstGeom prst="rect">
            <a:avLst/>
          </a:prstGeom>
          <a:noFill/>
        </p:spPr>
        <p:txBody>
          <a:bodyPr wrap="square" rtlCol="0">
            <a:spAutoFit/>
          </a:bodyPr>
          <a:lstStyle/>
          <a:p>
            <a:r>
              <a:rPr lang="es-ES" dirty="0"/>
              <a:t>Las búsquedas en Google filtradas por idioma son más precisas si no tienen que depender de los algoritmos de detección automática de idioma</a:t>
            </a:r>
          </a:p>
        </p:txBody>
      </p:sp>
    </p:spTree>
    <p:extLst>
      <p:ext uri="{BB962C8B-B14F-4D97-AF65-F5344CB8AC3E}">
        <p14:creationId xmlns:p14="http://schemas.microsoft.com/office/powerpoint/2010/main" val="1004327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738479" y="1827658"/>
            <a:ext cx="2153002"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pt-BR" b="1" dirty="0">
                <a:solidFill>
                  <a:schemeClr val="lt1"/>
                </a:solidFill>
              </a:rPr>
              <a:t>Construir títulos de página significativos</a:t>
            </a:r>
            <a:endParaRPr lang="es-ES" b="1" dirty="0">
              <a:solidFill>
                <a:schemeClr val="lt1"/>
              </a:solidFill>
            </a:endParaRPr>
          </a:p>
        </p:txBody>
      </p:sp>
      <p:sp>
        <p:nvSpPr>
          <p:cNvPr id="4" name="CuadroTexto 3"/>
          <p:cNvSpPr txBox="1"/>
          <p:nvPr/>
        </p:nvSpPr>
        <p:spPr>
          <a:xfrm>
            <a:off x="3718634" y="1827658"/>
            <a:ext cx="4677446" cy="1200329"/>
          </a:xfrm>
          <a:prstGeom prst="rect">
            <a:avLst/>
          </a:prstGeom>
          <a:noFill/>
        </p:spPr>
        <p:txBody>
          <a:bodyPr wrap="square" rtlCol="0">
            <a:spAutoFit/>
          </a:bodyPr>
          <a:lstStyle/>
          <a:p>
            <a:r>
              <a:rPr lang="es-ES" dirty="0"/>
              <a:t>El título de la web, recogido en la página principal se complementa en el resto de las páginas con datos de fecha o de categoría, reflejo de la estructura del sitio web</a:t>
            </a:r>
          </a:p>
        </p:txBody>
      </p:sp>
      <p:sp>
        <p:nvSpPr>
          <p:cNvPr id="5" name="Rectángulo 4"/>
          <p:cNvSpPr/>
          <p:nvPr/>
        </p:nvSpPr>
        <p:spPr>
          <a:xfrm>
            <a:off x="3718634" y="3321050"/>
            <a:ext cx="4410339" cy="923330"/>
          </a:xfrm>
          <a:prstGeom prst="rect">
            <a:avLst/>
          </a:prstGeom>
        </p:spPr>
        <p:txBody>
          <a:bodyPr wrap="square">
            <a:spAutoFit/>
          </a:bodyPr>
          <a:lstStyle/>
          <a:p>
            <a:r>
              <a:rPr lang="es-ES" dirty="0"/>
              <a:t>Los programa de lectura de pantalla y los navegadores de texto aprovechan los títulos para ubicarse con precisión.</a:t>
            </a:r>
          </a:p>
        </p:txBody>
      </p:sp>
      <p:sp>
        <p:nvSpPr>
          <p:cNvPr id="6" name="CuadroTexto 5"/>
          <p:cNvSpPr txBox="1"/>
          <p:nvPr/>
        </p:nvSpPr>
        <p:spPr>
          <a:xfrm>
            <a:off x="3718634" y="4537443"/>
            <a:ext cx="4232834" cy="1200329"/>
          </a:xfrm>
          <a:prstGeom prst="rect">
            <a:avLst/>
          </a:prstGeom>
          <a:noFill/>
        </p:spPr>
        <p:txBody>
          <a:bodyPr wrap="square" rtlCol="0">
            <a:spAutoFit/>
          </a:bodyPr>
          <a:lstStyle/>
          <a:p>
            <a:r>
              <a:rPr lang="es-ES" dirty="0"/>
              <a:t>Personas con dificultades de atención o memoria pueden beneficiarse si el título de la pestaña incluye información precisa de donde se encuentran</a:t>
            </a:r>
          </a:p>
        </p:txBody>
      </p:sp>
    </p:spTree>
    <p:extLst>
      <p:ext uri="{BB962C8B-B14F-4D97-AF65-F5344CB8AC3E}">
        <p14:creationId xmlns:p14="http://schemas.microsoft.com/office/powerpoint/2010/main" val="1907888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Primera generación (1990-1994)</a:t>
            </a:r>
          </a:p>
        </p:txBody>
      </p:sp>
      <p:sp>
        <p:nvSpPr>
          <p:cNvPr id="3" name="Rectángulo 2"/>
          <p:cNvSpPr/>
          <p:nvPr/>
        </p:nvSpPr>
        <p:spPr>
          <a:xfrm>
            <a:off x="336550" y="1155849"/>
            <a:ext cx="8470900" cy="5355312"/>
          </a:xfrm>
          <a:prstGeom prst="rect">
            <a:avLst/>
          </a:prstGeom>
        </p:spPr>
        <p:txBody>
          <a:bodyPr wrap="square">
            <a:spAutoFit/>
          </a:bodyPr>
          <a:lstStyle/>
          <a:p>
            <a:pPr marL="285750" indent="-285750">
              <a:buFont typeface="Arial" panose="020B0604020202020204" pitchFamily="34" charset="0"/>
              <a:buChar char="•"/>
            </a:pPr>
            <a:r>
              <a:rPr lang="es-ES" b="1" dirty="0"/>
              <a:t>La web científica</a:t>
            </a:r>
            <a:r>
              <a:rPr lang="es-ES" dirty="0"/>
              <a:t>. Las páginas web poseen un contenido educativo o científico. </a:t>
            </a:r>
            <a:br>
              <a:rPr lang="es-ES" dirty="0"/>
            </a:br>
            <a:r>
              <a:rPr lang="es-ES" dirty="0"/>
              <a:t>Pocas empresas poseen un sitio web.</a:t>
            </a:r>
          </a:p>
          <a:p>
            <a:pPr marL="285750" indent="-285750">
              <a:buFont typeface="Arial" panose="020B0604020202020204" pitchFamily="34" charset="0"/>
              <a:buChar char="•"/>
            </a:pPr>
            <a:r>
              <a:rPr lang="es-ES" dirty="0"/>
              <a:t>Páginas </a:t>
            </a:r>
            <a:r>
              <a:rPr lang="es-ES" b="1" dirty="0"/>
              <a:t>basadas en texto</a:t>
            </a:r>
            <a:r>
              <a:rPr lang="es-ES" dirty="0"/>
              <a:t>, con muy pocas imágenes y ningún recurso multimedia. Tiempo de carga rápido. Las páginas son estáticas; sólo a finales de este primer periodo aparece la tecnología </a:t>
            </a:r>
            <a:r>
              <a:rPr lang="en-US" i="1" dirty="0"/>
              <a:t>Common Gateway Interface </a:t>
            </a:r>
            <a:r>
              <a:rPr lang="es-ES" dirty="0"/>
              <a:t>(CGI), que permite la generación dinámica de páginas web.</a:t>
            </a:r>
          </a:p>
          <a:p>
            <a:pPr marL="285750" indent="-285750">
              <a:buFont typeface="Arial" panose="020B0604020202020204" pitchFamily="34" charset="0"/>
              <a:buChar char="•"/>
            </a:pPr>
            <a:r>
              <a:rPr lang="es-ES" b="1" dirty="0"/>
              <a:t>Navegación</a:t>
            </a:r>
            <a:r>
              <a:rPr lang="es-ES" dirty="0"/>
              <a:t> poco estructurada, con falta de coherencia.</a:t>
            </a:r>
          </a:p>
          <a:p>
            <a:pPr marL="742950" lvl="1" indent="-285750">
              <a:buFont typeface="Arial" panose="020B0604020202020204" pitchFamily="34" charset="0"/>
              <a:buChar char="•"/>
            </a:pPr>
            <a:r>
              <a:rPr lang="es-ES" dirty="0"/>
              <a:t>Como las páginas son muy largas, se emplean muchos enlaces internos</a:t>
            </a:r>
          </a:p>
          <a:p>
            <a:pPr marL="742950" lvl="1" indent="-285750">
              <a:buFont typeface="Arial" panose="020B0604020202020204" pitchFamily="34" charset="0"/>
              <a:buChar char="•"/>
            </a:pPr>
            <a:r>
              <a:rPr lang="es-ES" dirty="0"/>
              <a:t>Poco uso de los enlaces entre páginas de un mismo sitio web.</a:t>
            </a:r>
          </a:p>
          <a:p>
            <a:pPr marL="742950" lvl="1" indent="-285750">
              <a:buFont typeface="Arial" panose="020B0604020202020204" pitchFamily="34" charset="0"/>
              <a:buChar char="•"/>
            </a:pPr>
            <a:r>
              <a:rPr lang="es-ES" dirty="0"/>
              <a:t>Listas interminables de enlaces a otros sitios web.</a:t>
            </a:r>
          </a:p>
          <a:p>
            <a:pPr marL="285750" indent="-285750">
              <a:buFont typeface="Arial" panose="020B0604020202020204" pitchFamily="34" charset="0"/>
              <a:buChar char="•"/>
            </a:pPr>
            <a:r>
              <a:rPr lang="es-ES" b="1" dirty="0"/>
              <a:t>Estructura: </a:t>
            </a:r>
            <a:r>
              <a:rPr lang="es-ES" dirty="0"/>
              <a:t>Páginas largas, en lugar de organizar la información en varias páginas, para reducir el número de transferencias. Empleo de listas para organizar la información</a:t>
            </a:r>
          </a:p>
          <a:p>
            <a:pPr marL="285750" indent="-285750">
              <a:buFont typeface="Arial" panose="020B0604020202020204" pitchFamily="34" charset="0"/>
              <a:buChar char="•"/>
            </a:pPr>
            <a:r>
              <a:rPr lang="es-ES" b="1" dirty="0"/>
              <a:t>Diseño</a:t>
            </a:r>
            <a:r>
              <a:rPr lang="es-ES" dirty="0"/>
              <a:t> apenas presente.</a:t>
            </a:r>
          </a:p>
          <a:p>
            <a:pPr marL="742950" lvl="1" indent="-285750">
              <a:buFont typeface="Arial" panose="020B0604020202020204" pitchFamily="34" charset="0"/>
              <a:buChar char="•"/>
            </a:pPr>
            <a:r>
              <a:rPr lang="es-ES" dirty="0"/>
              <a:t>Texto escrito como si fuera una hoja de papel: de lado a lado de la página y desde el principio hasta el final.</a:t>
            </a:r>
          </a:p>
          <a:p>
            <a:pPr marL="742950" lvl="1" indent="-285750">
              <a:buFont typeface="Arial" panose="020B0604020202020204" pitchFamily="34" charset="0"/>
              <a:buChar char="•"/>
            </a:pPr>
            <a:r>
              <a:rPr lang="es-ES" dirty="0"/>
              <a:t>Empleo de saltos de línea como separadores.</a:t>
            </a:r>
          </a:p>
          <a:p>
            <a:pPr marL="742950" lvl="1" indent="-285750">
              <a:buFont typeface="Arial" panose="020B0604020202020204" pitchFamily="34" charset="0"/>
              <a:buChar char="•"/>
            </a:pPr>
            <a:r>
              <a:rPr lang="es-ES" dirty="0"/>
              <a:t>Empleo de líneas horizontales para separar secciones.</a:t>
            </a:r>
          </a:p>
          <a:p>
            <a:pPr marL="285750" indent="-285750">
              <a:buFont typeface="Arial" panose="020B0604020202020204" pitchFamily="34" charset="0"/>
              <a:buChar char="•"/>
            </a:pPr>
            <a:r>
              <a:rPr lang="es-ES" dirty="0"/>
              <a:t>Se pueden visualizar correctamente casi en </a:t>
            </a:r>
            <a:r>
              <a:rPr lang="es-ES" b="1" dirty="0"/>
              <a:t>cualquier navegador </a:t>
            </a:r>
            <a:r>
              <a:rPr lang="es-ES" dirty="0"/>
              <a:t>(incluso los navegadores no gráficos), pero son aburridas y poco legibles.</a:t>
            </a:r>
          </a:p>
        </p:txBody>
      </p:sp>
    </p:spTree>
    <p:extLst>
      <p:ext uri="{BB962C8B-B14F-4D97-AF65-F5344CB8AC3E}">
        <p14:creationId xmlns:p14="http://schemas.microsoft.com/office/powerpoint/2010/main" val="51636600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750384"/>
            <a:ext cx="2307733"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solidFill>
                  <a:schemeClr val="lt1"/>
                </a:solidFill>
              </a:rPr>
              <a:t>Ayudas de navegación adicionales </a:t>
            </a:r>
          </a:p>
        </p:txBody>
      </p:sp>
      <p:sp>
        <p:nvSpPr>
          <p:cNvPr id="4" name="Rectángulo 3"/>
          <p:cNvSpPr/>
          <p:nvPr/>
        </p:nvSpPr>
        <p:spPr>
          <a:xfrm>
            <a:off x="3664038" y="1750384"/>
            <a:ext cx="4851311" cy="1754326"/>
          </a:xfrm>
          <a:prstGeom prst="rect">
            <a:avLst/>
          </a:prstGeom>
        </p:spPr>
        <p:txBody>
          <a:bodyPr wrap="square">
            <a:spAutoFit/>
          </a:bodyPr>
          <a:lstStyle/>
          <a:p>
            <a:r>
              <a:rPr lang="es-ES" dirty="0"/>
              <a:t> la etiqueta &lt;link&gt; puede señalar hacia su página de inicio, y hacia páginas previas y siguientes de una serie indicando la relación con ellas</a:t>
            </a:r>
          </a:p>
          <a:p>
            <a:r>
              <a:rPr lang="es-ES" dirty="0"/>
              <a:t>&lt;link </a:t>
            </a:r>
            <a:r>
              <a:rPr lang="es-ES" dirty="0" err="1"/>
              <a:t>rel</a:t>
            </a:r>
            <a:r>
              <a:rPr lang="es-ES" dirty="0"/>
              <a:t>="home" </a:t>
            </a:r>
            <a:r>
              <a:rPr lang="es-ES" dirty="0" err="1"/>
              <a:t>title</a:t>
            </a:r>
            <a:r>
              <a:rPr lang="es-ES" dirty="0"/>
              <a:t>=“…" </a:t>
            </a:r>
            <a:r>
              <a:rPr lang="es-ES" dirty="0" err="1"/>
              <a:t>href</a:t>
            </a:r>
            <a:r>
              <a:rPr lang="es-ES" dirty="0"/>
              <a:t>=“… /&gt; </a:t>
            </a:r>
          </a:p>
          <a:p>
            <a:r>
              <a:rPr lang="es-ES" dirty="0"/>
              <a:t>&lt;link </a:t>
            </a:r>
            <a:r>
              <a:rPr lang="es-ES" dirty="0" err="1"/>
              <a:t>rel</a:t>
            </a:r>
            <a:r>
              <a:rPr lang="es-ES" dirty="0"/>
              <a:t>="</a:t>
            </a:r>
            <a:r>
              <a:rPr lang="es-ES" dirty="0" err="1"/>
              <a:t>prev</a:t>
            </a:r>
            <a:r>
              <a:rPr lang="es-ES" dirty="0"/>
              <a:t>" </a:t>
            </a:r>
            <a:r>
              <a:rPr lang="es-ES" dirty="0" err="1"/>
              <a:t>title</a:t>
            </a:r>
            <a:r>
              <a:rPr lang="es-ES" dirty="0"/>
              <a:t>=“…" </a:t>
            </a:r>
            <a:r>
              <a:rPr lang="es-ES" dirty="0" err="1"/>
              <a:t>href</a:t>
            </a:r>
            <a:r>
              <a:rPr lang="es-ES" dirty="0"/>
              <a:t>=“… /&gt;  </a:t>
            </a:r>
          </a:p>
          <a:p>
            <a:r>
              <a:rPr lang="es-ES" dirty="0"/>
              <a:t>&lt;link </a:t>
            </a:r>
            <a:r>
              <a:rPr lang="es-ES" dirty="0" err="1"/>
              <a:t>rel</a:t>
            </a:r>
            <a:r>
              <a:rPr lang="es-ES" dirty="0"/>
              <a:t>="</a:t>
            </a:r>
            <a:r>
              <a:rPr lang="es-ES" dirty="0" err="1"/>
              <a:t>next</a:t>
            </a:r>
            <a:r>
              <a:rPr lang="es-ES" dirty="0"/>
              <a:t>" </a:t>
            </a:r>
            <a:r>
              <a:rPr lang="es-ES" dirty="0" err="1"/>
              <a:t>title</a:t>
            </a:r>
            <a:r>
              <a:rPr lang="es-ES" dirty="0"/>
              <a:t>=“…" </a:t>
            </a:r>
            <a:r>
              <a:rPr lang="es-ES" dirty="0" err="1"/>
              <a:t>href</a:t>
            </a:r>
            <a:r>
              <a:rPr lang="es-ES" dirty="0"/>
              <a:t>=“… /&gt; </a:t>
            </a:r>
          </a:p>
        </p:txBody>
      </p:sp>
      <p:sp>
        <p:nvSpPr>
          <p:cNvPr id="5" name="Rectángulo 4"/>
          <p:cNvSpPr/>
          <p:nvPr/>
        </p:nvSpPr>
        <p:spPr>
          <a:xfrm>
            <a:off x="3664038" y="3759283"/>
            <a:ext cx="4572000" cy="1477328"/>
          </a:xfrm>
          <a:prstGeom prst="rect">
            <a:avLst/>
          </a:prstGeom>
        </p:spPr>
        <p:txBody>
          <a:bodyPr>
            <a:spAutoFit/>
          </a:bodyPr>
          <a:lstStyle/>
          <a:p>
            <a:r>
              <a:rPr lang="es-ES" dirty="0"/>
              <a:t>Estos vínculos, generalmente invisibles para los navegadores visuales, pueden desplegarse en navegadores alternos, como los de texto, y ayudar a los usuarios a navegar a </a:t>
            </a:r>
          </a:p>
          <a:p>
            <a:r>
              <a:rPr lang="es-ES" dirty="0"/>
              <a:t>través de un sitio Web</a:t>
            </a:r>
          </a:p>
        </p:txBody>
      </p:sp>
    </p:spTree>
    <p:extLst>
      <p:ext uri="{BB962C8B-B14F-4D97-AF65-F5344CB8AC3E}">
        <p14:creationId xmlns:p14="http://schemas.microsoft.com/office/powerpoint/2010/main" val="630824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49" y="1595838"/>
            <a:ext cx="2417847"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t>Presentar inicialmente el contenido principal </a:t>
            </a:r>
            <a:endParaRPr lang="es-ES" b="1" dirty="0">
              <a:solidFill>
                <a:schemeClr val="lt1"/>
              </a:solidFill>
            </a:endParaRPr>
          </a:p>
        </p:txBody>
      </p:sp>
      <p:sp>
        <p:nvSpPr>
          <p:cNvPr id="6" name="Rectángulo 5"/>
          <p:cNvSpPr/>
          <p:nvPr/>
        </p:nvSpPr>
        <p:spPr>
          <a:xfrm>
            <a:off x="628650" y="2674719"/>
            <a:ext cx="2417847"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solidFill>
                  <a:schemeClr val="lt1"/>
                </a:solidFill>
              </a:rPr>
              <a:t>‘Saltar’ sobre los vínculos de navegación </a:t>
            </a:r>
          </a:p>
        </p:txBody>
      </p:sp>
      <p:sp>
        <p:nvSpPr>
          <p:cNvPr id="4" name="CuadroTexto 3"/>
          <p:cNvSpPr txBox="1"/>
          <p:nvPr/>
        </p:nvSpPr>
        <p:spPr>
          <a:xfrm>
            <a:off x="4031088" y="1622841"/>
            <a:ext cx="4123654" cy="1754326"/>
          </a:xfrm>
          <a:prstGeom prst="rect">
            <a:avLst/>
          </a:prstGeom>
          <a:noFill/>
        </p:spPr>
        <p:txBody>
          <a:bodyPr wrap="square" rtlCol="0">
            <a:spAutoFit/>
          </a:bodyPr>
          <a:lstStyle/>
          <a:p>
            <a:r>
              <a:rPr lang="es-ES" dirty="0"/>
              <a:t>Los elementos de navegación al principio, pueden suponer un problema cuando son extensos y no se “pliegan” como debería suceder en la situación optima, e.g. en ausencia de JavaScript, en dispositivos lectores…. </a:t>
            </a:r>
          </a:p>
        </p:txBody>
      </p:sp>
      <p:sp>
        <p:nvSpPr>
          <p:cNvPr id="5" name="CuadroTexto 4"/>
          <p:cNvSpPr txBox="1"/>
          <p:nvPr/>
        </p:nvSpPr>
        <p:spPr>
          <a:xfrm>
            <a:off x="2626357" y="3913587"/>
            <a:ext cx="5298443" cy="1754326"/>
          </a:xfrm>
          <a:prstGeom prst="rect">
            <a:avLst/>
          </a:prstGeom>
          <a:noFill/>
        </p:spPr>
        <p:txBody>
          <a:bodyPr wrap="square" rtlCol="0">
            <a:spAutoFit/>
          </a:bodyPr>
          <a:lstStyle/>
          <a:p>
            <a:r>
              <a:rPr lang="es-ES" dirty="0"/>
              <a:t>Existen diversas posibilidades para contrarrestar este problema, como presentar primero el contenido (y que el menú se reposicione inicialmente a posteriori) o dispones de un enlace que permita saltar el conjunto de vínculos y que desaparecerá en navegadores de escritorio una vez “replegados los vínculos”</a:t>
            </a:r>
          </a:p>
        </p:txBody>
      </p:sp>
    </p:spTree>
    <p:extLst>
      <p:ext uri="{BB962C8B-B14F-4D97-AF65-F5344CB8AC3E}">
        <p14:creationId xmlns:p14="http://schemas.microsoft.com/office/powerpoint/2010/main" val="2384876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595838"/>
            <a:ext cx="1715305"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solidFill>
                  <a:schemeClr val="lt1"/>
                </a:solidFill>
              </a:rPr>
              <a:t>Usar colores de manera segura en los vínculos</a:t>
            </a:r>
          </a:p>
        </p:txBody>
      </p:sp>
      <p:sp>
        <p:nvSpPr>
          <p:cNvPr id="4" name="Rectángulo 3"/>
          <p:cNvSpPr/>
          <p:nvPr/>
        </p:nvSpPr>
        <p:spPr>
          <a:xfrm>
            <a:off x="3396779" y="1595838"/>
            <a:ext cx="4572000" cy="2031325"/>
          </a:xfrm>
          <a:prstGeom prst="rect">
            <a:avLst/>
          </a:prstGeom>
        </p:spPr>
        <p:txBody>
          <a:bodyPr>
            <a:spAutoFit/>
          </a:bodyPr>
          <a:lstStyle/>
          <a:p>
            <a:r>
              <a:rPr lang="es-ES" dirty="0"/>
              <a:t>Existen dos problemas potenciales relacionados con el color. Primeramente, el texto de sus </a:t>
            </a:r>
          </a:p>
          <a:p>
            <a:r>
              <a:rPr lang="es-ES" dirty="0"/>
              <a:t>vínculos puede no </a:t>
            </a:r>
            <a:r>
              <a:rPr lang="es-ES" b="1" dirty="0"/>
              <a:t>contrastar lo suficiente </a:t>
            </a:r>
            <a:r>
              <a:rPr lang="es-ES" dirty="0"/>
              <a:t>con el color del fondo. Esto aplica generalmente para todo el texto pero puede afectar solo a los vínculos que generalmente tienen su propio color.</a:t>
            </a:r>
          </a:p>
        </p:txBody>
      </p:sp>
      <p:sp>
        <p:nvSpPr>
          <p:cNvPr id="5" name="CuadroTexto 4"/>
          <p:cNvSpPr txBox="1"/>
          <p:nvPr/>
        </p:nvSpPr>
        <p:spPr>
          <a:xfrm>
            <a:off x="3406462" y="3868328"/>
            <a:ext cx="4565561" cy="2031325"/>
          </a:xfrm>
          <a:prstGeom prst="rect">
            <a:avLst/>
          </a:prstGeom>
          <a:noFill/>
        </p:spPr>
        <p:txBody>
          <a:bodyPr wrap="square" rtlCol="0">
            <a:spAutoFit/>
          </a:bodyPr>
          <a:lstStyle/>
          <a:p>
            <a:r>
              <a:rPr lang="es-ES" dirty="0"/>
              <a:t>Si se modifica la forma de presentación de los vínculos, el color no debería ser su única distinción: es imprescindible que los vínculos sean </a:t>
            </a:r>
            <a:r>
              <a:rPr lang="es-ES" b="1" dirty="0"/>
              <a:t>distinguibles de alguna otra forma</a:t>
            </a:r>
            <a:r>
              <a:rPr lang="es-ES" dirty="0"/>
              <a:t>, como en negritas, cursivas o subrayado. Sólo así </a:t>
            </a:r>
            <a:r>
              <a:rPr lang="es-ES" dirty="0" err="1"/>
              <a:t>serár</a:t>
            </a:r>
            <a:r>
              <a:rPr lang="es-ES" dirty="0"/>
              <a:t> accesibles a personas con problemas de visión de los colores (e.g. daltonismo)</a:t>
            </a:r>
          </a:p>
        </p:txBody>
      </p:sp>
    </p:spTree>
    <p:extLst>
      <p:ext uri="{BB962C8B-B14F-4D97-AF65-F5344CB8AC3E}">
        <p14:creationId xmlns:p14="http://schemas.microsoft.com/office/powerpoint/2010/main" val="136513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4309D1-8D49-49E7-BBE9-49429F750D10}"/>
              </a:ext>
            </a:extLst>
          </p:cNvPr>
          <p:cNvSpPr>
            <a:spLocks noGrp="1"/>
          </p:cNvSpPr>
          <p:nvPr>
            <p:ph type="title"/>
          </p:nvPr>
        </p:nvSpPr>
        <p:spPr/>
        <p:txBody>
          <a:bodyPr/>
          <a:lstStyle/>
          <a:p>
            <a:r>
              <a:rPr lang="es-ES" dirty="0"/>
              <a:t>Herramientas: color </a:t>
            </a:r>
            <a:r>
              <a:rPr lang="es-ES" dirty="0" err="1"/>
              <a:t>checker</a:t>
            </a:r>
            <a:endParaRPr lang="es-ES" dirty="0"/>
          </a:p>
        </p:txBody>
      </p:sp>
      <p:pic>
        <p:nvPicPr>
          <p:cNvPr id="3" name="Imagen 2">
            <a:extLst>
              <a:ext uri="{FF2B5EF4-FFF2-40B4-BE49-F238E27FC236}">
                <a16:creationId xmlns:a16="http://schemas.microsoft.com/office/drawing/2014/main" id="{DA6280C0-0E96-4A3E-A068-390587A165FA}"/>
              </a:ext>
            </a:extLst>
          </p:cNvPr>
          <p:cNvPicPr>
            <a:picLocks noChangeAspect="1"/>
          </p:cNvPicPr>
          <p:nvPr/>
        </p:nvPicPr>
        <p:blipFill>
          <a:blip r:embed="rId3"/>
          <a:stretch>
            <a:fillRect/>
          </a:stretch>
        </p:blipFill>
        <p:spPr>
          <a:xfrm>
            <a:off x="3513476" y="1017244"/>
            <a:ext cx="4946456" cy="3117273"/>
          </a:xfrm>
          <a:prstGeom prst="rect">
            <a:avLst/>
          </a:prstGeom>
        </p:spPr>
      </p:pic>
      <p:sp>
        <p:nvSpPr>
          <p:cNvPr id="4" name="Rectángulo 3">
            <a:extLst>
              <a:ext uri="{FF2B5EF4-FFF2-40B4-BE49-F238E27FC236}">
                <a16:creationId xmlns:a16="http://schemas.microsoft.com/office/drawing/2014/main" id="{1036DC37-6C86-4473-8AC1-E4AAD0240333}"/>
              </a:ext>
            </a:extLst>
          </p:cNvPr>
          <p:cNvSpPr/>
          <p:nvPr/>
        </p:nvSpPr>
        <p:spPr>
          <a:xfrm>
            <a:off x="475068" y="2327563"/>
            <a:ext cx="2808459" cy="646331"/>
          </a:xfrm>
          <a:prstGeom prst="rect">
            <a:avLst/>
          </a:prstGeom>
        </p:spPr>
        <p:txBody>
          <a:bodyPr wrap="square">
            <a:spAutoFit/>
          </a:bodyPr>
          <a:lstStyle/>
          <a:p>
            <a:r>
              <a:rPr lang="es-ES" dirty="0">
                <a:hlinkClick r:id="rId4"/>
              </a:rPr>
              <a:t>https://snook.ca/technical/colour_contrast/colour.html</a:t>
            </a:r>
            <a:endParaRPr lang="es-ES" dirty="0"/>
          </a:p>
        </p:txBody>
      </p:sp>
      <p:pic>
        <p:nvPicPr>
          <p:cNvPr id="5" name="Imagen 4">
            <a:extLst>
              <a:ext uri="{FF2B5EF4-FFF2-40B4-BE49-F238E27FC236}">
                <a16:creationId xmlns:a16="http://schemas.microsoft.com/office/drawing/2014/main" id="{9E2BE2A5-3134-43FD-A54F-28A0725C5654}"/>
              </a:ext>
            </a:extLst>
          </p:cNvPr>
          <p:cNvPicPr>
            <a:picLocks noChangeAspect="1"/>
          </p:cNvPicPr>
          <p:nvPr/>
        </p:nvPicPr>
        <p:blipFill>
          <a:blip r:embed="rId5"/>
          <a:stretch>
            <a:fillRect/>
          </a:stretch>
        </p:blipFill>
        <p:spPr>
          <a:xfrm>
            <a:off x="684068" y="3544887"/>
            <a:ext cx="4755383" cy="2620385"/>
          </a:xfrm>
          <a:prstGeom prst="rect">
            <a:avLst/>
          </a:prstGeom>
        </p:spPr>
      </p:pic>
      <p:sp>
        <p:nvSpPr>
          <p:cNvPr id="6" name="Rectángulo 5">
            <a:extLst>
              <a:ext uri="{FF2B5EF4-FFF2-40B4-BE49-F238E27FC236}">
                <a16:creationId xmlns:a16="http://schemas.microsoft.com/office/drawing/2014/main" id="{F72E020D-BAF7-42EF-A789-BAE607AC486E}"/>
              </a:ext>
            </a:extLst>
          </p:cNvPr>
          <p:cNvSpPr/>
          <p:nvPr/>
        </p:nvSpPr>
        <p:spPr>
          <a:xfrm>
            <a:off x="5657659" y="4855080"/>
            <a:ext cx="2473228" cy="923330"/>
          </a:xfrm>
          <a:prstGeom prst="rect">
            <a:avLst/>
          </a:prstGeom>
        </p:spPr>
        <p:txBody>
          <a:bodyPr wrap="square">
            <a:spAutoFit/>
          </a:bodyPr>
          <a:lstStyle/>
          <a:p>
            <a:r>
              <a:rPr lang="es-ES" dirty="0">
                <a:hlinkClick r:id="rId6"/>
              </a:rPr>
              <a:t>https://contrast-ratio.com/#rgb%2825%2C0%2C10%29-on-white</a:t>
            </a:r>
            <a:endParaRPr lang="es-ES" dirty="0"/>
          </a:p>
        </p:txBody>
      </p:sp>
    </p:spTree>
    <p:extLst>
      <p:ext uri="{BB962C8B-B14F-4D97-AF65-F5344CB8AC3E}">
        <p14:creationId xmlns:p14="http://schemas.microsoft.com/office/powerpoint/2010/main" val="267623584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595838"/>
            <a:ext cx="2238118"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solidFill>
                  <a:schemeClr val="lt1"/>
                </a:solidFill>
              </a:rPr>
              <a:t>Evitar la dependencia de los scripts</a:t>
            </a:r>
          </a:p>
        </p:txBody>
      </p:sp>
      <p:sp>
        <p:nvSpPr>
          <p:cNvPr id="6" name="CuadroTexto 5"/>
          <p:cNvSpPr txBox="1"/>
          <p:nvPr/>
        </p:nvSpPr>
        <p:spPr>
          <a:xfrm>
            <a:off x="3339174" y="1595838"/>
            <a:ext cx="4505739" cy="2031325"/>
          </a:xfrm>
          <a:prstGeom prst="rect">
            <a:avLst/>
          </a:prstGeom>
          <a:noFill/>
        </p:spPr>
        <p:txBody>
          <a:bodyPr wrap="square" rtlCol="0">
            <a:spAutoFit/>
          </a:bodyPr>
          <a:lstStyle/>
          <a:p>
            <a:r>
              <a:rPr lang="es-ES" dirty="0"/>
              <a:t>Los scripts deben ser una mejora de mecanismos previos, pero nunca sustituirlos: no deben ser </a:t>
            </a:r>
            <a:r>
              <a:rPr lang="es-ES" b="1" dirty="0"/>
              <a:t>nunca la única forma</a:t>
            </a:r>
            <a:r>
              <a:rPr lang="es-ES" dirty="0"/>
              <a:t> de realizar una tarea. Ejemplo grave de este problema son los menús, cuando no incluyen enlaces, sino que únicamente ejecutan un fragmento de código JavaScript</a:t>
            </a:r>
          </a:p>
        </p:txBody>
      </p:sp>
      <p:sp>
        <p:nvSpPr>
          <p:cNvPr id="7" name="Rectángulo 6"/>
          <p:cNvSpPr/>
          <p:nvPr/>
        </p:nvSpPr>
        <p:spPr>
          <a:xfrm>
            <a:off x="3339174" y="3849923"/>
            <a:ext cx="4957059" cy="1477328"/>
          </a:xfrm>
          <a:prstGeom prst="rect">
            <a:avLst/>
          </a:prstGeom>
        </p:spPr>
        <p:txBody>
          <a:bodyPr wrap="square">
            <a:spAutoFit/>
          </a:bodyPr>
          <a:lstStyle/>
          <a:p>
            <a:r>
              <a:rPr lang="es-ES" dirty="0"/>
              <a:t>Los navegadores de texto (e.g. </a:t>
            </a:r>
            <a:r>
              <a:rPr lang="es-ES" dirty="0" err="1"/>
              <a:t>Lynx</a:t>
            </a:r>
            <a:r>
              <a:rPr lang="es-ES" dirty="0"/>
              <a:t>, Links) no soportan JavaScript.</a:t>
            </a:r>
          </a:p>
          <a:p>
            <a:r>
              <a:rPr lang="es-ES" dirty="0"/>
              <a:t>En algunos entornos corporativos, JavaScript esta deshabilitado, sin que los usuarios puedan cambiar esta configuración</a:t>
            </a:r>
          </a:p>
        </p:txBody>
      </p:sp>
      <p:sp>
        <p:nvSpPr>
          <p:cNvPr id="10" name="Rectángulo 9"/>
          <p:cNvSpPr/>
          <p:nvPr/>
        </p:nvSpPr>
        <p:spPr>
          <a:xfrm>
            <a:off x="539750" y="5733268"/>
            <a:ext cx="7975600" cy="646331"/>
          </a:xfrm>
          <a:prstGeom prst="rect">
            <a:avLst/>
          </a:prstGeom>
        </p:spPr>
        <p:txBody>
          <a:bodyPr wrap="square">
            <a:spAutoFit/>
          </a:bodyPr>
          <a:lstStyle/>
          <a:p>
            <a:r>
              <a:rPr lang="es-ES" dirty="0"/>
              <a:t>Esto da lugar a la técnica de diseño conocida como </a:t>
            </a:r>
            <a:r>
              <a:rPr lang="es-ES" b="1" dirty="0"/>
              <a:t>mejora progresiva</a:t>
            </a:r>
            <a:r>
              <a:rPr lang="es-ES" dirty="0"/>
              <a:t> </a:t>
            </a:r>
            <a:r>
              <a:rPr lang="en-US" i="1" dirty="0"/>
              <a:t>(progressive enhancement</a:t>
            </a:r>
            <a:r>
              <a:rPr lang="es-ES" dirty="0"/>
              <a:t>)</a:t>
            </a:r>
          </a:p>
        </p:txBody>
      </p:sp>
    </p:spTree>
    <p:extLst>
      <p:ext uri="{BB962C8B-B14F-4D97-AF65-F5344CB8AC3E}">
        <p14:creationId xmlns:p14="http://schemas.microsoft.com/office/powerpoint/2010/main" val="2837585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595838"/>
            <a:ext cx="211455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solidFill>
                  <a:schemeClr val="lt1"/>
                </a:solidFill>
              </a:rPr>
              <a:t>Añadir título a los vínculos</a:t>
            </a:r>
          </a:p>
        </p:txBody>
      </p:sp>
      <p:sp>
        <p:nvSpPr>
          <p:cNvPr id="4" name="CuadroTexto 3"/>
          <p:cNvSpPr txBox="1"/>
          <p:nvPr/>
        </p:nvSpPr>
        <p:spPr>
          <a:xfrm>
            <a:off x="3523959" y="1595838"/>
            <a:ext cx="4718893" cy="2585323"/>
          </a:xfrm>
          <a:prstGeom prst="rect">
            <a:avLst/>
          </a:prstGeom>
          <a:noFill/>
        </p:spPr>
        <p:txBody>
          <a:bodyPr wrap="square" rtlCol="0">
            <a:spAutoFit/>
          </a:bodyPr>
          <a:lstStyle/>
          <a:p>
            <a:r>
              <a:rPr lang="es-ES" dirty="0"/>
              <a:t>El atributo </a:t>
            </a:r>
            <a:r>
              <a:rPr lang="en-US" i="1" dirty="0"/>
              <a:t>title</a:t>
            </a:r>
            <a:r>
              <a:rPr lang="es-ES" dirty="0"/>
              <a:t> es global: puede usarse con cualquier etiqueta. En los vínculos puede se muy útil </a:t>
            </a:r>
            <a:r>
              <a:rPr lang="es-ES" b="1" dirty="0"/>
              <a:t>añadir información extra</a:t>
            </a:r>
            <a:r>
              <a:rPr lang="es-ES" dirty="0"/>
              <a:t>.</a:t>
            </a:r>
          </a:p>
          <a:p>
            <a:r>
              <a:rPr lang="es-ES" dirty="0"/>
              <a:t>Si el texto de un vínculo es el nombre de un </a:t>
            </a:r>
          </a:p>
          <a:p>
            <a:r>
              <a:rPr lang="es-ES" dirty="0"/>
              <a:t>articulo, no se necesita un titulo; el propio texto del enlace es lo suficientemente descriptivo. </a:t>
            </a:r>
          </a:p>
          <a:p>
            <a:r>
              <a:rPr lang="es-ES" dirty="0"/>
              <a:t>Pero si al leer el texto del vínculo solo, fuera de contexto, y no se aprecia hacia donde señala, conviene añadir un titulo. </a:t>
            </a:r>
          </a:p>
        </p:txBody>
      </p:sp>
      <p:sp>
        <p:nvSpPr>
          <p:cNvPr id="5" name="CuadroTexto 4"/>
          <p:cNvSpPr txBox="1"/>
          <p:nvPr/>
        </p:nvSpPr>
        <p:spPr>
          <a:xfrm>
            <a:off x="3523959" y="4439479"/>
            <a:ext cx="4585252" cy="1754326"/>
          </a:xfrm>
          <a:prstGeom prst="rect">
            <a:avLst/>
          </a:prstGeom>
          <a:noFill/>
        </p:spPr>
        <p:txBody>
          <a:bodyPr wrap="square" rtlCol="0">
            <a:spAutoFit/>
          </a:bodyPr>
          <a:lstStyle/>
          <a:p>
            <a:r>
              <a:rPr lang="es-ES" dirty="0"/>
              <a:t>Los lectores de páginas web pueden leer el titulo de un vínculo conjuntamente con el texto de este. En todos los casos al aumentar la información disponible previamente sobre el destino, </a:t>
            </a:r>
            <a:r>
              <a:rPr lang="es-ES" b="1" dirty="0"/>
              <a:t>se mejora la navegabilidad, </a:t>
            </a:r>
            <a:r>
              <a:rPr lang="es-ES" dirty="0"/>
              <a:t>al ayudar a los usuarios a predecir hacia donde se dirigen</a:t>
            </a:r>
            <a:endParaRPr lang="es-ES" b="1" dirty="0"/>
          </a:p>
        </p:txBody>
      </p:sp>
    </p:spTree>
    <p:extLst>
      <p:ext uri="{BB962C8B-B14F-4D97-AF65-F5344CB8AC3E}">
        <p14:creationId xmlns:p14="http://schemas.microsoft.com/office/powerpoint/2010/main" val="3368644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595838"/>
            <a:ext cx="2114550"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t>Definir accesos directos desde el teclado</a:t>
            </a:r>
            <a:endParaRPr lang="es-ES" b="1" dirty="0">
              <a:solidFill>
                <a:schemeClr val="lt1"/>
              </a:solidFill>
            </a:endParaRPr>
          </a:p>
        </p:txBody>
      </p:sp>
      <p:sp>
        <p:nvSpPr>
          <p:cNvPr id="4" name="Rectángulo 3"/>
          <p:cNvSpPr/>
          <p:nvPr/>
        </p:nvSpPr>
        <p:spPr>
          <a:xfrm>
            <a:off x="3743739" y="1642005"/>
            <a:ext cx="4572000" cy="2308324"/>
          </a:xfrm>
          <a:prstGeom prst="rect">
            <a:avLst/>
          </a:prstGeom>
        </p:spPr>
        <p:txBody>
          <a:bodyPr>
            <a:spAutoFit/>
          </a:bodyPr>
          <a:lstStyle/>
          <a:p>
            <a:r>
              <a:rPr lang="es-ES" dirty="0"/>
              <a:t>El atributo </a:t>
            </a:r>
            <a:r>
              <a:rPr lang="es-ES" b="1" noProof="1"/>
              <a:t>accesskey</a:t>
            </a:r>
            <a:r>
              <a:rPr lang="es-ES" dirty="0"/>
              <a:t> para vínculos y formularios, permite definir accesos directos desde el teclado para vínculos usados frecuentemente o campos de formularios. </a:t>
            </a:r>
          </a:p>
          <a:p>
            <a:r>
              <a:rPr lang="es-ES" dirty="0"/>
              <a:t>Si la tecla de acceso está definida en un vínculo, su navegador seguirá el vínculo, si es definida en un campo de formulario, su navegador se enfocará en ese campo.</a:t>
            </a:r>
          </a:p>
        </p:txBody>
      </p:sp>
      <p:sp>
        <p:nvSpPr>
          <p:cNvPr id="5" name="CuadroTexto 4"/>
          <p:cNvSpPr txBox="1"/>
          <p:nvPr/>
        </p:nvSpPr>
        <p:spPr>
          <a:xfrm>
            <a:off x="3669860" y="4336075"/>
            <a:ext cx="4845490" cy="1477328"/>
          </a:xfrm>
          <a:prstGeom prst="rect">
            <a:avLst/>
          </a:prstGeom>
          <a:noFill/>
        </p:spPr>
        <p:txBody>
          <a:bodyPr wrap="square" rtlCol="0">
            <a:spAutoFit/>
          </a:bodyPr>
          <a:lstStyle/>
          <a:p>
            <a:r>
              <a:rPr lang="es-ES" dirty="0"/>
              <a:t>Para usuarios con movilidad limitada, esta opción es más fácil de usar que el clic de ratón.</a:t>
            </a:r>
          </a:p>
          <a:p>
            <a:r>
              <a:rPr lang="es-ES" dirty="0"/>
              <a:t>Los lectores de pantalla también anuncian las teclas de acceso, facilitando el uso de la página web</a:t>
            </a:r>
          </a:p>
        </p:txBody>
      </p:sp>
    </p:spTree>
    <p:extLst>
      <p:ext uri="{BB962C8B-B14F-4D97-AF65-F5344CB8AC3E}">
        <p14:creationId xmlns:p14="http://schemas.microsoft.com/office/powerpoint/2010/main" val="2807578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426112"/>
            <a:ext cx="211455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t>No abrir ventanas nuevas</a:t>
            </a:r>
            <a:endParaRPr lang="es-ES" b="1" dirty="0">
              <a:solidFill>
                <a:schemeClr val="lt1"/>
              </a:solidFill>
            </a:endParaRPr>
          </a:p>
        </p:txBody>
      </p:sp>
      <p:sp>
        <p:nvSpPr>
          <p:cNvPr id="4" name="CuadroTexto 3"/>
          <p:cNvSpPr txBox="1"/>
          <p:nvPr/>
        </p:nvSpPr>
        <p:spPr>
          <a:xfrm>
            <a:off x="3812146" y="1410308"/>
            <a:ext cx="4703204" cy="2031325"/>
          </a:xfrm>
          <a:prstGeom prst="rect">
            <a:avLst/>
          </a:prstGeom>
          <a:noFill/>
        </p:spPr>
        <p:txBody>
          <a:bodyPr wrap="square" rtlCol="0">
            <a:spAutoFit/>
          </a:bodyPr>
          <a:lstStyle/>
          <a:p>
            <a:r>
              <a:rPr lang="es-ES" dirty="0"/>
              <a:t>Como norma general, la apertura de nuevas ventanas / pestañas, puntualmente o por defecto, debe ser una opción de usuario pero </a:t>
            </a:r>
            <a:r>
              <a:rPr lang="es-ES" b="1" dirty="0"/>
              <a:t>no una opción de diseño</a:t>
            </a:r>
            <a:r>
              <a:rPr lang="es-ES" dirty="0"/>
              <a:t>.</a:t>
            </a:r>
          </a:p>
          <a:p>
            <a:r>
              <a:rPr lang="es-ES" dirty="0"/>
              <a:t>Una nueva ventana / pestaña rompe el  flujo del botón “Atrás” ya que no retiene el historial del navegador de la ventana / pestaña previa,</a:t>
            </a:r>
          </a:p>
        </p:txBody>
      </p:sp>
      <p:sp>
        <p:nvSpPr>
          <p:cNvPr id="5" name="CuadroTexto 4"/>
          <p:cNvSpPr txBox="1"/>
          <p:nvPr/>
        </p:nvSpPr>
        <p:spPr>
          <a:xfrm>
            <a:off x="3812146" y="3656164"/>
            <a:ext cx="4473437" cy="1754326"/>
          </a:xfrm>
          <a:prstGeom prst="rect">
            <a:avLst/>
          </a:prstGeom>
          <a:noFill/>
        </p:spPr>
        <p:txBody>
          <a:bodyPr wrap="square" rtlCol="0">
            <a:spAutoFit/>
          </a:bodyPr>
          <a:lstStyle/>
          <a:p>
            <a:r>
              <a:rPr lang="es-ES" dirty="0"/>
              <a:t>Usuarios con dificultades visuales o pocos conocimientos informáticos pueden verse desconcertados por no poder regresar a la página anterior simplemente pulsando “Atrás”.</a:t>
            </a:r>
            <a:br>
              <a:rPr lang="es-ES" dirty="0"/>
            </a:br>
            <a:r>
              <a:rPr lang="es-ES" dirty="0"/>
              <a:t>Esta ruptura también puede ser problemática en los lectores de paginas</a:t>
            </a:r>
          </a:p>
        </p:txBody>
      </p:sp>
      <p:sp>
        <p:nvSpPr>
          <p:cNvPr id="6" name="CuadroTexto 5"/>
          <p:cNvSpPr txBox="1"/>
          <p:nvPr/>
        </p:nvSpPr>
        <p:spPr>
          <a:xfrm>
            <a:off x="628651" y="5817704"/>
            <a:ext cx="6699802" cy="646331"/>
          </a:xfrm>
          <a:prstGeom prst="rect">
            <a:avLst/>
          </a:prstGeom>
          <a:noFill/>
        </p:spPr>
        <p:txBody>
          <a:bodyPr wrap="square" rtlCol="0">
            <a:spAutoFit/>
          </a:bodyPr>
          <a:lstStyle/>
          <a:p>
            <a:r>
              <a:rPr lang="es-ES" dirty="0"/>
              <a:t>Al margen de la accesibilidad, la apertura de una nueva ventana puede  ser considerada intrusiva y poco educada por muchos usuarios</a:t>
            </a:r>
          </a:p>
        </p:txBody>
      </p:sp>
    </p:spTree>
    <p:extLst>
      <p:ext uri="{BB962C8B-B14F-4D97-AF65-F5344CB8AC3E}">
        <p14:creationId xmlns:p14="http://schemas.microsoft.com/office/powerpoint/2010/main" val="739618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595838"/>
            <a:ext cx="211455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t>Definir abreviaturas y acrónimos</a:t>
            </a:r>
            <a:endParaRPr lang="es-ES" b="1" dirty="0">
              <a:solidFill>
                <a:schemeClr val="lt1"/>
              </a:solidFill>
            </a:endParaRPr>
          </a:p>
        </p:txBody>
      </p:sp>
      <p:sp>
        <p:nvSpPr>
          <p:cNvPr id="4" name="CuadroTexto 3"/>
          <p:cNvSpPr txBox="1"/>
          <p:nvPr/>
        </p:nvSpPr>
        <p:spPr>
          <a:xfrm>
            <a:off x="3351805" y="1595838"/>
            <a:ext cx="5163545" cy="1200329"/>
          </a:xfrm>
          <a:prstGeom prst="rect">
            <a:avLst/>
          </a:prstGeom>
          <a:noFill/>
        </p:spPr>
        <p:txBody>
          <a:bodyPr wrap="square" rtlCol="0">
            <a:spAutoFit/>
          </a:bodyPr>
          <a:lstStyle/>
          <a:p>
            <a:r>
              <a:rPr lang="es-ES" dirty="0"/>
              <a:t>La etiqueta &lt;</a:t>
            </a:r>
            <a:r>
              <a:rPr lang="es-ES" dirty="0" err="1"/>
              <a:t>abbr</a:t>
            </a:r>
            <a:r>
              <a:rPr lang="es-ES" dirty="0"/>
              <a:t>&gt; permite delimitar tanto abreviaturas como acrónimos y aprovechar el atributo </a:t>
            </a:r>
            <a:r>
              <a:rPr lang="en-US" i="1" dirty="0"/>
              <a:t>title</a:t>
            </a:r>
            <a:r>
              <a:rPr lang="es-ES" dirty="0"/>
              <a:t> para proporcionar información precisa de su significado, que se mostrara de forma emergente</a:t>
            </a:r>
          </a:p>
        </p:txBody>
      </p:sp>
      <p:sp>
        <p:nvSpPr>
          <p:cNvPr id="5" name="CuadroTexto 4"/>
          <p:cNvSpPr txBox="1"/>
          <p:nvPr/>
        </p:nvSpPr>
        <p:spPr>
          <a:xfrm>
            <a:off x="3351805" y="2997884"/>
            <a:ext cx="5344732" cy="1754326"/>
          </a:xfrm>
          <a:prstGeom prst="rect">
            <a:avLst/>
          </a:prstGeom>
          <a:noFill/>
        </p:spPr>
        <p:txBody>
          <a:bodyPr wrap="square" rtlCol="0">
            <a:spAutoFit/>
          </a:bodyPr>
          <a:lstStyle/>
          <a:p>
            <a:r>
              <a:rPr lang="es-ES" dirty="0"/>
              <a:t>Esto supone una buena práctica de cara a todos los usuarios, especialmente para aquellos con más dificultades para comprender información técnica.</a:t>
            </a:r>
          </a:p>
          <a:p>
            <a:r>
              <a:rPr lang="es-ES" dirty="0"/>
              <a:t>Se mejoran además las búsquedas en Google que responderán tanto a las siglas o abreviatura como al nombre completo </a:t>
            </a:r>
          </a:p>
        </p:txBody>
      </p:sp>
    </p:spTree>
    <p:extLst>
      <p:ext uri="{BB962C8B-B14F-4D97-AF65-F5344CB8AC3E}">
        <p14:creationId xmlns:p14="http://schemas.microsoft.com/office/powerpoint/2010/main" val="1724658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49" y="1595838"/>
            <a:ext cx="2324615"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solidFill>
                  <a:schemeClr val="lt1"/>
                </a:solidFill>
              </a:rPr>
              <a:t>Marcar correctamente las  cabeceras de las tablas</a:t>
            </a:r>
          </a:p>
        </p:txBody>
      </p:sp>
      <p:sp>
        <p:nvSpPr>
          <p:cNvPr id="4" name="CuadroTexto 3"/>
          <p:cNvSpPr txBox="1"/>
          <p:nvPr/>
        </p:nvSpPr>
        <p:spPr>
          <a:xfrm>
            <a:off x="3596311" y="1595838"/>
            <a:ext cx="4643675" cy="1477328"/>
          </a:xfrm>
          <a:prstGeom prst="rect">
            <a:avLst/>
          </a:prstGeom>
          <a:noFill/>
        </p:spPr>
        <p:txBody>
          <a:bodyPr wrap="square" rtlCol="0">
            <a:spAutoFit/>
          </a:bodyPr>
          <a:lstStyle/>
          <a:p>
            <a:r>
              <a:rPr lang="es-ES" dirty="0"/>
              <a:t>Las cabeceras de las tablas deben etiquetarse correctamente como &lt;</a:t>
            </a:r>
            <a:r>
              <a:rPr lang="es-ES" dirty="0" err="1"/>
              <a:t>th</a:t>
            </a:r>
            <a:r>
              <a:rPr lang="es-ES" dirty="0"/>
              <a:t>&gt; en lugar de &lt;</a:t>
            </a:r>
            <a:r>
              <a:rPr lang="es-ES" dirty="0" err="1"/>
              <a:t>td</a:t>
            </a:r>
            <a:r>
              <a:rPr lang="es-ES" dirty="0"/>
              <a:t>&gt;. Además el atributo </a:t>
            </a:r>
            <a:r>
              <a:rPr lang="en-US" i="1" dirty="0"/>
              <a:t>scope</a:t>
            </a:r>
            <a:r>
              <a:rPr lang="es-ES" dirty="0"/>
              <a:t> permitirá indicar si se trata de la cabecera de una fila, columna o grupo de ellas</a:t>
            </a:r>
          </a:p>
        </p:txBody>
      </p:sp>
      <p:sp>
        <p:nvSpPr>
          <p:cNvPr id="5" name="Rectángulo 4"/>
          <p:cNvSpPr/>
          <p:nvPr/>
        </p:nvSpPr>
        <p:spPr>
          <a:xfrm>
            <a:off x="3596311" y="3334396"/>
            <a:ext cx="4643675" cy="1754326"/>
          </a:xfrm>
          <a:prstGeom prst="rect">
            <a:avLst/>
          </a:prstGeom>
        </p:spPr>
        <p:txBody>
          <a:bodyPr wrap="square">
            <a:spAutoFit/>
          </a:bodyPr>
          <a:lstStyle/>
          <a:p>
            <a:r>
              <a:rPr lang="es-ES" dirty="0"/>
              <a:t>Los lectores de pantalla utilizarán esta información para poder transmitir al usuario una idea precisa de la estructura de la tabla.</a:t>
            </a:r>
          </a:p>
          <a:p>
            <a:r>
              <a:rPr lang="es-ES" dirty="0"/>
              <a:t>Además estos dispositivos cuentan con un modo de lectura de tablas que aprovecha esta información</a:t>
            </a:r>
          </a:p>
        </p:txBody>
      </p:sp>
    </p:spTree>
    <p:extLst>
      <p:ext uri="{BB962C8B-B14F-4D97-AF65-F5344CB8AC3E}">
        <p14:creationId xmlns:p14="http://schemas.microsoft.com/office/powerpoint/2010/main" val="3070362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Segunda generación (1995-2001)</a:t>
            </a:r>
          </a:p>
        </p:txBody>
      </p:sp>
      <p:pic>
        <p:nvPicPr>
          <p:cNvPr id="6" name="Imagen 5"/>
          <p:cNvPicPr>
            <a:picLocks noChangeAspect="1"/>
          </p:cNvPicPr>
          <p:nvPr/>
        </p:nvPicPr>
        <p:blipFill>
          <a:blip r:embed="rId3"/>
          <a:stretch>
            <a:fillRect/>
          </a:stretch>
        </p:blipFill>
        <p:spPr>
          <a:xfrm>
            <a:off x="958850" y="1430294"/>
            <a:ext cx="5675701" cy="4286337"/>
          </a:xfrm>
          <a:prstGeom prst="rect">
            <a:avLst/>
          </a:prstGeom>
        </p:spPr>
        <p:style>
          <a:lnRef idx="0">
            <a:schemeClr val="accent3"/>
          </a:lnRef>
          <a:fillRef idx="3">
            <a:schemeClr val="accent3"/>
          </a:fillRef>
          <a:effectRef idx="3">
            <a:schemeClr val="accent3"/>
          </a:effectRef>
          <a:fontRef idx="minor">
            <a:schemeClr val="lt1"/>
          </a:fontRef>
        </p:style>
      </p:pic>
      <p:sp>
        <p:nvSpPr>
          <p:cNvPr id="3" name="Rectángulo 2"/>
          <p:cNvSpPr/>
          <p:nvPr/>
        </p:nvSpPr>
        <p:spPr>
          <a:xfrm>
            <a:off x="5758850" y="3789996"/>
            <a:ext cx="2521550" cy="2585323"/>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dirty="0"/>
              <a:t>Prima el uso de la tecnología, sin tener en cuenta el propósito del sitio web, por encima de la legibilidad o claridad de la presentación de la información. En el diseño aun no se tiene en cuenta al usuario</a:t>
            </a:r>
          </a:p>
        </p:txBody>
      </p:sp>
    </p:spTree>
    <p:extLst>
      <p:ext uri="{BB962C8B-B14F-4D97-AF65-F5344CB8AC3E}">
        <p14:creationId xmlns:p14="http://schemas.microsoft.com/office/powerpoint/2010/main" val="36906922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595838"/>
            <a:ext cx="211455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solidFill>
                  <a:schemeClr val="lt1"/>
                </a:solidFill>
              </a:rPr>
              <a:t>Texto alternativo en las imágenes</a:t>
            </a:r>
          </a:p>
        </p:txBody>
      </p:sp>
      <p:sp>
        <p:nvSpPr>
          <p:cNvPr id="4" name="Rectángulo 3"/>
          <p:cNvSpPr/>
          <p:nvPr/>
        </p:nvSpPr>
        <p:spPr>
          <a:xfrm>
            <a:off x="3470857" y="1595838"/>
            <a:ext cx="4745864" cy="1938992"/>
          </a:xfrm>
          <a:prstGeom prst="rect">
            <a:avLst/>
          </a:prstGeom>
        </p:spPr>
        <p:txBody>
          <a:bodyPr wrap="square">
            <a:spAutoFit/>
          </a:bodyPr>
          <a:lstStyle/>
          <a:p>
            <a:r>
              <a:rPr lang="es-ES" sz="2400" dirty="0"/>
              <a:t>Cada imagen de cada página de un sitio Web debe tener un equivalente textual, o </a:t>
            </a:r>
            <a:r>
              <a:rPr lang="es-ES" sz="2400" b="1" dirty="0"/>
              <a:t>texto alternativo</a:t>
            </a:r>
            <a:r>
              <a:rPr lang="es-ES" sz="2400" dirty="0"/>
              <a:t> ("</a:t>
            </a:r>
            <a:r>
              <a:rPr lang="es-ES" sz="2400" dirty="0" err="1"/>
              <a:t>alttext</a:t>
            </a:r>
            <a:r>
              <a:rPr lang="es-ES" sz="2400" dirty="0"/>
              <a:t>“), especificado en el atributo </a:t>
            </a:r>
            <a:r>
              <a:rPr lang="es-ES" sz="2400" dirty="0" err="1"/>
              <a:t>alt</a:t>
            </a:r>
            <a:r>
              <a:rPr lang="es-ES" sz="2400" dirty="0"/>
              <a:t> de la etiqueta &lt;</a:t>
            </a:r>
            <a:r>
              <a:rPr lang="es-ES" sz="2400" dirty="0" err="1"/>
              <a:t>img</a:t>
            </a:r>
            <a:r>
              <a:rPr lang="es-ES" sz="2400" dirty="0"/>
              <a:t>&gt;</a:t>
            </a:r>
          </a:p>
        </p:txBody>
      </p:sp>
      <p:sp>
        <p:nvSpPr>
          <p:cNvPr id="5" name="Rectángulo 4"/>
          <p:cNvSpPr/>
          <p:nvPr/>
        </p:nvSpPr>
        <p:spPr>
          <a:xfrm>
            <a:off x="3470857" y="3852603"/>
            <a:ext cx="4017112" cy="1754326"/>
          </a:xfrm>
          <a:prstGeom prst="rect">
            <a:avLst/>
          </a:prstGeom>
        </p:spPr>
        <p:txBody>
          <a:bodyPr wrap="square">
            <a:spAutoFit/>
          </a:bodyPr>
          <a:lstStyle/>
          <a:p>
            <a:pPr marL="285750" indent="-285750">
              <a:buFont typeface="Arial" panose="020B0604020202020204" pitchFamily="34" charset="0"/>
              <a:buChar char="•"/>
            </a:pPr>
            <a:r>
              <a:rPr lang="es-ES" dirty="0"/>
              <a:t>los lectores de pantalla lo leen,</a:t>
            </a:r>
          </a:p>
          <a:p>
            <a:pPr marL="285750" indent="-285750">
              <a:buFont typeface="Arial" panose="020B0604020202020204" pitchFamily="34" charset="0"/>
              <a:buChar char="•"/>
            </a:pPr>
            <a:r>
              <a:rPr lang="es-ES" dirty="0"/>
              <a:t>los navegadores de texto lo muestran,</a:t>
            </a:r>
          </a:p>
          <a:p>
            <a:pPr marL="285750" indent="-285750">
              <a:buFont typeface="Arial" panose="020B0604020202020204" pitchFamily="34" charset="0"/>
              <a:buChar char="•"/>
            </a:pPr>
            <a:r>
              <a:rPr lang="es-ES" dirty="0"/>
              <a:t>Google lo clasifica</a:t>
            </a:r>
          </a:p>
          <a:p>
            <a:pPr marL="285750" indent="-285750">
              <a:buFont typeface="Arial" panose="020B0604020202020204" pitchFamily="34" charset="0"/>
              <a:buChar char="•"/>
            </a:pPr>
            <a:r>
              <a:rPr lang="es-ES" dirty="0"/>
              <a:t>los navegadores visuales pueden mostrarlo como una información de herramienta o en la línea de estado</a:t>
            </a:r>
          </a:p>
        </p:txBody>
      </p:sp>
    </p:spTree>
    <p:extLst>
      <p:ext uri="{BB962C8B-B14F-4D97-AF65-F5344CB8AC3E}">
        <p14:creationId xmlns:p14="http://schemas.microsoft.com/office/powerpoint/2010/main" val="3893561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595838"/>
            <a:ext cx="2633534"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t>Proveer texto equivalente para los mapas de</a:t>
            </a:r>
          </a:p>
          <a:p>
            <a:r>
              <a:rPr lang="es-ES" b="1" dirty="0"/>
              <a:t>imágenes </a:t>
            </a:r>
            <a:endParaRPr lang="es-ES" b="1" dirty="0">
              <a:solidFill>
                <a:schemeClr val="lt1"/>
              </a:solidFill>
            </a:endParaRPr>
          </a:p>
        </p:txBody>
      </p:sp>
      <p:sp>
        <p:nvSpPr>
          <p:cNvPr id="4" name="Rectángulo 3"/>
          <p:cNvSpPr/>
          <p:nvPr/>
        </p:nvSpPr>
        <p:spPr>
          <a:xfrm>
            <a:off x="4037526" y="1595838"/>
            <a:ext cx="4572000" cy="1200329"/>
          </a:xfrm>
          <a:prstGeom prst="rect">
            <a:avLst/>
          </a:prstGeom>
        </p:spPr>
        <p:txBody>
          <a:bodyPr>
            <a:spAutoFit/>
          </a:bodyPr>
          <a:lstStyle/>
          <a:p>
            <a:r>
              <a:rPr lang="es-ES" dirty="0"/>
              <a:t>De la misma forma en que cada imagen, cada mapa de imagen y cada área en que se puede hacer clic en un mapa de imagen necesitan tener texto equivalente.</a:t>
            </a:r>
          </a:p>
        </p:txBody>
      </p:sp>
      <p:sp>
        <p:nvSpPr>
          <p:cNvPr id="5" name="Rectángulo 4"/>
          <p:cNvSpPr/>
          <p:nvPr/>
        </p:nvSpPr>
        <p:spPr>
          <a:xfrm>
            <a:off x="4037526" y="2938203"/>
            <a:ext cx="4572000" cy="2031325"/>
          </a:xfrm>
          <a:prstGeom prst="rect">
            <a:avLst/>
          </a:prstGeom>
        </p:spPr>
        <p:txBody>
          <a:bodyPr>
            <a:spAutoFit/>
          </a:bodyPr>
          <a:lstStyle/>
          <a:p>
            <a:pPr marL="285750" indent="-285750">
              <a:buFont typeface="Arial" panose="020B0604020202020204" pitchFamily="34" charset="0"/>
              <a:buChar char="•"/>
            </a:pPr>
            <a:r>
              <a:rPr lang="es-ES" dirty="0"/>
              <a:t>Puede proveer texto </a:t>
            </a:r>
            <a:r>
              <a:rPr lang="es-ES" dirty="0" err="1"/>
              <a:t>alt</a:t>
            </a:r>
            <a:r>
              <a:rPr lang="es-ES" dirty="0"/>
              <a:t> para la imagen en si en la etiqueta &lt;</a:t>
            </a:r>
            <a:r>
              <a:rPr lang="es-ES" dirty="0" err="1"/>
              <a:t>img</a:t>
            </a:r>
            <a:r>
              <a:rPr lang="es-ES" dirty="0"/>
              <a:t>&gt;, y</a:t>
            </a:r>
          </a:p>
          <a:p>
            <a:pPr marL="285750" indent="-285750">
              <a:buFont typeface="Arial" panose="020B0604020202020204" pitchFamily="34" charset="0"/>
              <a:buChar char="•"/>
            </a:pPr>
            <a:r>
              <a:rPr lang="es-ES" dirty="0"/>
              <a:t> para cada área en que se puede hacer clic en el mapa de imágenes en la etiqueta &lt;</a:t>
            </a:r>
            <a:r>
              <a:rPr lang="es-ES" dirty="0" err="1"/>
              <a:t>area</a:t>
            </a:r>
            <a:r>
              <a:rPr lang="es-ES" dirty="0"/>
              <a:t>&gt; (asociada con &lt;</a:t>
            </a:r>
            <a:r>
              <a:rPr lang="es-ES" dirty="0" err="1"/>
              <a:t>map</a:t>
            </a:r>
            <a:r>
              <a:rPr lang="es-ES" dirty="0"/>
              <a:t>&gt;), que define donde se encuentran las áreas de clic y hacia donde van. </a:t>
            </a:r>
          </a:p>
        </p:txBody>
      </p:sp>
      <p:sp>
        <p:nvSpPr>
          <p:cNvPr id="6" name="CuadroTexto 5"/>
          <p:cNvSpPr txBox="1"/>
          <p:nvPr/>
        </p:nvSpPr>
        <p:spPr>
          <a:xfrm>
            <a:off x="2687661" y="5111564"/>
            <a:ext cx="5827689" cy="1200329"/>
          </a:xfrm>
          <a:prstGeom prst="rect">
            <a:avLst/>
          </a:prstGeom>
          <a:noFill/>
        </p:spPr>
        <p:txBody>
          <a:bodyPr wrap="square" rtlCol="0">
            <a:spAutoFit/>
          </a:bodyPr>
          <a:lstStyle/>
          <a:p>
            <a:r>
              <a:rPr lang="es-ES" dirty="0"/>
              <a:t>De esta forma los lectores de pantalla y navegadores de texto pueden responder a estos mapas igual que a otras imágenes</a:t>
            </a:r>
          </a:p>
          <a:p>
            <a:r>
              <a:rPr lang="es-ES" dirty="0"/>
              <a:t>Nuevamente es posible la clasificación de las imágenes por parte de Google</a:t>
            </a:r>
          </a:p>
        </p:txBody>
      </p:sp>
    </p:spTree>
    <p:extLst>
      <p:ext uri="{BB962C8B-B14F-4D97-AF65-F5344CB8AC3E}">
        <p14:creationId xmlns:p14="http://schemas.microsoft.com/office/powerpoint/2010/main" val="486252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595838"/>
            <a:ext cx="211455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t>Usar tamaños de fuentes relativos </a:t>
            </a:r>
            <a:endParaRPr lang="es-ES" b="1" dirty="0">
              <a:solidFill>
                <a:schemeClr val="lt1"/>
              </a:solidFill>
            </a:endParaRPr>
          </a:p>
        </p:txBody>
      </p:sp>
      <p:sp>
        <p:nvSpPr>
          <p:cNvPr id="4" name="CuadroTexto 3"/>
          <p:cNvSpPr txBox="1"/>
          <p:nvPr/>
        </p:nvSpPr>
        <p:spPr>
          <a:xfrm>
            <a:off x="3644347" y="1595838"/>
            <a:ext cx="4427107" cy="2308324"/>
          </a:xfrm>
          <a:prstGeom prst="rect">
            <a:avLst/>
          </a:prstGeom>
          <a:noFill/>
        </p:spPr>
        <p:txBody>
          <a:bodyPr wrap="square" rtlCol="0">
            <a:spAutoFit/>
          </a:bodyPr>
          <a:lstStyle/>
          <a:p>
            <a:r>
              <a:rPr lang="es-ES" dirty="0"/>
              <a:t>Tema controvertido desde la época en que Netscape no incluía un soporte adecuado para las fuentes en tamaños relativos.</a:t>
            </a:r>
          </a:p>
          <a:p>
            <a:r>
              <a:rPr lang="es-ES" dirty="0"/>
              <a:t>Actualmente están claras las ventajas del uso de este tipo de medidas, generalmente en </a:t>
            </a:r>
            <a:r>
              <a:rPr lang="es-ES" dirty="0" err="1"/>
              <a:t>ems</a:t>
            </a:r>
            <a:r>
              <a:rPr lang="es-ES" dirty="0"/>
              <a:t> como complemento a las distribuciones fluidas, que definen en porcentajes los espacios</a:t>
            </a:r>
          </a:p>
        </p:txBody>
      </p:sp>
      <p:sp>
        <p:nvSpPr>
          <p:cNvPr id="5" name="CuadroTexto 4"/>
          <p:cNvSpPr txBox="1"/>
          <p:nvPr/>
        </p:nvSpPr>
        <p:spPr>
          <a:xfrm>
            <a:off x="3644347" y="4227443"/>
            <a:ext cx="4890052" cy="1200329"/>
          </a:xfrm>
          <a:prstGeom prst="rect">
            <a:avLst/>
          </a:prstGeom>
          <a:noFill/>
        </p:spPr>
        <p:txBody>
          <a:bodyPr wrap="square" rtlCol="0">
            <a:spAutoFit/>
          </a:bodyPr>
          <a:lstStyle/>
          <a:p>
            <a:r>
              <a:rPr lang="es-ES" dirty="0"/>
              <a:t>Personas con dificultades de visión se benefician del tamaño relativo de las fuentes al poder modificar el tamaño de texto base y ver como esto se refleja en toda la página Web</a:t>
            </a:r>
          </a:p>
        </p:txBody>
      </p:sp>
    </p:spTree>
    <p:extLst>
      <p:ext uri="{BB962C8B-B14F-4D97-AF65-F5344CB8AC3E}">
        <p14:creationId xmlns:p14="http://schemas.microsoft.com/office/powerpoint/2010/main" val="2046589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50" y="1595838"/>
            <a:ext cx="211455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solidFill>
                  <a:schemeClr val="lt1"/>
                </a:solidFill>
              </a:rPr>
              <a:t>Encabezados reales</a:t>
            </a:r>
          </a:p>
        </p:txBody>
      </p:sp>
      <p:sp>
        <p:nvSpPr>
          <p:cNvPr id="4" name="CuadroTexto 3"/>
          <p:cNvSpPr txBox="1"/>
          <p:nvPr/>
        </p:nvSpPr>
        <p:spPr>
          <a:xfrm>
            <a:off x="3670479" y="1595838"/>
            <a:ext cx="4844872" cy="2862322"/>
          </a:xfrm>
          <a:prstGeom prst="rect">
            <a:avLst/>
          </a:prstGeom>
          <a:noFill/>
        </p:spPr>
        <p:txBody>
          <a:bodyPr wrap="square" rtlCol="0">
            <a:spAutoFit/>
          </a:bodyPr>
          <a:lstStyle/>
          <a:p>
            <a:r>
              <a:rPr lang="es-ES" dirty="0"/>
              <a:t>Un sitio Web es, entre otras cosas un esquema definido por las </a:t>
            </a:r>
            <a:r>
              <a:rPr lang="pt-BR" dirty="0"/>
              <a:t>etiquetas </a:t>
            </a:r>
            <a:r>
              <a:rPr lang="es-ES" dirty="0"/>
              <a:t>de encabezados </a:t>
            </a:r>
          </a:p>
          <a:p>
            <a:r>
              <a:rPr lang="es-ES" dirty="0"/>
              <a:t>reales</a:t>
            </a:r>
            <a:r>
              <a:rPr lang="pt-BR" dirty="0"/>
              <a:t> &lt;h1&gt;, &lt;h2&gt;, &lt;h3&gt;...</a:t>
            </a:r>
          </a:p>
          <a:p>
            <a:pPr marL="285750" indent="-285750">
              <a:buFont typeface="Arial" panose="020B0604020202020204" pitchFamily="34" charset="0"/>
              <a:buChar char="•"/>
            </a:pPr>
            <a:r>
              <a:rPr lang="es-ES" dirty="0"/>
              <a:t>todos los títulos se deben marcar con etiquetas de encabezado acordes a su nivel</a:t>
            </a:r>
          </a:p>
          <a:p>
            <a:pPr marL="285750" indent="-285750">
              <a:buFont typeface="Arial" panose="020B0604020202020204" pitchFamily="34" charset="0"/>
              <a:buChar char="•"/>
            </a:pPr>
            <a:r>
              <a:rPr lang="es-ES" dirty="0"/>
              <a:t>nunca se utilizan etiquetas de encabezado con otro fin</a:t>
            </a:r>
          </a:p>
          <a:p>
            <a:pPr marL="285750" indent="-285750">
              <a:buFont typeface="Arial" panose="020B0604020202020204" pitchFamily="34" charset="0"/>
              <a:buChar char="•"/>
            </a:pPr>
            <a:r>
              <a:rPr lang="es-ES" dirty="0"/>
              <a:t>en HTML5 contamos con </a:t>
            </a:r>
            <a:r>
              <a:rPr lang="es-ES" dirty="0" err="1"/>
              <a:t>hgroup</a:t>
            </a:r>
            <a:r>
              <a:rPr lang="es-ES" dirty="0"/>
              <a:t> para definir títulos y subtítulos asociados sin romper el esquema</a:t>
            </a:r>
            <a:endParaRPr lang="pt-BR" dirty="0"/>
          </a:p>
        </p:txBody>
      </p:sp>
      <p:sp>
        <p:nvSpPr>
          <p:cNvPr id="5" name="Rectángulo 4"/>
          <p:cNvSpPr/>
          <p:nvPr/>
        </p:nvSpPr>
        <p:spPr>
          <a:xfrm>
            <a:off x="1590541" y="4683393"/>
            <a:ext cx="6613302" cy="1477328"/>
          </a:xfrm>
          <a:prstGeom prst="rect">
            <a:avLst/>
          </a:prstGeom>
        </p:spPr>
        <p:txBody>
          <a:bodyPr wrap="square">
            <a:spAutoFit/>
          </a:bodyPr>
          <a:lstStyle/>
          <a:p>
            <a:r>
              <a:rPr lang="es-ES" dirty="0"/>
              <a:t>Los lectores de pantalla mejoran su “narración” de la página si los esquemas son correctos.</a:t>
            </a:r>
          </a:p>
          <a:p>
            <a:r>
              <a:rPr lang="es-ES" dirty="0"/>
              <a:t>Los robots y arañas (i.e. Google) aprecian una página bien estructurada, y evalúan de manera más alta las palabras clave cuando aparecen en encabezados reales</a:t>
            </a:r>
          </a:p>
        </p:txBody>
      </p:sp>
    </p:spTree>
    <p:extLst>
      <p:ext uri="{BB962C8B-B14F-4D97-AF65-F5344CB8AC3E}">
        <p14:creationId xmlns:p14="http://schemas.microsoft.com/office/powerpoint/2010/main" val="597520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accesibilidad</a:t>
            </a:r>
          </a:p>
        </p:txBody>
      </p:sp>
      <p:sp>
        <p:nvSpPr>
          <p:cNvPr id="3" name="Rectángulo 2"/>
          <p:cNvSpPr/>
          <p:nvPr/>
        </p:nvSpPr>
        <p:spPr>
          <a:xfrm>
            <a:off x="628649" y="1595838"/>
            <a:ext cx="2942453"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t>Elementos de los formularios definidos correctamente</a:t>
            </a:r>
            <a:endParaRPr lang="es-ES" b="1" dirty="0">
              <a:solidFill>
                <a:schemeClr val="lt1"/>
              </a:solidFill>
            </a:endParaRPr>
          </a:p>
        </p:txBody>
      </p:sp>
      <p:sp>
        <p:nvSpPr>
          <p:cNvPr id="4" name="Rectángulo 3"/>
          <p:cNvSpPr/>
          <p:nvPr/>
        </p:nvSpPr>
        <p:spPr>
          <a:xfrm>
            <a:off x="3943350" y="1642004"/>
            <a:ext cx="4415039" cy="2308324"/>
          </a:xfrm>
          <a:prstGeom prst="rect">
            <a:avLst/>
          </a:prstGeom>
        </p:spPr>
        <p:txBody>
          <a:bodyPr wrap="square">
            <a:spAutoFit/>
          </a:bodyPr>
          <a:lstStyle/>
          <a:p>
            <a:r>
              <a:rPr lang="es-ES" dirty="0"/>
              <a:t>La etiqueta &lt;</a:t>
            </a:r>
            <a:r>
              <a:rPr lang="en-US" i="1" dirty="0"/>
              <a:t>label</a:t>
            </a:r>
            <a:r>
              <a:rPr lang="es-ES" dirty="0"/>
              <a:t>&gt; permite asociar una etiqueta de formulario con cualquier elemento de entrada de datos: input, </a:t>
            </a:r>
            <a:r>
              <a:rPr lang="en-US" i="1" dirty="0"/>
              <a:t>checkbox</a:t>
            </a:r>
            <a:r>
              <a:rPr lang="es-ES" dirty="0"/>
              <a:t>, </a:t>
            </a:r>
            <a:r>
              <a:rPr lang="en-US" i="1" dirty="0"/>
              <a:t>radio button</a:t>
            </a:r>
            <a:r>
              <a:rPr lang="es-ES" dirty="0"/>
              <a:t>…</a:t>
            </a:r>
          </a:p>
          <a:p>
            <a:r>
              <a:rPr lang="es-ES" dirty="0"/>
              <a:t>Si se anida correctamente, toda la etiqueta se convierte en </a:t>
            </a:r>
            <a:r>
              <a:rPr lang="es-ES" dirty="0" err="1"/>
              <a:t>cliqueable</a:t>
            </a:r>
            <a:r>
              <a:rPr lang="es-ES" dirty="0"/>
              <a:t>,  con lo que se consigue el comportamiento habitual de los interfaces gráficos de escritorio</a:t>
            </a:r>
          </a:p>
        </p:txBody>
      </p:sp>
      <p:sp>
        <p:nvSpPr>
          <p:cNvPr id="5" name="CuadroTexto 4"/>
          <p:cNvSpPr txBox="1"/>
          <p:nvPr/>
        </p:nvSpPr>
        <p:spPr>
          <a:xfrm>
            <a:off x="3943350" y="4284932"/>
            <a:ext cx="4327487" cy="923330"/>
          </a:xfrm>
          <a:prstGeom prst="rect">
            <a:avLst/>
          </a:prstGeom>
          <a:noFill/>
        </p:spPr>
        <p:txBody>
          <a:bodyPr wrap="square" rtlCol="0">
            <a:spAutoFit/>
          </a:bodyPr>
          <a:lstStyle/>
          <a:p>
            <a:r>
              <a:rPr lang="es-ES" dirty="0"/>
              <a:t>Para personas con problemas de visión o de movilidad esto puede facilitar la tarea de cumplimentar un formulario</a:t>
            </a:r>
          </a:p>
        </p:txBody>
      </p:sp>
    </p:spTree>
    <p:extLst>
      <p:ext uri="{BB962C8B-B14F-4D97-AF65-F5344CB8AC3E}">
        <p14:creationId xmlns:p14="http://schemas.microsoft.com/office/powerpoint/2010/main" val="2774435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289225-5726-4014-9102-EDA063A2C7A0}"/>
              </a:ext>
            </a:extLst>
          </p:cNvPr>
          <p:cNvSpPr>
            <a:spLocks noGrp="1"/>
          </p:cNvSpPr>
          <p:nvPr>
            <p:ph type="title"/>
          </p:nvPr>
        </p:nvSpPr>
        <p:spPr/>
        <p:txBody>
          <a:bodyPr/>
          <a:lstStyle/>
          <a:p>
            <a:r>
              <a:rPr lang="es-ES" dirty="0"/>
              <a:t>En resumen</a:t>
            </a:r>
          </a:p>
        </p:txBody>
      </p:sp>
      <p:pic>
        <p:nvPicPr>
          <p:cNvPr id="4" name="Imagen 3">
            <a:extLst>
              <a:ext uri="{FF2B5EF4-FFF2-40B4-BE49-F238E27FC236}">
                <a16:creationId xmlns:a16="http://schemas.microsoft.com/office/drawing/2014/main" id="{4109C52D-DBC4-44A4-859E-991CD0FDAE7D}"/>
              </a:ext>
            </a:extLst>
          </p:cNvPr>
          <p:cNvPicPr>
            <a:picLocks noChangeAspect="1"/>
          </p:cNvPicPr>
          <p:nvPr/>
        </p:nvPicPr>
        <p:blipFill>
          <a:blip r:embed="rId2"/>
          <a:stretch>
            <a:fillRect/>
          </a:stretch>
        </p:blipFill>
        <p:spPr>
          <a:xfrm>
            <a:off x="373944" y="1356231"/>
            <a:ext cx="8396112" cy="4789074"/>
          </a:xfrm>
          <a:prstGeom prst="rect">
            <a:avLst/>
          </a:prstGeom>
        </p:spPr>
      </p:pic>
    </p:spTree>
    <p:extLst>
      <p:ext uri="{BB962C8B-B14F-4D97-AF65-F5344CB8AC3E}">
        <p14:creationId xmlns:p14="http://schemas.microsoft.com/office/powerpoint/2010/main" val="18308366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1E336-D59B-4F7A-BD9F-F38A8451406C}"/>
              </a:ext>
            </a:extLst>
          </p:cNvPr>
          <p:cNvSpPr>
            <a:spLocks noGrp="1"/>
          </p:cNvSpPr>
          <p:nvPr>
            <p:ph type="title"/>
          </p:nvPr>
        </p:nvSpPr>
        <p:spPr/>
        <p:txBody>
          <a:bodyPr/>
          <a:lstStyle/>
          <a:p>
            <a:r>
              <a:rPr lang="es-ES" dirty="0"/>
              <a:t>Ejemplos de codificación</a:t>
            </a:r>
          </a:p>
        </p:txBody>
      </p:sp>
      <p:pic>
        <p:nvPicPr>
          <p:cNvPr id="3" name="Imagen 2">
            <a:extLst>
              <a:ext uri="{FF2B5EF4-FFF2-40B4-BE49-F238E27FC236}">
                <a16:creationId xmlns:a16="http://schemas.microsoft.com/office/drawing/2014/main" id="{59698469-0850-4303-8D75-2B1A4B1E1576}"/>
              </a:ext>
            </a:extLst>
          </p:cNvPr>
          <p:cNvPicPr>
            <a:picLocks noChangeAspect="1"/>
          </p:cNvPicPr>
          <p:nvPr/>
        </p:nvPicPr>
        <p:blipFill>
          <a:blip r:embed="rId2"/>
          <a:stretch>
            <a:fillRect/>
          </a:stretch>
        </p:blipFill>
        <p:spPr>
          <a:xfrm>
            <a:off x="628650" y="1348034"/>
            <a:ext cx="8111670" cy="4088907"/>
          </a:xfrm>
          <a:prstGeom prst="rect">
            <a:avLst/>
          </a:prstGeom>
        </p:spPr>
      </p:pic>
      <p:sp>
        <p:nvSpPr>
          <p:cNvPr id="4" name="Rectángulo 3">
            <a:extLst>
              <a:ext uri="{FF2B5EF4-FFF2-40B4-BE49-F238E27FC236}">
                <a16:creationId xmlns:a16="http://schemas.microsoft.com/office/drawing/2014/main" id="{9D69C68C-606D-4C51-B707-6B3DB2D41174}"/>
              </a:ext>
            </a:extLst>
          </p:cNvPr>
          <p:cNvSpPr/>
          <p:nvPr/>
        </p:nvSpPr>
        <p:spPr>
          <a:xfrm>
            <a:off x="3200399" y="5781674"/>
            <a:ext cx="5231081" cy="369332"/>
          </a:xfrm>
          <a:prstGeom prst="rect">
            <a:avLst/>
          </a:prstGeom>
        </p:spPr>
        <p:txBody>
          <a:bodyPr wrap="square">
            <a:spAutoFit/>
          </a:bodyPr>
          <a:lstStyle/>
          <a:p>
            <a:r>
              <a:rPr lang="es-ES" dirty="0">
                <a:hlinkClick r:id="rId3"/>
              </a:rPr>
              <a:t>https://www.w3.org/WAI/wcag-curric/oversam.htm</a:t>
            </a:r>
            <a:endParaRPr lang="es-ES" dirty="0"/>
          </a:p>
        </p:txBody>
      </p:sp>
    </p:spTree>
    <p:extLst>
      <p:ext uri="{BB962C8B-B14F-4D97-AF65-F5344CB8AC3E}">
        <p14:creationId xmlns:p14="http://schemas.microsoft.com/office/powerpoint/2010/main" val="333435479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Declaración de accesibilidad</a:t>
            </a:r>
            <a:endParaRPr lang="es-ES" dirty="0">
              <a:solidFill>
                <a:schemeClr val="lt1"/>
              </a:solidFill>
            </a:endParaRPr>
          </a:p>
        </p:txBody>
      </p:sp>
      <p:sp>
        <p:nvSpPr>
          <p:cNvPr id="4" name="CuadroTexto 3"/>
          <p:cNvSpPr txBox="1"/>
          <p:nvPr/>
        </p:nvSpPr>
        <p:spPr>
          <a:xfrm>
            <a:off x="5832065" y="1522766"/>
            <a:ext cx="2683285" cy="1754326"/>
          </a:xfrm>
          <a:prstGeom prst="rect">
            <a:avLst/>
          </a:prstGeom>
          <a:noFill/>
        </p:spPr>
        <p:txBody>
          <a:bodyPr wrap="square" rtlCol="0">
            <a:spAutoFit/>
          </a:bodyPr>
          <a:lstStyle/>
          <a:p>
            <a:r>
              <a:rPr lang="es-ES" dirty="0"/>
              <a:t>Una vez implementadas estas técnicas (o algunas de ellas) es necesario hacer declaración de las características de accesibilidad del sitio web </a:t>
            </a:r>
          </a:p>
        </p:txBody>
      </p:sp>
      <p:sp>
        <p:nvSpPr>
          <p:cNvPr id="5" name="Rectángulo 4"/>
          <p:cNvSpPr/>
          <p:nvPr/>
        </p:nvSpPr>
        <p:spPr>
          <a:xfrm>
            <a:off x="5832065" y="3419102"/>
            <a:ext cx="2528739" cy="2308324"/>
          </a:xfrm>
          <a:prstGeom prst="rect">
            <a:avLst/>
          </a:prstGeom>
        </p:spPr>
        <p:txBody>
          <a:bodyPr wrap="square">
            <a:spAutoFit/>
          </a:bodyPr>
          <a:lstStyle/>
          <a:p>
            <a:r>
              <a:rPr lang="es-ES" dirty="0"/>
              <a:t>Muchos usuarios se beneficiaran, al saber que disponen de estos recursos y en muchos casos al aprender como usar mejor tanto nuestra web como sus propias aplicaciones. </a:t>
            </a:r>
          </a:p>
        </p:txBody>
      </p:sp>
      <p:pic>
        <p:nvPicPr>
          <p:cNvPr id="6" name="Imagen 5"/>
          <p:cNvPicPr>
            <a:picLocks noChangeAspect="1"/>
          </p:cNvPicPr>
          <p:nvPr/>
        </p:nvPicPr>
        <p:blipFill>
          <a:blip r:embed="rId3"/>
          <a:stretch>
            <a:fillRect/>
          </a:stretch>
        </p:blipFill>
        <p:spPr>
          <a:xfrm>
            <a:off x="989258" y="1317532"/>
            <a:ext cx="4574415" cy="4375273"/>
          </a:xfrm>
          <a:prstGeom prst="rect">
            <a:avLst/>
          </a:prstGeom>
        </p:spPr>
      </p:pic>
      <p:sp>
        <p:nvSpPr>
          <p:cNvPr id="7" name="Rectángulo 6"/>
          <p:cNvSpPr/>
          <p:nvPr/>
        </p:nvSpPr>
        <p:spPr>
          <a:xfrm>
            <a:off x="989259" y="6007036"/>
            <a:ext cx="5913818" cy="369332"/>
          </a:xfrm>
          <a:prstGeom prst="rect">
            <a:avLst/>
          </a:prstGeom>
        </p:spPr>
        <p:txBody>
          <a:bodyPr wrap="square">
            <a:spAutoFit/>
          </a:bodyPr>
          <a:lstStyle/>
          <a:p>
            <a:r>
              <a:rPr lang="es-ES" dirty="0">
                <a:hlinkClick r:id="rId4"/>
              </a:rPr>
              <a:t>https://www.aenor.es/aenor/avisos/avisos/accesibilidad.asp</a:t>
            </a:r>
            <a:endParaRPr lang="es-ES" dirty="0"/>
          </a:p>
        </p:txBody>
      </p:sp>
    </p:spTree>
    <p:extLst>
      <p:ext uri="{BB962C8B-B14F-4D97-AF65-F5344CB8AC3E}">
        <p14:creationId xmlns:p14="http://schemas.microsoft.com/office/powerpoint/2010/main" val="3164424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WAI - ARIA</a:t>
            </a:r>
          </a:p>
        </p:txBody>
      </p:sp>
      <p:sp>
        <p:nvSpPr>
          <p:cNvPr id="3" name="Rectángulo 2"/>
          <p:cNvSpPr/>
          <p:nvPr/>
        </p:nvSpPr>
        <p:spPr>
          <a:xfrm>
            <a:off x="741405" y="1390302"/>
            <a:ext cx="4599221" cy="646331"/>
          </a:xfrm>
          <a:prstGeom prst="rect">
            <a:avLst/>
          </a:prstGeom>
        </p:spPr>
        <p:txBody>
          <a:bodyPr wrap="square">
            <a:spAutoFit/>
          </a:bodyPr>
          <a:lstStyle/>
          <a:p>
            <a:r>
              <a:rPr lang="es-ES" dirty="0"/>
              <a:t>Dentro de la Iniciativa de Accesibilidad Web </a:t>
            </a:r>
            <a:r>
              <a:rPr lang="es-ES" b="1" dirty="0"/>
              <a:t>(</a:t>
            </a:r>
            <a:r>
              <a:rPr lang="es-ES" b="1" dirty="0">
                <a:solidFill>
                  <a:srgbClr val="0070C0"/>
                </a:solidFill>
              </a:rPr>
              <a:t>WAI</a:t>
            </a:r>
            <a:r>
              <a:rPr lang="es-ES" dirty="0"/>
              <a:t>, </a:t>
            </a:r>
            <a:r>
              <a:rPr lang="en-US" i="1" dirty="0"/>
              <a:t>Web Accessibility Initiative</a:t>
            </a:r>
            <a:r>
              <a:rPr lang="es-ES" dirty="0"/>
              <a:t>) del W3C, </a:t>
            </a:r>
          </a:p>
        </p:txBody>
      </p:sp>
      <p:sp>
        <p:nvSpPr>
          <p:cNvPr id="5" name="Rectángulo 4"/>
          <p:cNvSpPr/>
          <p:nvPr/>
        </p:nvSpPr>
        <p:spPr>
          <a:xfrm>
            <a:off x="4240696" y="2250550"/>
            <a:ext cx="4181721" cy="1200329"/>
          </a:xfrm>
          <a:prstGeom prst="rect">
            <a:avLst/>
          </a:prstGeom>
        </p:spPr>
        <p:txBody>
          <a:bodyPr wrap="square">
            <a:spAutoFit/>
          </a:bodyPr>
          <a:lstStyle/>
          <a:p>
            <a:r>
              <a:rPr lang="es-ES" b="1" dirty="0"/>
              <a:t>Aplicaciones de Internet enriquecidas accesibles </a:t>
            </a:r>
            <a:r>
              <a:rPr lang="es-ES" dirty="0"/>
              <a:t>– (</a:t>
            </a:r>
            <a:r>
              <a:rPr lang="en-US" i="1" dirty="0"/>
              <a:t>Accessible Rich Internet Applications</a:t>
            </a:r>
            <a:r>
              <a:rPr lang="es-ES" b="1" dirty="0"/>
              <a:t>,</a:t>
            </a:r>
            <a:r>
              <a:rPr lang="es-ES" dirty="0"/>
              <a:t> </a:t>
            </a:r>
            <a:r>
              <a:rPr lang="es-ES" b="1" dirty="0"/>
              <a:t>ARIA)</a:t>
            </a:r>
          </a:p>
          <a:p>
            <a:r>
              <a:rPr lang="es-ES" b="1" dirty="0">
                <a:hlinkClick r:id="rId3"/>
              </a:rPr>
              <a:t>http://www.w3.org/WAI/intro/aria.php</a:t>
            </a:r>
            <a:r>
              <a:rPr lang="es-ES" b="1" dirty="0"/>
              <a:t> </a:t>
            </a:r>
          </a:p>
        </p:txBody>
      </p:sp>
      <p:sp>
        <p:nvSpPr>
          <p:cNvPr id="6" name="Rectángulo 5"/>
          <p:cNvSpPr/>
          <p:nvPr/>
        </p:nvSpPr>
        <p:spPr>
          <a:xfrm>
            <a:off x="880552" y="4282704"/>
            <a:ext cx="4320925" cy="1477328"/>
          </a:xfrm>
          <a:prstGeom prst="rect">
            <a:avLst/>
          </a:prstGeom>
        </p:spPr>
        <p:txBody>
          <a:bodyPr wrap="square">
            <a:spAutoFit/>
          </a:bodyPr>
          <a:lstStyle/>
          <a:p>
            <a:r>
              <a:rPr lang="es-ES" dirty="0"/>
              <a:t>El W3C define ARIA como:</a:t>
            </a:r>
          </a:p>
          <a:p>
            <a:endParaRPr lang="es-ES" dirty="0"/>
          </a:p>
          <a:p>
            <a:r>
              <a:rPr lang="es-ES" dirty="0"/>
              <a:t>La forma para crear contenido Web y aplicaciones Web que sean accesibles para las personas con discapacidades.</a:t>
            </a:r>
          </a:p>
        </p:txBody>
      </p:sp>
      <p:cxnSp>
        <p:nvCxnSpPr>
          <p:cNvPr id="8" name="Conector angular 7"/>
          <p:cNvCxnSpPr>
            <a:stCxn id="3" idx="2"/>
            <a:endCxn id="5" idx="1"/>
          </p:cNvCxnSpPr>
          <p:nvPr/>
        </p:nvCxnSpPr>
        <p:spPr>
          <a:xfrm rot="16200000" flipH="1">
            <a:off x="3233815" y="1843834"/>
            <a:ext cx="814082" cy="11996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s://portal.ehawaii.gov/assets/images/logos/logo-ar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4444186"/>
            <a:ext cx="142875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0935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Planteamiento WAI - ARIA</a:t>
            </a:r>
          </a:p>
        </p:txBody>
      </p:sp>
      <p:sp>
        <p:nvSpPr>
          <p:cNvPr id="3" name="Rectángulo 2"/>
          <p:cNvSpPr/>
          <p:nvPr/>
        </p:nvSpPr>
        <p:spPr>
          <a:xfrm>
            <a:off x="877328" y="1352713"/>
            <a:ext cx="7339915" cy="2585323"/>
          </a:xfrm>
          <a:prstGeom prst="rect">
            <a:avLst/>
          </a:prstGeom>
        </p:spPr>
        <p:txBody>
          <a:bodyPr wrap="square">
            <a:spAutoFit/>
          </a:bodyPr>
          <a:lstStyle/>
          <a:p>
            <a:r>
              <a:rPr lang="es-ES" dirty="0"/>
              <a:t>un </a:t>
            </a:r>
            <a:r>
              <a:rPr lang="es-ES" b="1" dirty="0"/>
              <a:t>marco de trabajo complementario </a:t>
            </a:r>
            <a:r>
              <a:rPr lang="es-ES" dirty="0"/>
              <a:t>para las  aplicaciones web más ricas e interactivas, que compense la perdida de accesibilidad asociada a las </a:t>
            </a:r>
            <a:r>
              <a:rPr lang="es-ES" dirty="0" err="1"/>
              <a:t>GUIs</a:t>
            </a:r>
            <a:r>
              <a:rPr lang="es-ES" dirty="0"/>
              <a:t> más complejas, parecidas a las de las aplicaciones de escritorio </a:t>
            </a:r>
          </a:p>
          <a:p>
            <a:endParaRPr lang="es-ES" dirty="0"/>
          </a:p>
          <a:p>
            <a:pPr marL="285750" indent="-285750">
              <a:buFont typeface="Arial" panose="020B0604020202020204" pitchFamily="34" charset="0"/>
              <a:buChar char="•"/>
            </a:pPr>
            <a:r>
              <a:rPr lang="es-ES" dirty="0"/>
              <a:t>Estructuras más </a:t>
            </a:r>
            <a:r>
              <a:rPr lang="es-ES" b="1" dirty="0"/>
              <a:t>semánticas</a:t>
            </a:r>
            <a:r>
              <a:rPr lang="es-ES" dirty="0"/>
              <a:t> para las zonas funcionales.</a:t>
            </a:r>
          </a:p>
          <a:p>
            <a:pPr marL="285750" indent="-285750">
              <a:buFont typeface="Arial" panose="020B0604020202020204" pitchFamily="34" charset="0"/>
              <a:buChar char="•"/>
            </a:pPr>
            <a:r>
              <a:rPr lang="es-ES" dirty="0"/>
              <a:t>Mejora de la navegación mediante el </a:t>
            </a:r>
            <a:r>
              <a:rPr lang="es-ES" b="1" dirty="0"/>
              <a:t>teclado</a:t>
            </a:r>
            <a:r>
              <a:rPr lang="es-ES" dirty="0"/>
              <a:t>.</a:t>
            </a:r>
          </a:p>
          <a:p>
            <a:pPr marL="285750" indent="-285750">
              <a:buFont typeface="Arial" panose="020B0604020202020204" pitchFamily="34" charset="0"/>
              <a:buChar char="•"/>
            </a:pPr>
            <a:r>
              <a:rPr lang="es-ES" dirty="0"/>
              <a:t>Controles complejos (</a:t>
            </a:r>
            <a:r>
              <a:rPr lang="es-ES" b="1" dirty="0"/>
              <a:t>widgets</a:t>
            </a:r>
            <a:r>
              <a:rPr lang="es-ES" dirty="0"/>
              <a:t>) más accesibles.</a:t>
            </a:r>
          </a:p>
          <a:p>
            <a:pPr marL="285750" indent="-285750">
              <a:buFont typeface="Arial" panose="020B0604020202020204" pitchFamily="34" charset="0"/>
              <a:buChar char="•"/>
            </a:pPr>
            <a:r>
              <a:rPr lang="es-ES" dirty="0"/>
              <a:t>Accesibilidad para el contenido actualizado de forma dinámica, </a:t>
            </a:r>
            <a:r>
              <a:rPr lang="es-ES" dirty="0" err="1"/>
              <a:t>e.g</a:t>
            </a:r>
            <a:r>
              <a:rPr lang="es-ES" dirty="0"/>
              <a:t> mediante </a:t>
            </a:r>
            <a:r>
              <a:rPr lang="es-ES" b="1" dirty="0"/>
              <a:t>AJAX</a:t>
            </a:r>
            <a:r>
              <a:rPr lang="es-ES" dirty="0"/>
              <a:t>.</a:t>
            </a:r>
          </a:p>
        </p:txBody>
      </p:sp>
      <p:sp>
        <p:nvSpPr>
          <p:cNvPr id="4" name="Rectángulo 3"/>
          <p:cNvSpPr/>
          <p:nvPr/>
        </p:nvSpPr>
        <p:spPr>
          <a:xfrm>
            <a:off x="814001" y="4111030"/>
            <a:ext cx="7403242" cy="2031325"/>
          </a:xfrm>
          <a:prstGeom prst="rect">
            <a:avLst/>
          </a:prstGeom>
        </p:spPr>
        <p:txBody>
          <a:bodyPr wrap="square">
            <a:spAutoFit/>
          </a:bodyPr>
          <a:lstStyle/>
          <a:p>
            <a:r>
              <a:rPr lang="es-ES" dirty="0"/>
              <a:t>Para ello ARIA cuenta con:</a:t>
            </a:r>
          </a:p>
          <a:p>
            <a:endParaRPr lang="es-ES" dirty="0"/>
          </a:p>
          <a:p>
            <a:pPr marL="285750" indent="-285750">
              <a:buFont typeface="Arial" panose="020B0604020202020204" pitchFamily="34" charset="0"/>
              <a:buChar char="•"/>
            </a:pPr>
            <a:r>
              <a:rPr lang="es-ES" b="1" dirty="0"/>
              <a:t>Roles</a:t>
            </a:r>
            <a:r>
              <a:rPr lang="es-ES" dirty="0"/>
              <a:t>: su misión es definir el papel que juegan los elemento dentro del documento web. &lt;div id="slider" </a:t>
            </a:r>
            <a:r>
              <a:rPr lang="es-ES" dirty="0">
                <a:solidFill>
                  <a:srgbClr val="FF0000"/>
                </a:solidFill>
              </a:rPr>
              <a:t>role="slider"</a:t>
            </a:r>
            <a:r>
              <a:rPr lang="es-ES" dirty="0"/>
              <a:t>&gt;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Estados y propiedades</a:t>
            </a:r>
            <a:r>
              <a:rPr lang="es-ES" dirty="0"/>
              <a:t>: determinan las características y los valores de cada elementos. &lt;div id="slider" </a:t>
            </a:r>
            <a:r>
              <a:rPr lang="es-ES" dirty="0">
                <a:solidFill>
                  <a:srgbClr val="FF0000"/>
                </a:solidFill>
              </a:rPr>
              <a:t>role="slider" aria-</a:t>
            </a:r>
            <a:r>
              <a:rPr lang="es-ES" dirty="0" err="1">
                <a:solidFill>
                  <a:srgbClr val="FF0000"/>
                </a:solidFill>
              </a:rPr>
              <a:t>valuenow</a:t>
            </a:r>
            <a:r>
              <a:rPr lang="es-ES" dirty="0">
                <a:solidFill>
                  <a:srgbClr val="FF0000"/>
                </a:solidFill>
              </a:rPr>
              <a:t>="27"</a:t>
            </a:r>
            <a:r>
              <a:rPr lang="es-ES" dirty="0"/>
              <a:t>&gt;</a:t>
            </a:r>
          </a:p>
        </p:txBody>
      </p:sp>
    </p:spTree>
    <p:extLst>
      <p:ext uri="{BB962C8B-B14F-4D97-AF65-F5344CB8AC3E}">
        <p14:creationId xmlns:p14="http://schemas.microsoft.com/office/powerpoint/2010/main" val="3059224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FED1BD4-45CD-4C65-B2F6-E5B47BEBBCB1}"/>
              </a:ext>
            </a:extLst>
          </p:cNvPr>
          <p:cNvSpPr>
            <a:spLocks noGrp="1"/>
          </p:cNvSpPr>
          <p:nvPr>
            <p:ph type="title"/>
          </p:nvPr>
        </p:nvSpPr>
        <p:spPr/>
        <p:txBody>
          <a:bodyPr/>
          <a:lstStyle/>
          <a:p>
            <a:r>
              <a:rPr lang="es-ES" dirty="0"/>
              <a:t>Usabilidad y accesibilidad Web</a:t>
            </a:r>
          </a:p>
        </p:txBody>
      </p:sp>
      <p:sp>
        <p:nvSpPr>
          <p:cNvPr id="5" name="Marcador de contenido 4">
            <a:extLst>
              <a:ext uri="{FF2B5EF4-FFF2-40B4-BE49-F238E27FC236}">
                <a16:creationId xmlns:a16="http://schemas.microsoft.com/office/drawing/2014/main" id="{ECC1EFCE-18DB-4DB7-AB77-348740B8D385}"/>
              </a:ext>
            </a:extLst>
          </p:cNvPr>
          <p:cNvSpPr>
            <a:spLocks noGrp="1"/>
          </p:cNvSpPr>
          <p:nvPr>
            <p:ph idx="1"/>
          </p:nvPr>
        </p:nvSpPr>
        <p:spPr>
          <a:xfrm>
            <a:off x="628650" y="1825625"/>
            <a:ext cx="7886700" cy="638174"/>
          </a:xfrm>
        </p:spPr>
        <p:txBody>
          <a:bodyPr/>
          <a:lstStyle/>
          <a:p>
            <a:r>
              <a:rPr lang="es-ES" dirty="0"/>
              <a:t>Objetivos</a:t>
            </a:r>
          </a:p>
          <a:p>
            <a:pPr marL="0" indent="0">
              <a:buNone/>
            </a:pPr>
            <a:endParaRPr lang="es-ES" dirty="0"/>
          </a:p>
        </p:txBody>
      </p:sp>
      <p:sp>
        <p:nvSpPr>
          <p:cNvPr id="6" name="Rectángulo 5">
            <a:extLst>
              <a:ext uri="{FF2B5EF4-FFF2-40B4-BE49-F238E27FC236}">
                <a16:creationId xmlns:a16="http://schemas.microsoft.com/office/drawing/2014/main" id="{14BDAB42-2980-4994-9585-EA84CC841792}"/>
              </a:ext>
            </a:extLst>
          </p:cNvPr>
          <p:cNvSpPr/>
          <p:nvPr/>
        </p:nvSpPr>
        <p:spPr>
          <a:xfrm>
            <a:off x="1533832" y="2605711"/>
            <a:ext cx="6076335" cy="1200329"/>
          </a:xfrm>
          <a:prstGeom prst="rect">
            <a:avLst/>
          </a:prstGeom>
        </p:spPr>
        <p:txBody>
          <a:bodyPr wrap="square">
            <a:spAutoFit/>
          </a:bodyPr>
          <a:lstStyle/>
          <a:p>
            <a:pPr lvl="0">
              <a:spcAft>
                <a:spcPts val="0"/>
              </a:spcAft>
              <a:buSzPts val="1000"/>
              <a:tabLst>
                <a:tab pos="457200" algn="l"/>
              </a:tabLst>
            </a:pPr>
            <a:r>
              <a:rPr lang="es-ES" dirty="0">
                <a:latin typeface="Tahoma" panose="020B0604030504040204" pitchFamily="34" charset="0"/>
                <a:ea typeface="Times New Roman" panose="02020603050405020304" pitchFamily="18" charset="0"/>
              </a:rPr>
              <a:t>Ser capaz de </a:t>
            </a:r>
            <a:r>
              <a:rPr lang="es-ES" b="1" dirty="0">
                <a:latin typeface="Tahoma" panose="020B0604030504040204" pitchFamily="34" charset="0"/>
                <a:ea typeface="Times New Roman" panose="02020603050405020304" pitchFamily="18" charset="0"/>
              </a:rPr>
              <a:t>definir la estructura de un sitio Web funcional</a:t>
            </a:r>
            <a:r>
              <a:rPr lang="es-ES" dirty="0">
                <a:latin typeface="Tahoma" panose="020B0604030504040204" pitchFamily="34" charset="0"/>
                <a:ea typeface="Times New Roman" panose="02020603050405020304" pitchFamily="18" charset="0"/>
              </a:rPr>
              <a:t> y optimizar al máximo su arquitectura para agilizar tanto el proceso de creación, como la posterior navegación por parte del usuario. </a:t>
            </a:r>
            <a:endParaRPr lang="es-ES" sz="1600" dirty="0">
              <a:effectLst/>
              <a:latin typeface="Calibri" panose="020F0502020204030204" pitchFamily="34" charset="0"/>
              <a:ea typeface="Calibri" panose="020F0502020204030204" pitchFamily="34" charset="0"/>
            </a:endParaRPr>
          </a:p>
        </p:txBody>
      </p:sp>
      <p:sp>
        <p:nvSpPr>
          <p:cNvPr id="7" name="Rectángulo 6">
            <a:extLst>
              <a:ext uri="{FF2B5EF4-FFF2-40B4-BE49-F238E27FC236}">
                <a16:creationId xmlns:a16="http://schemas.microsoft.com/office/drawing/2014/main" id="{E1E27C65-5E56-4DA3-8D21-14D2299413F3}"/>
              </a:ext>
            </a:extLst>
          </p:cNvPr>
          <p:cNvSpPr/>
          <p:nvPr/>
        </p:nvSpPr>
        <p:spPr>
          <a:xfrm>
            <a:off x="1244390" y="4838568"/>
            <a:ext cx="6478232" cy="461665"/>
          </a:xfrm>
          <a:prstGeom prst="rect">
            <a:avLst/>
          </a:prstGeom>
        </p:spPr>
        <p:txBody>
          <a:bodyPr wrap="square">
            <a:spAutoFit/>
          </a:bodyPr>
          <a:lstStyle/>
          <a:p>
            <a:r>
              <a:rPr lang="es-ES" sz="2400" b="1" dirty="0">
                <a:latin typeface="Tahoma" panose="020B0604030504040204" pitchFamily="34" charset="0"/>
              </a:rPr>
              <a:t>Diseño de la Experiencia de Usuario (UX)</a:t>
            </a:r>
            <a:endParaRPr lang="es-ES" sz="2400" dirty="0"/>
          </a:p>
        </p:txBody>
      </p:sp>
      <p:sp>
        <p:nvSpPr>
          <p:cNvPr id="8" name="Rectángulo 7">
            <a:extLst>
              <a:ext uri="{FF2B5EF4-FFF2-40B4-BE49-F238E27FC236}">
                <a16:creationId xmlns:a16="http://schemas.microsoft.com/office/drawing/2014/main" id="{D3A092B4-E483-4799-8779-1E8F97CB6521}"/>
              </a:ext>
            </a:extLst>
          </p:cNvPr>
          <p:cNvSpPr/>
          <p:nvPr/>
        </p:nvSpPr>
        <p:spPr>
          <a:xfrm>
            <a:off x="2068458" y="5447565"/>
            <a:ext cx="4830097" cy="369332"/>
          </a:xfrm>
          <a:prstGeom prst="rect">
            <a:avLst/>
          </a:prstGeom>
        </p:spPr>
        <p:txBody>
          <a:bodyPr wrap="square">
            <a:spAutoFit/>
          </a:bodyPr>
          <a:lstStyle/>
          <a:p>
            <a:pPr>
              <a:buSzPts val="1000"/>
              <a:tabLst>
                <a:tab pos="457200" algn="l"/>
              </a:tabLst>
            </a:pPr>
            <a:r>
              <a:rPr lang="es-ES" b="1" dirty="0">
                <a:latin typeface="Tahoma" panose="020B0604030504040204" pitchFamily="34" charset="0"/>
              </a:rPr>
              <a:t>Diseño de Interface de Usuario (UI)</a:t>
            </a:r>
          </a:p>
        </p:txBody>
      </p:sp>
      <p:sp>
        <p:nvSpPr>
          <p:cNvPr id="10" name="Flecha: hacia abajo 9">
            <a:extLst>
              <a:ext uri="{FF2B5EF4-FFF2-40B4-BE49-F238E27FC236}">
                <a16:creationId xmlns:a16="http://schemas.microsoft.com/office/drawing/2014/main" id="{B1034A31-1578-48D1-91F5-0B1DFC221B60}"/>
              </a:ext>
            </a:extLst>
          </p:cNvPr>
          <p:cNvSpPr/>
          <p:nvPr/>
        </p:nvSpPr>
        <p:spPr>
          <a:xfrm>
            <a:off x="4063180" y="3919855"/>
            <a:ext cx="398207" cy="768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79415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Segunda generación (1995-2001)</a:t>
            </a:r>
          </a:p>
        </p:txBody>
      </p:sp>
      <p:sp>
        <p:nvSpPr>
          <p:cNvPr id="3" name="Rectángulo 2"/>
          <p:cNvSpPr/>
          <p:nvPr/>
        </p:nvSpPr>
        <p:spPr>
          <a:xfrm>
            <a:off x="628650" y="1466989"/>
            <a:ext cx="7886700" cy="4801314"/>
          </a:xfrm>
          <a:prstGeom prst="rect">
            <a:avLst/>
          </a:prstGeom>
        </p:spPr>
        <p:txBody>
          <a:bodyPr wrap="square">
            <a:spAutoFit/>
          </a:bodyPr>
          <a:lstStyle/>
          <a:p>
            <a:pPr marL="285750" indent="-285750">
              <a:buFont typeface="Arial" panose="020B0604020202020204" pitchFamily="34" charset="0"/>
              <a:buChar char="•"/>
            </a:pPr>
            <a:r>
              <a:rPr lang="es-ES" dirty="0"/>
              <a:t>Se emplean masivamente </a:t>
            </a:r>
            <a:r>
              <a:rPr lang="es-ES" b="1" dirty="0"/>
              <a:t>imágenes</a:t>
            </a:r>
            <a:r>
              <a:rPr lang="es-ES" dirty="0"/>
              <a:t> con multitud de colores y animaciones en exceso, debido a la novedad de su uso: se intenta imitar el diseño de las </a:t>
            </a:r>
            <a:r>
              <a:rPr lang="es-ES" b="1" dirty="0"/>
              <a:t>revistas</a:t>
            </a:r>
            <a:r>
              <a:rPr lang="es-ES" dirty="0"/>
              <a:t> impresas. No se comprueba el rendimiento de las páginas, dando un excesivo tiempo de carga con conexiones lentas: no se tiene en cuenta al usuario final.</a:t>
            </a:r>
          </a:p>
          <a:p>
            <a:pPr marL="285750" indent="-285750">
              <a:buFont typeface="Arial" panose="020B0604020202020204" pitchFamily="34" charset="0"/>
              <a:buChar char="•"/>
            </a:pPr>
            <a:r>
              <a:rPr lang="es-ES" dirty="0"/>
              <a:t>La </a:t>
            </a:r>
            <a:r>
              <a:rPr lang="es-ES" b="1" dirty="0"/>
              <a:t>navegación</a:t>
            </a:r>
            <a:r>
              <a:rPr lang="es-ES" dirty="0"/>
              <a:t> suele ser jerárquica, a partir de una página principal. Sin embargo, no existe una filosofía de planificación de la navegación.</a:t>
            </a:r>
          </a:p>
          <a:p>
            <a:pPr marL="285750" indent="-285750">
              <a:buFont typeface="Arial" panose="020B0604020202020204" pitchFamily="34" charset="0"/>
              <a:buChar char="•"/>
            </a:pPr>
            <a:r>
              <a:rPr lang="es-ES" b="1" dirty="0"/>
              <a:t>Estructura</a:t>
            </a:r>
          </a:p>
          <a:p>
            <a:pPr marL="742950" lvl="1" indent="-285750">
              <a:buFont typeface="Arial" panose="020B0604020202020204" pitchFamily="34" charset="0"/>
              <a:buChar char="•"/>
            </a:pPr>
            <a:r>
              <a:rPr lang="es-ES" dirty="0"/>
              <a:t>Las páginas todavía poseen una estructura de arriba a abajo.</a:t>
            </a:r>
          </a:p>
          <a:p>
            <a:pPr marL="742950" lvl="1" indent="-285750">
              <a:buFont typeface="Arial" panose="020B0604020202020204" pitchFamily="34" charset="0"/>
              <a:buChar char="•"/>
            </a:pPr>
            <a:r>
              <a:rPr lang="es-ES" dirty="0"/>
              <a:t>Empleo de tablas para mostrar datos tabulados</a:t>
            </a:r>
            <a:br>
              <a:rPr lang="es-ES" dirty="0"/>
            </a:br>
            <a:r>
              <a:rPr lang="es-ES" dirty="0"/>
              <a:t>(aun no se usan  tablas invisibles para situar el contenido)</a:t>
            </a:r>
          </a:p>
          <a:p>
            <a:pPr marL="285750" indent="-285750">
              <a:buFont typeface="Arial" panose="020B0604020202020204" pitchFamily="34" charset="0"/>
              <a:buChar char="•"/>
            </a:pPr>
            <a:r>
              <a:rPr lang="es-ES" b="1" dirty="0"/>
              <a:t>Diseño</a:t>
            </a:r>
          </a:p>
          <a:p>
            <a:pPr marL="742950" lvl="1" indent="-285750">
              <a:buFont typeface="Arial" panose="020B0604020202020204" pitchFamily="34" charset="0"/>
              <a:buChar char="•"/>
            </a:pPr>
            <a:r>
              <a:rPr lang="es-ES" dirty="0"/>
              <a:t>Los iconos sustituyen a las palabras.</a:t>
            </a:r>
          </a:p>
          <a:p>
            <a:pPr marL="742950" lvl="1" indent="-285750">
              <a:buFont typeface="Arial" panose="020B0604020202020204" pitchFamily="34" charset="0"/>
              <a:buChar char="•"/>
            </a:pPr>
            <a:r>
              <a:rPr lang="es-ES" dirty="0"/>
              <a:t>Los banners sustituyen a los encabezados de las páginas.</a:t>
            </a:r>
          </a:p>
          <a:p>
            <a:pPr marL="742950" lvl="1" indent="-285750">
              <a:buFont typeface="Arial" panose="020B0604020202020204" pitchFamily="34" charset="0"/>
              <a:buChar char="•"/>
            </a:pPr>
            <a:r>
              <a:rPr lang="es-ES" dirty="0"/>
              <a:t>Las listas normales se sustituyen por listas con</a:t>
            </a:r>
            <a:r>
              <a:rPr lang="en-US" i="1" dirty="0"/>
              <a:t> bullets</a:t>
            </a:r>
            <a:r>
              <a:rPr lang="es-ES" dirty="0"/>
              <a:t> gráficos.</a:t>
            </a:r>
          </a:p>
          <a:p>
            <a:pPr marL="742950" lvl="1" indent="-285750">
              <a:buFont typeface="Arial" panose="020B0604020202020204" pitchFamily="34" charset="0"/>
              <a:buChar char="•"/>
            </a:pPr>
            <a:r>
              <a:rPr lang="es-ES" dirty="0"/>
              <a:t>El color de fondo de las páginas deja de ser el blanco o el gris. Incluso, se emplean imágenes como fondo de las páginas.</a:t>
            </a:r>
          </a:p>
        </p:txBody>
      </p:sp>
    </p:spTree>
    <p:extLst>
      <p:ext uri="{BB962C8B-B14F-4D97-AF65-F5344CB8AC3E}">
        <p14:creationId xmlns:p14="http://schemas.microsoft.com/office/powerpoint/2010/main" val="350254806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Roles</a:t>
            </a:r>
          </a:p>
        </p:txBody>
      </p:sp>
      <p:sp>
        <p:nvSpPr>
          <p:cNvPr id="3" name="CuadroTexto 2"/>
          <p:cNvSpPr txBox="1"/>
          <p:nvPr/>
        </p:nvSpPr>
        <p:spPr>
          <a:xfrm>
            <a:off x="539750" y="1370098"/>
            <a:ext cx="5167761" cy="646331"/>
          </a:xfrm>
          <a:prstGeom prst="rect">
            <a:avLst/>
          </a:prstGeom>
          <a:noFill/>
        </p:spPr>
        <p:txBody>
          <a:bodyPr wrap="none" rtlCol="0">
            <a:spAutoFit/>
          </a:bodyPr>
          <a:lstStyle/>
          <a:p>
            <a:r>
              <a:rPr lang="es-ES" dirty="0"/>
              <a:t>Los roles indican de que tipo es cada elemento HTML.</a:t>
            </a:r>
          </a:p>
          <a:p>
            <a:r>
              <a:rPr lang="es-ES" dirty="0"/>
              <a:t>En ARIA se distingue 3 categorías de roles diferentes</a:t>
            </a:r>
          </a:p>
        </p:txBody>
      </p:sp>
      <p:sp>
        <p:nvSpPr>
          <p:cNvPr id="4" name="Rectángulo 3"/>
          <p:cNvSpPr/>
          <p:nvPr/>
        </p:nvSpPr>
        <p:spPr>
          <a:xfrm>
            <a:off x="1125756" y="2166888"/>
            <a:ext cx="6581070" cy="2308324"/>
          </a:xfrm>
          <a:prstGeom prst="rect">
            <a:avLst/>
          </a:prstGeom>
        </p:spPr>
        <p:txBody>
          <a:bodyPr wrap="square">
            <a:spAutoFit/>
          </a:bodyPr>
          <a:lstStyle/>
          <a:p>
            <a:pPr marL="285750" indent="-285750">
              <a:buFont typeface="Arial" panose="020B0604020202020204" pitchFamily="34" charset="0"/>
              <a:buChar char="•"/>
            </a:pPr>
            <a:r>
              <a:rPr lang="es-ES" b="1" dirty="0"/>
              <a:t>Roles de referencia </a:t>
            </a:r>
            <a:r>
              <a:rPr lang="en-US" dirty="0"/>
              <a:t>(</a:t>
            </a:r>
            <a:r>
              <a:rPr lang="en-US" i="1" dirty="0"/>
              <a:t>landmark roles</a:t>
            </a:r>
            <a:r>
              <a:rPr lang="en-US" dirty="0"/>
              <a:t>) </a:t>
            </a:r>
            <a:r>
              <a:rPr lang="es-ES" dirty="0"/>
              <a:t>actúan como puntos de referencia para la navegación </a:t>
            </a:r>
          </a:p>
          <a:p>
            <a:pPr marL="285750" indent="-285750">
              <a:buFont typeface="Arial" panose="020B0604020202020204" pitchFamily="34" charset="0"/>
              <a:buChar char="•"/>
            </a:pPr>
            <a:r>
              <a:rPr lang="es-ES" b="1" dirty="0"/>
              <a:t>Roles estructurales</a:t>
            </a:r>
            <a:r>
              <a:rPr lang="en-US" b="1" dirty="0"/>
              <a:t> </a:t>
            </a:r>
            <a:r>
              <a:rPr lang="en-US" dirty="0"/>
              <a:t>(</a:t>
            </a:r>
            <a:r>
              <a:rPr lang="en-US" i="1" dirty="0"/>
              <a:t>structural roles</a:t>
            </a:r>
            <a:r>
              <a:rPr lang="en-US" dirty="0"/>
              <a:t>) </a:t>
            </a:r>
            <a:r>
              <a:rPr lang="es-ES" dirty="0"/>
              <a:t>definen la estructura del documento y ayudan a organizar el contenido.</a:t>
            </a:r>
          </a:p>
          <a:p>
            <a:pPr marL="285750" indent="-285750">
              <a:buFont typeface="Arial" panose="020B0604020202020204" pitchFamily="34" charset="0"/>
              <a:buChar char="•"/>
            </a:pPr>
            <a:r>
              <a:rPr lang="es-ES" b="1" dirty="0"/>
              <a:t>Roles de controles </a:t>
            </a:r>
            <a:r>
              <a:rPr lang="es-ES" dirty="0"/>
              <a:t>(</a:t>
            </a:r>
            <a:r>
              <a:rPr lang="en-US" dirty="0"/>
              <a:t>widget roles) </a:t>
            </a:r>
            <a:r>
              <a:rPr lang="es-ES" dirty="0"/>
              <a:t>definen los controles que forman el interfaz, tanto los que se presentan de forma aislada</a:t>
            </a:r>
            <a:r>
              <a:rPr lang="en-US" dirty="0"/>
              <a:t> (</a:t>
            </a:r>
            <a:r>
              <a:rPr lang="en-US" i="1" dirty="0"/>
              <a:t>standalone UI widgets</a:t>
            </a:r>
            <a:r>
              <a:rPr lang="en-US" dirty="0"/>
              <a:t>) </a:t>
            </a:r>
            <a:r>
              <a:rPr lang="es-ES" dirty="0"/>
              <a:t>como los que se componen de varios de los anteriores </a:t>
            </a:r>
            <a:r>
              <a:rPr lang="en-US" dirty="0"/>
              <a:t>(</a:t>
            </a:r>
            <a:r>
              <a:rPr lang="en-US" i="1" dirty="0"/>
              <a:t>composite widgets</a:t>
            </a:r>
            <a:r>
              <a:rPr lang="en-US" dirty="0"/>
              <a:t>).</a:t>
            </a:r>
            <a:endParaRPr lang="es-ES" dirty="0"/>
          </a:p>
        </p:txBody>
      </p:sp>
      <p:sp>
        <p:nvSpPr>
          <p:cNvPr id="5" name="CuadroTexto 4"/>
          <p:cNvSpPr txBox="1"/>
          <p:nvPr/>
        </p:nvSpPr>
        <p:spPr>
          <a:xfrm>
            <a:off x="888642" y="4752304"/>
            <a:ext cx="6307496" cy="369332"/>
          </a:xfrm>
          <a:prstGeom prst="rect">
            <a:avLst/>
          </a:prstGeom>
          <a:noFill/>
        </p:spPr>
        <p:txBody>
          <a:bodyPr wrap="none" rtlCol="0">
            <a:spAutoFit/>
          </a:bodyPr>
          <a:lstStyle/>
          <a:p>
            <a:r>
              <a:rPr lang="es-ES" dirty="0"/>
              <a:t>En cualquiera de los casos, los roles se definen con el </a:t>
            </a:r>
            <a:r>
              <a:rPr lang="es-ES" b="1" dirty="0"/>
              <a:t>atributo </a:t>
            </a:r>
            <a:r>
              <a:rPr lang="es-ES" b="1" dirty="0">
                <a:solidFill>
                  <a:srgbClr val="0070C0"/>
                </a:solidFill>
              </a:rPr>
              <a:t>role</a:t>
            </a:r>
          </a:p>
        </p:txBody>
      </p:sp>
      <p:sp>
        <p:nvSpPr>
          <p:cNvPr id="6" name="Rectángulo 5"/>
          <p:cNvSpPr/>
          <p:nvPr/>
        </p:nvSpPr>
        <p:spPr>
          <a:xfrm>
            <a:off x="3106477" y="5398728"/>
            <a:ext cx="2724480"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600" b="1" dirty="0">
                <a:solidFill>
                  <a:schemeClr val="dk1"/>
                </a:solidFill>
                <a:latin typeface="Consolas"/>
              </a:rPr>
              <a:t>&lt;div role=“valor"&gt; &lt;/div&gt;</a:t>
            </a:r>
          </a:p>
        </p:txBody>
      </p:sp>
    </p:spTree>
    <p:extLst>
      <p:ext uri="{BB962C8B-B14F-4D97-AF65-F5344CB8AC3E}">
        <p14:creationId xmlns:p14="http://schemas.microsoft.com/office/powerpoint/2010/main" val="4166832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Estructura semántica en ARIA</a:t>
            </a:r>
          </a:p>
        </p:txBody>
      </p:sp>
      <p:sp>
        <p:nvSpPr>
          <p:cNvPr id="3" name="Rectángulo 2"/>
          <p:cNvSpPr/>
          <p:nvPr/>
        </p:nvSpPr>
        <p:spPr>
          <a:xfrm>
            <a:off x="963828" y="1508719"/>
            <a:ext cx="4287794" cy="1754326"/>
          </a:xfrm>
          <a:prstGeom prst="rect">
            <a:avLst/>
          </a:prstGeom>
        </p:spPr>
        <p:txBody>
          <a:bodyPr wrap="square">
            <a:spAutoFit/>
          </a:bodyPr>
          <a:lstStyle/>
          <a:p>
            <a:r>
              <a:rPr lang="es-ES" dirty="0"/>
              <a:t>Los </a:t>
            </a:r>
            <a:r>
              <a:rPr lang="es-ES" b="1" dirty="0"/>
              <a:t>roles de documento </a:t>
            </a:r>
            <a:r>
              <a:rPr lang="es-ES" dirty="0"/>
              <a:t>(</a:t>
            </a:r>
            <a:r>
              <a:rPr lang="en-US" i="1" dirty="0"/>
              <a:t>document landmarks</a:t>
            </a:r>
            <a:r>
              <a:rPr lang="es-ES" dirty="0"/>
              <a:t>), permiten crear una estructura más semántica y accesible para que, entre otras cosas, las tecnologías </a:t>
            </a:r>
            <a:r>
              <a:rPr lang="es-ES" dirty="0" err="1"/>
              <a:t>asistivas</a:t>
            </a:r>
            <a:r>
              <a:rPr lang="es-ES" dirty="0"/>
              <a:t> puedan discernir donde se encuentra el contenido principal sin falta de recurrir a un enlace. </a:t>
            </a:r>
          </a:p>
        </p:txBody>
      </p:sp>
      <p:sp>
        <p:nvSpPr>
          <p:cNvPr id="4" name="Rectángulo 3"/>
          <p:cNvSpPr/>
          <p:nvPr/>
        </p:nvSpPr>
        <p:spPr>
          <a:xfrm>
            <a:off x="5894173" y="1162470"/>
            <a:ext cx="2211859" cy="2585323"/>
          </a:xfrm>
          <a:prstGeom prst="rect">
            <a:avLst/>
          </a:prstGeom>
        </p:spPr>
        <p:txBody>
          <a:bodyPr wrap="square">
            <a:spAutoFit/>
          </a:bodyPr>
          <a:lstStyle/>
          <a:p>
            <a:pPr marL="285750" indent="-285750">
              <a:buFont typeface="Arial" panose="020B0604020202020204" pitchFamily="34" charset="0"/>
              <a:buChar char="•"/>
            </a:pPr>
            <a:r>
              <a:rPr lang="en-US" dirty="0"/>
              <a:t>application</a:t>
            </a:r>
          </a:p>
          <a:p>
            <a:pPr marL="285750" indent="-285750">
              <a:buFont typeface="Arial" panose="020B0604020202020204" pitchFamily="34" charset="0"/>
              <a:buChar char="•"/>
            </a:pPr>
            <a:r>
              <a:rPr lang="en-US" dirty="0"/>
              <a:t>article</a:t>
            </a:r>
          </a:p>
          <a:p>
            <a:pPr marL="285750" indent="-285750">
              <a:buFont typeface="Arial" panose="020B0604020202020204" pitchFamily="34" charset="0"/>
              <a:buChar char="•"/>
            </a:pPr>
            <a:r>
              <a:rPr lang="en-US" dirty="0"/>
              <a:t>banner</a:t>
            </a:r>
          </a:p>
          <a:p>
            <a:pPr marL="285750" indent="-285750">
              <a:buFont typeface="Arial" panose="020B0604020202020204" pitchFamily="34" charset="0"/>
              <a:buChar char="•"/>
            </a:pPr>
            <a:r>
              <a:rPr lang="en-US" dirty="0"/>
              <a:t>complementary</a:t>
            </a:r>
          </a:p>
          <a:p>
            <a:pPr marL="285750" indent="-285750">
              <a:buFont typeface="Arial" panose="020B0604020202020204" pitchFamily="34" charset="0"/>
              <a:buChar char="•"/>
            </a:pPr>
            <a:r>
              <a:rPr lang="en-US" dirty="0" err="1"/>
              <a:t>contentinfo</a:t>
            </a:r>
            <a:endParaRPr lang="en-US" dirty="0"/>
          </a:p>
          <a:p>
            <a:pPr marL="285750" indent="-285750">
              <a:buFont typeface="Arial" panose="020B0604020202020204" pitchFamily="34" charset="0"/>
              <a:buChar char="•"/>
            </a:pPr>
            <a:r>
              <a:rPr lang="en-US" dirty="0"/>
              <a:t>form</a:t>
            </a:r>
          </a:p>
          <a:p>
            <a:pPr marL="285750" indent="-285750">
              <a:buFont typeface="Arial" panose="020B0604020202020204" pitchFamily="34" charset="0"/>
              <a:buChar char="•"/>
            </a:pPr>
            <a:r>
              <a:rPr lang="en-US" dirty="0"/>
              <a:t>main</a:t>
            </a:r>
          </a:p>
          <a:p>
            <a:pPr marL="285750" indent="-285750">
              <a:buFont typeface="Arial" panose="020B0604020202020204" pitchFamily="34" charset="0"/>
              <a:buChar char="•"/>
            </a:pPr>
            <a:r>
              <a:rPr lang="en-US" dirty="0"/>
              <a:t>navigation</a:t>
            </a:r>
          </a:p>
          <a:p>
            <a:pPr marL="285750" indent="-285750">
              <a:buFont typeface="Arial" panose="020B0604020202020204" pitchFamily="34" charset="0"/>
              <a:buChar char="•"/>
            </a:pPr>
            <a:r>
              <a:rPr lang="en-US" dirty="0"/>
              <a:t>search</a:t>
            </a:r>
          </a:p>
        </p:txBody>
      </p:sp>
      <p:sp>
        <p:nvSpPr>
          <p:cNvPr id="5" name="Rectángulo 4"/>
          <p:cNvSpPr/>
          <p:nvPr/>
        </p:nvSpPr>
        <p:spPr>
          <a:xfrm>
            <a:off x="908223" y="3906962"/>
            <a:ext cx="6748334"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600" b="1" dirty="0">
                <a:solidFill>
                  <a:schemeClr val="dk1"/>
                </a:solidFill>
                <a:latin typeface="Consolas"/>
              </a:rPr>
              <a:t>&lt;div id="</a:t>
            </a:r>
            <a:r>
              <a:rPr lang="es-ES" sz="1600" b="1" dirty="0" err="1">
                <a:solidFill>
                  <a:schemeClr val="dk1"/>
                </a:solidFill>
                <a:latin typeface="Consolas"/>
              </a:rPr>
              <a:t>navigation</a:t>
            </a:r>
            <a:r>
              <a:rPr lang="es-ES" sz="1600" b="1" dirty="0">
                <a:solidFill>
                  <a:schemeClr val="dk1"/>
                </a:solidFill>
                <a:latin typeface="Consolas"/>
              </a:rPr>
              <a:t>" role="</a:t>
            </a:r>
            <a:r>
              <a:rPr lang="es-ES" sz="1600" b="1" dirty="0" err="1">
                <a:solidFill>
                  <a:schemeClr val="dk1"/>
                </a:solidFill>
                <a:latin typeface="Consolas"/>
              </a:rPr>
              <a:t>navigation</a:t>
            </a:r>
            <a:r>
              <a:rPr lang="es-ES" sz="1600" b="1" dirty="0">
                <a:solidFill>
                  <a:schemeClr val="dk1"/>
                </a:solidFill>
                <a:latin typeface="Consolas"/>
              </a:rPr>
              <a:t>"&gt; </a:t>
            </a:r>
          </a:p>
          <a:p>
            <a:r>
              <a:rPr lang="es-ES" sz="1600" b="1" dirty="0">
                <a:solidFill>
                  <a:schemeClr val="dk1"/>
                </a:solidFill>
                <a:latin typeface="Consolas"/>
              </a:rPr>
              <a:t>	&lt;</a:t>
            </a:r>
            <a:r>
              <a:rPr lang="es-ES" sz="1600" b="1" dirty="0" err="1">
                <a:solidFill>
                  <a:schemeClr val="dk1"/>
                </a:solidFill>
                <a:latin typeface="Consolas"/>
              </a:rPr>
              <a:t>ul</a:t>
            </a:r>
            <a:r>
              <a:rPr lang="es-ES" sz="1600" b="1" dirty="0">
                <a:solidFill>
                  <a:schemeClr val="dk1"/>
                </a:solidFill>
                <a:latin typeface="Consolas"/>
              </a:rPr>
              <a:t>&gt;</a:t>
            </a:r>
          </a:p>
          <a:p>
            <a:r>
              <a:rPr lang="es-ES" sz="1600" b="1" dirty="0">
                <a:solidFill>
                  <a:schemeClr val="dk1"/>
                </a:solidFill>
                <a:latin typeface="Consolas"/>
              </a:rPr>
              <a:t>		&lt;li id="active"&gt;</a:t>
            </a:r>
          </a:p>
          <a:p>
            <a:r>
              <a:rPr lang="es-ES" sz="1600" b="1" dirty="0">
                <a:latin typeface="Consolas"/>
              </a:rPr>
              <a:t>			</a:t>
            </a:r>
            <a:r>
              <a:rPr lang="es-ES" sz="1600" b="1" dirty="0">
                <a:solidFill>
                  <a:schemeClr val="dk1"/>
                </a:solidFill>
                <a:latin typeface="Consolas"/>
              </a:rPr>
              <a:t>&lt;a id="</a:t>
            </a:r>
            <a:r>
              <a:rPr lang="es-ES" sz="1600" b="1" dirty="0" err="1">
                <a:solidFill>
                  <a:schemeClr val="dk1"/>
                </a:solidFill>
                <a:latin typeface="Consolas"/>
              </a:rPr>
              <a:t>current</a:t>
            </a:r>
            <a:r>
              <a:rPr lang="es-ES" sz="1600" b="1" dirty="0">
                <a:solidFill>
                  <a:schemeClr val="dk1"/>
                </a:solidFill>
                <a:latin typeface="Consolas"/>
              </a:rPr>
              <a:t>" </a:t>
            </a:r>
            <a:r>
              <a:rPr lang="es-ES" sz="1600" b="1" dirty="0" err="1">
                <a:solidFill>
                  <a:schemeClr val="dk1"/>
                </a:solidFill>
                <a:latin typeface="Consolas"/>
              </a:rPr>
              <a:t>href</a:t>
            </a:r>
            <a:r>
              <a:rPr lang="es-ES" sz="1600" b="1" dirty="0">
                <a:solidFill>
                  <a:schemeClr val="dk1"/>
                </a:solidFill>
                <a:latin typeface="Consolas"/>
              </a:rPr>
              <a:t>="home"&gt;Inicio&lt;/a&gt;&lt;/li&gt;</a:t>
            </a:r>
          </a:p>
          <a:p>
            <a:r>
              <a:rPr lang="es-ES" sz="1600" b="1" dirty="0">
                <a:solidFill>
                  <a:schemeClr val="dk1"/>
                </a:solidFill>
                <a:latin typeface="Consolas"/>
              </a:rPr>
              <a:t>		&lt;li&gt;&lt;a </a:t>
            </a:r>
            <a:r>
              <a:rPr lang="es-ES" sz="1600" b="1" dirty="0" err="1">
                <a:solidFill>
                  <a:schemeClr val="dk1"/>
                </a:solidFill>
                <a:latin typeface="Consolas"/>
              </a:rPr>
              <a:t>href</a:t>
            </a:r>
            <a:r>
              <a:rPr lang="es-ES" sz="1600" b="1" dirty="0">
                <a:solidFill>
                  <a:schemeClr val="dk1"/>
                </a:solidFill>
                <a:latin typeface="Consolas"/>
              </a:rPr>
              <a:t>="blog"&gt;Blog&lt;/a&gt;&lt;/li&gt; </a:t>
            </a:r>
          </a:p>
          <a:p>
            <a:r>
              <a:rPr lang="es-ES" sz="1600" b="1" dirty="0">
                <a:solidFill>
                  <a:schemeClr val="dk1"/>
                </a:solidFill>
                <a:latin typeface="Consolas"/>
              </a:rPr>
              <a:t>		&lt;li&gt;&lt;a </a:t>
            </a:r>
            <a:r>
              <a:rPr lang="es-ES" sz="1600" b="1" dirty="0" err="1">
                <a:solidFill>
                  <a:schemeClr val="dk1"/>
                </a:solidFill>
                <a:latin typeface="Consolas"/>
              </a:rPr>
              <a:t>href</a:t>
            </a:r>
            <a:r>
              <a:rPr lang="es-ES" sz="1600" b="1" dirty="0">
                <a:solidFill>
                  <a:schemeClr val="dk1"/>
                </a:solidFill>
                <a:latin typeface="Consolas"/>
              </a:rPr>
              <a:t>="contacto"&gt;Contacto&lt;/a&gt;</a:t>
            </a:r>
          </a:p>
          <a:p>
            <a:r>
              <a:rPr lang="es-ES" sz="1600" b="1" dirty="0">
                <a:solidFill>
                  <a:schemeClr val="dk1"/>
                </a:solidFill>
                <a:latin typeface="Consolas"/>
              </a:rPr>
              <a:t>		&lt;/li&gt; </a:t>
            </a:r>
          </a:p>
          <a:p>
            <a:r>
              <a:rPr lang="es-ES" sz="1600" b="1" dirty="0">
                <a:solidFill>
                  <a:schemeClr val="dk1"/>
                </a:solidFill>
                <a:latin typeface="Consolas"/>
              </a:rPr>
              <a:t>	&lt;/</a:t>
            </a:r>
            <a:r>
              <a:rPr lang="es-ES" sz="1600" b="1" dirty="0" err="1">
                <a:solidFill>
                  <a:schemeClr val="dk1"/>
                </a:solidFill>
                <a:latin typeface="Consolas"/>
              </a:rPr>
              <a:t>ul</a:t>
            </a:r>
            <a:r>
              <a:rPr lang="es-ES" sz="1600" b="1" dirty="0">
                <a:solidFill>
                  <a:schemeClr val="dk1"/>
                </a:solidFill>
                <a:latin typeface="Consolas"/>
              </a:rPr>
              <a:t>&gt;</a:t>
            </a:r>
          </a:p>
          <a:p>
            <a:r>
              <a:rPr lang="es-ES" sz="1600" b="1" dirty="0">
                <a:solidFill>
                  <a:schemeClr val="dk1"/>
                </a:solidFill>
                <a:latin typeface="Consolas"/>
              </a:rPr>
              <a:t> &lt;/div&gt;</a:t>
            </a:r>
          </a:p>
        </p:txBody>
      </p:sp>
      <p:sp>
        <p:nvSpPr>
          <p:cNvPr id="6" name="CuadroTexto 5"/>
          <p:cNvSpPr txBox="1"/>
          <p:nvPr/>
        </p:nvSpPr>
        <p:spPr>
          <a:xfrm>
            <a:off x="6043999" y="5226388"/>
            <a:ext cx="247135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Elemento de navegación definido en ARIA</a:t>
            </a:r>
          </a:p>
        </p:txBody>
      </p:sp>
    </p:spTree>
    <p:extLst>
      <p:ext uri="{BB962C8B-B14F-4D97-AF65-F5344CB8AC3E}">
        <p14:creationId xmlns:p14="http://schemas.microsoft.com/office/powerpoint/2010/main" val="176411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ARIA, HTML5 y CSS3</a:t>
            </a:r>
          </a:p>
        </p:txBody>
      </p:sp>
      <p:sp>
        <p:nvSpPr>
          <p:cNvPr id="3" name="CuadroTexto 2"/>
          <p:cNvSpPr txBox="1"/>
          <p:nvPr/>
        </p:nvSpPr>
        <p:spPr>
          <a:xfrm>
            <a:off x="1030310" y="1363448"/>
            <a:ext cx="3065172" cy="923330"/>
          </a:xfrm>
          <a:prstGeom prst="rect">
            <a:avLst/>
          </a:prstGeom>
          <a:noFill/>
        </p:spPr>
        <p:txBody>
          <a:bodyPr wrap="square" rtlCol="0">
            <a:spAutoFit/>
          </a:bodyPr>
          <a:lstStyle/>
          <a:p>
            <a:r>
              <a:rPr lang="es-ES" dirty="0"/>
              <a:t>La relación de algunos roles de ARIA y las nuevas etiquetas HTML5 es manifiesta</a:t>
            </a:r>
          </a:p>
        </p:txBody>
      </p:sp>
      <p:graphicFrame>
        <p:nvGraphicFramePr>
          <p:cNvPr id="5" name="Tabla 4"/>
          <p:cNvGraphicFramePr>
            <a:graphicFrameLocks noGrp="1"/>
          </p:cNvGraphicFramePr>
          <p:nvPr>
            <p:extLst/>
          </p:nvPr>
        </p:nvGraphicFramePr>
        <p:xfrm>
          <a:off x="5117205" y="1363448"/>
          <a:ext cx="3151032" cy="2595880"/>
        </p:xfrm>
        <a:graphic>
          <a:graphicData uri="http://schemas.openxmlformats.org/drawingml/2006/table">
            <a:tbl>
              <a:tblPr firstRow="1" bandRow="1">
                <a:tableStyleId>{5C22544A-7EE6-4342-B048-85BDC9FD1C3A}</a:tableStyleId>
              </a:tblPr>
              <a:tblGrid>
                <a:gridCol w="1309353">
                  <a:extLst>
                    <a:ext uri="{9D8B030D-6E8A-4147-A177-3AD203B41FA5}">
                      <a16:colId xmlns:a16="http://schemas.microsoft.com/office/drawing/2014/main" val="20000"/>
                    </a:ext>
                  </a:extLst>
                </a:gridCol>
                <a:gridCol w="1841679">
                  <a:extLst>
                    <a:ext uri="{9D8B030D-6E8A-4147-A177-3AD203B41FA5}">
                      <a16:colId xmlns:a16="http://schemas.microsoft.com/office/drawing/2014/main" val="20001"/>
                    </a:ext>
                  </a:extLst>
                </a:gridCol>
              </a:tblGrid>
              <a:tr h="370840">
                <a:tc>
                  <a:txBody>
                    <a:bodyPr/>
                    <a:lstStyle/>
                    <a:p>
                      <a:r>
                        <a:rPr lang="es-ES" dirty="0"/>
                        <a:t>HTML5</a:t>
                      </a:r>
                    </a:p>
                  </a:txBody>
                  <a:tcPr/>
                </a:tc>
                <a:tc>
                  <a:txBody>
                    <a:bodyPr/>
                    <a:lstStyle/>
                    <a:p>
                      <a:r>
                        <a:rPr lang="es-ES" dirty="0"/>
                        <a:t>ARIA</a:t>
                      </a:r>
                    </a:p>
                  </a:txBody>
                  <a:tcPr/>
                </a:tc>
                <a:extLst>
                  <a:ext uri="{0D108BD9-81ED-4DB2-BD59-A6C34878D82A}">
                    <a16:rowId xmlns:a16="http://schemas.microsoft.com/office/drawing/2014/main" val="10000"/>
                  </a:ext>
                </a:extLst>
              </a:tr>
              <a:tr h="370840">
                <a:tc>
                  <a:txBody>
                    <a:bodyPr/>
                    <a:lstStyle/>
                    <a:p>
                      <a:r>
                        <a:rPr lang="es-ES" dirty="0" err="1"/>
                        <a:t>header</a:t>
                      </a:r>
                      <a:r>
                        <a:rPr lang="es-ES" dirty="0"/>
                        <a:t> </a:t>
                      </a:r>
                    </a:p>
                  </a:txBody>
                  <a:tcPr/>
                </a:tc>
                <a:tc>
                  <a:txBody>
                    <a:bodyPr/>
                    <a:lstStyle/>
                    <a:p>
                      <a:r>
                        <a:rPr lang="es-ES" dirty="0"/>
                        <a:t>banner</a:t>
                      </a:r>
                    </a:p>
                  </a:txBody>
                  <a:tcPr/>
                </a:tc>
                <a:extLst>
                  <a:ext uri="{0D108BD9-81ED-4DB2-BD59-A6C34878D82A}">
                    <a16:rowId xmlns:a16="http://schemas.microsoft.com/office/drawing/2014/main" val="10001"/>
                  </a:ext>
                </a:extLst>
              </a:tr>
              <a:tr h="370840">
                <a:tc>
                  <a:txBody>
                    <a:bodyPr/>
                    <a:lstStyle/>
                    <a:p>
                      <a:r>
                        <a:rPr lang="en-US" dirty="0"/>
                        <a:t>article</a:t>
                      </a:r>
                      <a:endParaRPr lang="es-ES" dirty="0"/>
                    </a:p>
                  </a:txBody>
                  <a:tcPr/>
                </a:tc>
                <a:tc>
                  <a:txBody>
                    <a:bodyPr/>
                    <a:lstStyle/>
                    <a:p>
                      <a:r>
                        <a:rPr lang="en-US" dirty="0"/>
                        <a:t>article</a:t>
                      </a:r>
                      <a:endParaRPr lang="es-ES" dirty="0"/>
                    </a:p>
                  </a:txBody>
                  <a:tcPr/>
                </a:tc>
                <a:extLst>
                  <a:ext uri="{0D108BD9-81ED-4DB2-BD59-A6C34878D82A}">
                    <a16:rowId xmlns:a16="http://schemas.microsoft.com/office/drawing/2014/main" val="10002"/>
                  </a:ext>
                </a:extLst>
              </a:tr>
              <a:tr h="370840">
                <a:tc>
                  <a:txBody>
                    <a:bodyPr/>
                    <a:lstStyle/>
                    <a:p>
                      <a:r>
                        <a:rPr lang="es-ES" dirty="0" err="1"/>
                        <a:t>nav</a:t>
                      </a:r>
                      <a:endParaRPr lang="es-ES" dirty="0"/>
                    </a:p>
                  </a:txBody>
                  <a:tcPr/>
                </a:tc>
                <a:tc>
                  <a:txBody>
                    <a:bodyPr/>
                    <a:lstStyle/>
                    <a:p>
                      <a:r>
                        <a:rPr lang="en-US" dirty="0"/>
                        <a:t>navigation</a:t>
                      </a:r>
                      <a:endParaRPr lang="es-ES" dirty="0"/>
                    </a:p>
                  </a:txBody>
                  <a:tcPr/>
                </a:tc>
                <a:extLst>
                  <a:ext uri="{0D108BD9-81ED-4DB2-BD59-A6C34878D82A}">
                    <a16:rowId xmlns:a16="http://schemas.microsoft.com/office/drawing/2014/main" val="10003"/>
                  </a:ext>
                </a:extLst>
              </a:tr>
              <a:tr h="370840">
                <a:tc>
                  <a:txBody>
                    <a:bodyPr/>
                    <a:lstStyle/>
                    <a:p>
                      <a:pPr marL="0" indent="0">
                        <a:buFont typeface="Arial" panose="020B0604020202020204" pitchFamily="34" charset="0"/>
                        <a:buNone/>
                      </a:pPr>
                      <a:r>
                        <a:rPr lang="es-ES" dirty="0" err="1"/>
                        <a:t>aside</a:t>
                      </a:r>
                      <a:endParaRPr lang="es-ES" dirty="0"/>
                    </a:p>
                  </a:txBody>
                  <a:tcPr/>
                </a:tc>
                <a:tc>
                  <a:txBody>
                    <a:bodyPr/>
                    <a:lstStyle/>
                    <a:p>
                      <a:pPr marL="0" indent="0">
                        <a:buFont typeface="Arial" panose="020B0604020202020204" pitchFamily="34" charset="0"/>
                        <a:buNone/>
                      </a:pPr>
                      <a:r>
                        <a:rPr lang="en-US" dirty="0"/>
                        <a:t>complementary</a:t>
                      </a:r>
                    </a:p>
                  </a:txBody>
                  <a:tcPr/>
                </a:tc>
                <a:extLst>
                  <a:ext uri="{0D108BD9-81ED-4DB2-BD59-A6C34878D82A}">
                    <a16:rowId xmlns:a16="http://schemas.microsoft.com/office/drawing/2014/main" val="10004"/>
                  </a:ext>
                </a:extLst>
              </a:tr>
              <a:tr h="370840">
                <a:tc>
                  <a:txBody>
                    <a:bodyPr/>
                    <a:lstStyle/>
                    <a:p>
                      <a:r>
                        <a:rPr lang="es-ES" dirty="0" err="1"/>
                        <a:t>footer</a:t>
                      </a:r>
                      <a:endParaRPr lang="es-ES" dirty="0"/>
                    </a:p>
                  </a:txBody>
                  <a:tcPr/>
                </a:tc>
                <a:tc>
                  <a:txBody>
                    <a:bodyPr/>
                    <a:lstStyle/>
                    <a:p>
                      <a:r>
                        <a:rPr lang="en-US" dirty="0" err="1"/>
                        <a:t>contentinfo</a:t>
                      </a:r>
                      <a:endParaRPr lang="es-ES" dirty="0"/>
                    </a:p>
                  </a:txBody>
                  <a:tcPr/>
                </a:tc>
                <a:extLst>
                  <a:ext uri="{0D108BD9-81ED-4DB2-BD59-A6C34878D82A}">
                    <a16:rowId xmlns:a16="http://schemas.microsoft.com/office/drawing/2014/main" val="10005"/>
                  </a:ext>
                </a:extLst>
              </a:tr>
              <a:tr h="370840">
                <a:tc>
                  <a:txBody>
                    <a:bodyPr/>
                    <a:lstStyle/>
                    <a:p>
                      <a:r>
                        <a:rPr lang="es-ES" dirty="0" err="1"/>
                        <a:t>section</a:t>
                      </a:r>
                      <a:r>
                        <a:rPr lang="es-ES" dirty="0"/>
                        <a:t> </a:t>
                      </a:r>
                    </a:p>
                  </a:txBody>
                  <a:tcPr/>
                </a:tc>
                <a:tc>
                  <a:txBody>
                    <a:bodyPr/>
                    <a:lstStyle/>
                    <a:p>
                      <a:r>
                        <a:rPr lang="es-ES" dirty="0" err="1"/>
                        <a:t>region</a:t>
                      </a:r>
                      <a:endParaRPr lang="es-ES" dirty="0"/>
                    </a:p>
                  </a:txBody>
                  <a:tcPr/>
                </a:tc>
                <a:extLst>
                  <a:ext uri="{0D108BD9-81ED-4DB2-BD59-A6C34878D82A}">
                    <a16:rowId xmlns:a16="http://schemas.microsoft.com/office/drawing/2014/main" val="10006"/>
                  </a:ext>
                </a:extLst>
              </a:tr>
            </a:tbl>
          </a:graphicData>
        </a:graphic>
      </p:graphicFrame>
      <p:sp>
        <p:nvSpPr>
          <p:cNvPr id="6" name="Rectángulo 5"/>
          <p:cNvSpPr/>
          <p:nvPr/>
        </p:nvSpPr>
        <p:spPr>
          <a:xfrm>
            <a:off x="1030309" y="2646925"/>
            <a:ext cx="3400022" cy="1200329"/>
          </a:xfrm>
          <a:prstGeom prst="rect">
            <a:avLst/>
          </a:prstGeom>
        </p:spPr>
        <p:txBody>
          <a:bodyPr wrap="square">
            <a:spAutoFit/>
          </a:bodyPr>
          <a:lstStyle/>
          <a:p>
            <a:r>
              <a:rPr lang="es-ES" dirty="0"/>
              <a:t>Los roles ARIA son parte de al </a:t>
            </a:r>
            <a:r>
              <a:rPr lang="es-ES" b="1" dirty="0"/>
              <a:t>especificación</a:t>
            </a:r>
            <a:r>
              <a:rPr lang="es-ES" dirty="0"/>
              <a:t> HTML5 por lo que no suponen ningún inconveniente para la </a:t>
            </a:r>
            <a:r>
              <a:rPr lang="es-ES" b="1" dirty="0"/>
              <a:t>validación</a:t>
            </a:r>
            <a:r>
              <a:rPr lang="es-ES" dirty="0"/>
              <a:t>.</a:t>
            </a:r>
          </a:p>
        </p:txBody>
      </p:sp>
      <p:sp>
        <p:nvSpPr>
          <p:cNvPr id="7" name="Rectángulo 6"/>
          <p:cNvSpPr/>
          <p:nvPr/>
        </p:nvSpPr>
        <p:spPr>
          <a:xfrm>
            <a:off x="1030309" y="5585689"/>
            <a:ext cx="6800045" cy="923330"/>
          </a:xfrm>
          <a:prstGeom prst="rect">
            <a:avLst/>
          </a:prstGeom>
        </p:spPr>
        <p:txBody>
          <a:bodyPr wrap="square">
            <a:spAutoFit/>
          </a:bodyPr>
          <a:lstStyle/>
          <a:p>
            <a:r>
              <a:rPr lang="es-ES" dirty="0"/>
              <a:t>Los selectores de atributos disponibles en CSS3 permiten aprovechar el </a:t>
            </a:r>
            <a:r>
              <a:rPr lang="es-ES" b="1" dirty="0"/>
              <a:t>atributo role </a:t>
            </a:r>
            <a:r>
              <a:rPr lang="es-ES" dirty="0"/>
              <a:t>para personalizar el aspecto del elemento mediante estilos  CSS</a:t>
            </a:r>
          </a:p>
        </p:txBody>
      </p:sp>
      <p:sp>
        <p:nvSpPr>
          <p:cNvPr id="4" name="CuadroTexto 3"/>
          <p:cNvSpPr txBox="1"/>
          <p:nvPr/>
        </p:nvSpPr>
        <p:spPr>
          <a:xfrm>
            <a:off x="1030309" y="4308919"/>
            <a:ext cx="6800045" cy="923330"/>
          </a:xfrm>
          <a:prstGeom prst="rect">
            <a:avLst/>
          </a:prstGeom>
          <a:noFill/>
        </p:spPr>
        <p:txBody>
          <a:bodyPr wrap="square" rtlCol="0">
            <a:spAutoFit/>
          </a:bodyPr>
          <a:lstStyle/>
          <a:p>
            <a:r>
              <a:rPr lang="es-ES" dirty="0"/>
              <a:t>Por tanto se añadirán los roles ARIA incluso a las etiquetas HTML5 para mejorar su reconocimiento en los dispositivos que emplean  </a:t>
            </a:r>
            <a:r>
              <a:rPr lang="es-ES" b="1" dirty="0"/>
              <a:t>tecnologías </a:t>
            </a:r>
            <a:r>
              <a:rPr lang="es-ES" b="1" dirty="0" err="1"/>
              <a:t>asistivas</a:t>
            </a:r>
            <a:r>
              <a:rPr lang="es-ES" b="1" dirty="0"/>
              <a:t> </a:t>
            </a:r>
            <a:r>
              <a:rPr lang="es-ES" dirty="0"/>
              <a:t>(AT, </a:t>
            </a:r>
            <a:r>
              <a:rPr lang="en-US" i="1" dirty="0"/>
              <a:t>Assistive Technology</a:t>
            </a:r>
            <a:r>
              <a:rPr lang="es-ES" dirty="0"/>
              <a:t>)</a:t>
            </a:r>
          </a:p>
        </p:txBody>
      </p:sp>
    </p:spTree>
    <p:extLst>
      <p:ext uri="{BB962C8B-B14F-4D97-AF65-F5344CB8AC3E}">
        <p14:creationId xmlns:p14="http://schemas.microsoft.com/office/powerpoint/2010/main" val="3850591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Otros roles estructurales en ARIA</a:t>
            </a:r>
          </a:p>
        </p:txBody>
      </p:sp>
      <p:graphicFrame>
        <p:nvGraphicFramePr>
          <p:cNvPr id="8" name="Tabla 7"/>
          <p:cNvGraphicFramePr>
            <a:graphicFrameLocks noGrp="1"/>
          </p:cNvGraphicFramePr>
          <p:nvPr>
            <p:extLst/>
          </p:nvPr>
        </p:nvGraphicFramePr>
        <p:xfrm>
          <a:off x="2650634" y="1811735"/>
          <a:ext cx="3943350" cy="3382620"/>
        </p:xfrm>
        <a:graphic>
          <a:graphicData uri="http://schemas.openxmlformats.org/drawingml/2006/table">
            <a:tbl>
              <a:tblPr firstRow="1">
                <a:tableStyleId>{6E25E649-3F16-4E02-A733-19D2CDBF48F0}</a:tableStyleId>
              </a:tblPr>
              <a:tblGrid>
                <a:gridCol w="1960004">
                  <a:extLst>
                    <a:ext uri="{9D8B030D-6E8A-4147-A177-3AD203B41FA5}">
                      <a16:colId xmlns:a16="http://schemas.microsoft.com/office/drawing/2014/main" val="20000"/>
                    </a:ext>
                  </a:extLst>
                </a:gridCol>
                <a:gridCol w="1983346">
                  <a:extLst>
                    <a:ext uri="{9D8B030D-6E8A-4147-A177-3AD203B41FA5}">
                      <a16:colId xmlns:a16="http://schemas.microsoft.com/office/drawing/2014/main" val="20001"/>
                    </a:ext>
                  </a:extLst>
                </a:gridCol>
              </a:tblGrid>
              <a:tr h="290089">
                <a:tc gridSpan="2">
                  <a:txBody>
                    <a:bodyPr/>
                    <a:lstStyle/>
                    <a:p>
                      <a:r>
                        <a:rPr lang="es-ES" sz="2000" dirty="0">
                          <a:effectLst/>
                        </a:rPr>
                        <a:t>Roles Estructurales (</a:t>
                      </a:r>
                      <a:r>
                        <a:rPr lang="es-ES" sz="2000" dirty="0" err="1">
                          <a:effectLst/>
                        </a:rPr>
                        <a:t>Structural</a:t>
                      </a:r>
                      <a:r>
                        <a:rPr lang="es-ES" sz="2000" dirty="0">
                          <a:effectLst/>
                        </a:rPr>
                        <a:t>)</a:t>
                      </a:r>
                      <a:endParaRPr lang="es-ES" sz="2000" dirty="0">
                        <a:effectLst/>
                        <a:latin typeface="inherit"/>
                      </a:endParaRPr>
                    </a:p>
                  </a:txBody>
                  <a:tcPr marL="13683" marR="13683" marT="13683" marB="13683" anchor="b"/>
                </a:tc>
                <a:tc hMerge="1">
                  <a:txBody>
                    <a:bodyPr/>
                    <a:lstStyle/>
                    <a:p>
                      <a:endParaRPr lang="es-ES"/>
                    </a:p>
                  </a:txBody>
                  <a:tcPr/>
                </a:tc>
                <a:extLst>
                  <a:ext uri="{0D108BD9-81ED-4DB2-BD59-A6C34878D82A}">
                    <a16:rowId xmlns:a16="http://schemas.microsoft.com/office/drawing/2014/main" val="10000"/>
                  </a:ext>
                </a:extLst>
              </a:tr>
              <a:tr h="290089">
                <a:tc>
                  <a:txBody>
                    <a:bodyPr/>
                    <a:lstStyle/>
                    <a:p>
                      <a:r>
                        <a:rPr lang="es-ES" sz="2000" dirty="0" err="1">
                          <a:effectLst/>
                        </a:rPr>
                        <a:t>columnheader</a:t>
                      </a:r>
                      <a:endParaRPr lang="es-ES" sz="2000" dirty="0">
                        <a:effectLst/>
                        <a:latin typeface="inherit"/>
                      </a:endParaRPr>
                    </a:p>
                  </a:txBody>
                  <a:tcPr marL="13683" marR="13683" marT="13683" marB="13683"/>
                </a:tc>
                <a:tc>
                  <a:txBody>
                    <a:bodyPr/>
                    <a:lstStyle/>
                    <a:p>
                      <a:r>
                        <a:rPr lang="es-ES" sz="2000" dirty="0" err="1">
                          <a:effectLst/>
                        </a:rPr>
                        <a:t>math</a:t>
                      </a:r>
                      <a:endParaRPr lang="es-ES" sz="2000" dirty="0">
                        <a:effectLst/>
                        <a:latin typeface="inherit"/>
                      </a:endParaRPr>
                    </a:p>
                  </a:txBody>
                  <a:tcPr marL="13683" marR="13683" marT="13683" marB="13683"/>
                </a:tc>
                <a:extLst>
                  <a:ext uri="{0D108BD9-81ED-4DB2-BD59-A6C34878D82A}">
                    <a16:rowId xmlns:a16="http://schemas.microsoft.com/office/drawing/2014/main" val="10001"/>
                  </a:ext>
                </a:extLst>
              </a:tr>
              <a:tr h="290089">
                <a:tc>
                  <a:txBody>
                    <a:bodyPr/>
                    <a:lstStyle/>
                    <a:p>
                      <a:r>
                        <a:rPr lang="es-ES" sz="2000">
                          <a:effectLst/>
                        </a:rPr>
                        <a:t>definition</a:t>
                      </a:r>
                      <a:endParaRPr lang="es-ES" sz="2000">
                        <a:effectLst/>
                        <a:latin typeface="inherit"/>
                      </a:endParaRPr>
                    </a:p>
                  </a:txBody>
                  <a:tcPr marL="13683" marR="13683" marT="13683" marB="13683"/>
                </a:tc>
                <a:tc>
                  <a:txBody>
                    <a:bodyPr/>
                    <a:lstStyle/>
                    <a:p>
                      <a:r>
                        <a:rPr lang="es-ES" sz="2000">
                          <a:effectLst/>
                        </a:rPr>
                        <a:t>note</a:t>
                      </a:r>
                      <a:endParaRPr lang="es-ES" sz="2000">
                        <a:effectLst/>
                        <a:latin typeface="inherit"/>
                      </a:endParaRPr>
                    </a:p>
                  </a:txBody>
                  <a:tcPr marL="13683" marR="13683" marT="13683" marB="13683"/>
                </a:tc>
                <a:extLst>
                  <a:ext uri="{0D108BD9-81ED-4DB2-BD59-A6C34878D82A}">
                    <a16:rowId xmlns:a16="http://schemas.microsoft.com/office/drawing/2014/main" val="10002"/>
                  </a:ext>
                </a:extLst>
              </a:tr>
              <a:tr h="290089">
                <a:tc>
                  <a:txBody>
                    <a:bodyPr/>
                    <a:lstStyle/>
                    <a:p>
                      <a:r>
                        <a:rPr lang="es-ES" sz="2000">
                          <a:effectLst/>
                        </a:rPr>
                        <a:t>directory</a:t>
                      </a:r>
                      <a:endParaRPr lang="es-ES" sz="2000">
                        <a:effectLst/>
                        <a:latin typeface="inherit"/>
                      </a:endParaRPr>
                    </a:p>
                  </a:txBody>
                  <a:tcPr marL="13683" marR="13683" marT="13683" marB="13683"/>
                </a:tc>
                <a:tc>
                  <a:txBody>
                    <a:bodyPr/>
                    <a:lstStyle/>
                    <a:p>
                      <a:r>
                        <a:rPr lang="es-ES" sz="2000" dirty="0" err="1">
                          <a:effectLst/>
                        </a:rPr>
                        <a:t>presentation</a:t>
                      </a:r>
                      <a:endParaRPr lang="es-ES" sz="2000" dirty="0">
                        <a:effectLst/>
                        <a:latin typeface="inherit"/>
                      </a:endParaRPr>
                    </a:p>
                  </a:txBody>
                  <a:tcPr marL="13683" marR="13683" marT="13683" marB="13683"/>
                </a:tc>
                <a:extLst>
                  <a:ext uri="{0D108BD9-81ED-4DB2-BD59-A6C34878D82A}">
                    <a16:rowId xmlns:a16="http://schemas.microsoft.com/office/drawing/2014/main" val="10003"/>
                  </a:ext>
                </a:extLst>
              </a:tr>
              <a:tr h="290089">
                <a:tc>
                  <a:txBody>
                    <a:bodyPr/>
                    <a:lstStyle/>
                    <a:p>
                      <a:r>
                        <a:rPr lang="es-ES" sz="2000">
                          <a:effectLst/>
                        </a:rPr>
                        <a:t>document</a:t>
                      </a:r>
                      <a:endParaRPr lang="es-ES" sz="2000">
                        <a:effectLst/>
                        <a:latin typeface="inherit"/>
                      </a:endParaRPr>
                    </a:p>
                  </a:txBody>
                  <a:tcPr marL="13683" marR="13683" marT="13683" marB="13683"/>
                </a:tc>
                <a:tc>
                  <a:txBody>
                    <a:bodyPr/>
                    <a:lstStyle/>
                    <a:p>
                      <a:r>
                        <a:rPr lang="es-ES" sz="2000" dirty="0" err="1">
                          <a:effectLst/>
                        </a:rPr>
                        <a:t>region</a:t>
                      </a:r>
                      <a:endParaRPr lang="es-ES" sz="2000" dirty="0">
                        <a:effectLst/>
                        <a:latin typeface="inherit"/>
                      </a:endParaRPr>
                    </a:p>
                  </a:txBody>
                  <a:tcPr marL="13683" marR="13683" marT="13683" marB="13683"/>
                </a:tc>
                <a:extLst>
                  <a:ext uri="{0D108BD9-81ED-4DB2-BD59-A6C34878D82A}">
                    <a16:rowId xmlns:a16="http://schemas.microsoft.com/office/drawing/2014/main" val="10004"/>
                  </a:ext>
                </a:extLst>
              </a:tr>
              <a:tr h="290089">
                <a:tc>
                  <a:txBody>
                    <a:bodyPr/>
                    <a:lstStyle/>
                    <a:p>
                      <a:r>
                        <a:rPr lang="es-ES" sz="2000" dirty="0" err="1">
                          <a:effectLst/>
                        </a:rPr>
                        <a:t>group</a:t>
                      </a:r>
                      <a:endParaRPr lang="es-ES" sz="2000" dirty="0">
                        <a:effectLst/>
                        <a:latin typeface="inherit"/>
                      </a:endParaRPr>
                    </a:p>
                  </a:txBody>
                  <a:tcPr marL="13683" marR="13683" marT="13683" marB="13683"/>
                </a:tc>
                <a:tc>
                  <a:txBody>
                    <a:bodyPr/>
                    <a:lstStyle/>
                    <a:p>
                      <a:r>
                        <a:rPr lang="es-ES" sz="2000">
                          <a:effectLst/>
                        </a:rPr>
                        <a:t>row</a:t>
                      </a:r>
                      <a:endParaRPr lang="es-ES" sz="2000">
                        <a:effectLst/>
                        <a:latin typeface="inherit"/>
                      </a:endParaRPr>
                    </a:p>
                  </a:txBody>
                  <a:tcPr marL="13683" marR="13683" marT="13683" marB="13683"/>
                </a:tc>
                <a:extLst>
                  <a:ext uri="{0D108BD9-81ED-4DB2-BD59-A6C34878D82A}">
                    <a16:rowId xmlns:a16="http://schemas.microsoft.com/office/drawing/2014/main" val="10005"/>
                  </a:ext>
                </a:extLst>
              </a:tr>
              <a:tr h="290089">
                <a:tc>
                  <a:txBody>
                    <a:bodyPr/>
                    <a:lstStyle/>
                    <a:p>
                      <a:r>
                        <a:rPr lang="es-ES" sz="2000" dirty="0" err="1">
                          <a:effectLst/>
                        </a:rPr>
                        <a:t>heading</a:t>
                      </a:r>
                      <a:endParaRPr lang="es-ES" sz="2000" dirty="0">
                        <a:effectLst/>
                        <a:latin typeface="inherit"/>
                      </a:endParaRPr>
                    </a:p>
                  </a:txBody>
                  <a:tcPr marL="13683" marR="13683" marT="13683" marB="13683"/>
                </a:tc>
                <a:tc>
                  <a:txBody>
                    <a:bodyPr/>
                    <a:lstStyle/>
                    <a:p>
                      <a:r>
                        <a:rPr lang="es-ES" sz="2000" dirty="0" err="1">
                          <a:effectLst/>
                        </a:rPr>
                        <a:t>rowheader</a:t>
                      </a:r>
                      <a:endParaRPr lang="es-ES" sz="2000" dirty="0">
                        <a:effectLst/>
                        <a:latin typeface="inherit"/>
                      </a:endParaRPr>
                    </a:p>
                  </a:txBody>
                  <a:tcPr marL="13683" marR="13683" marT="13683" marB="13683"/>
                </a:tc>
                <a:extLst>
                  <a:ext uri="{0D108BD9-81ED-4DB2-BD59-A6C34878D82A}">
                    <a16:rowId xmlns:a16="http://schemas.microsoft.com/office/drawing/2014/main" val="10006"/>
                  </a:ext>
                </a:extLst>
              </a:tr>
              <a:tr h="290089">
                <a:tc>
                  <a:txBody>
                    <a:bodyPr/>
                    <a:lstStyle/>
                    <a:p>
                      <a:r>
                        <a:rPr lang="es-ES" sz="2000">
                          <a:effectLst/>
                        </a:rPr>
                        <a:t>img</a:t>
                      </a:r>
                      <a:endParaRPr lang="es-ES" sz="2000">
                        <a:effectLst/>
                        <a:latin typeface="inherit"/>
                      </a:endParaRPr>
                    </a:p>
                  </a:txBody>
                  <a:tcPr marL="13683" marR="13683" marT="13683" marB="13683"/>
                </a:tc>
                <a:tc>
                  <a:txBody>
                    <a:bodyPr/>
                    <a:lstStyle/>
                    <a:p>
                      <a:r>
                        <a:rPr lang="es-ES" sz="2000">
                          <a:effectLst/>
                        </a:rPr>
                        <a:t>separator</a:t>
                      </a:r>
                      <a:endParaRPr lang="es-ES" sz="2000">
                        <a:effectLst/>
                        <a:latin typeface="inherit"/>
                      </a:endParaRPr>
                    </a:p>
                  </a:txBody>
                  <a:tcPr marL="13683" marR="13683" marT="13683" marB="13683"/>
                </a:tc>
                <a:extLst>
                  <a:ext uri="{0D108BD9-81ED-4DB2-BD59-A6C34878D82A}">
                    <a16:rowId xmlns:a16="http://schemas.microsoft.com/office/drawing/2014/main" val="10007"/>
                  </a:ext>
                </a:extLst>
              </a:tr>
              <a:tr h="278537">
                <a:tc>
                  <a:txBody>
                    <a:bodyPr/>
                    <a:lstStyle/>
                    <a:p>
                      <a:r>
                        <a:rPr lang="es-ES" sz="2000" dirty="0" err="1">
                          <a:effectLst/>
                        </a:rPr>
                        <a:t>list</a:t>
                      </a:r>
                      <a:endParaRPr lang="es-ES" sz="2000" dirty="0">
                        <a:effectLst/>
                        <a:latin typeface="inherit"/>
                      </a:endParaRPr>
                    </a:p>
                  </a:txBody>
                  <a:tcPr marL="13683" marR="13683" marT="13683" marB="13683"/>
                </a:tc>
                <a:tc>
                  <a:txBody>
                    <a:bodyPr/>
                    <a:lstStyle/>
                    <a:p>
                      <a:r>
                        <a:rPr lang="es-ES" sz="2000" dirty="0" err="1">
                          <a:effectLst/>
                        </a:rPr>
                        <a:t>toolbar</a:t>
                      </a:r>
                      <a:endParaRPr lang="es-ES" sz="2000" dirty="0">
                        <a:effectLst/>
                        <a:latin typeface="inherit"/>
                      </a:endParaRPr>
                    </a:p>
                  </a:txBody>
                  <a:tcPr marL="13683" marR="13683" marT="13683" marB="13683"/>
                </a:tc>
                <a:extLst>
                  <a:ext uri="{0D108BD9-81ED-4DB2-BD59-A6C34878D82A}">
                    <a16:rowId xmlns:a16="http://schemas.microsoft.com/office/drawing/2014/main" val="10008"/>
                  </a:ext>
                </a:extLst>
              </a:tr>
              <a:tr h="158728">
                <a:tc>
                  <a:txBody>
                    <a:bodyPr/>
                    <a:lstStyle/>
                    <a:p>
                      <a:pPr marL="0" algn="l" defTabSz="914400" rtl="0" eaLnBrk="1" latinLnBrk="0" hangingPunct="1"/>
                      <a:r>
                        <a:rPr lang="es-ES" sz="2000" kern="1200" dirty="0" err="1">
                          <a:solidFill>
                            <a:schemeClr val="dk1"/>
                          </a:solidFill>
                          <a:effectLst/>
                          <a:latin typeface="+mn-lt"/>
                          <a:ea typeface="+mn-ea"/>
                          <a:cs typeface="+mn-cs"/>
                        </a:rPr>
                        <a:t>listitem</a:t>
                      </a:r>
                      <a:endParaRPr lang="es-ES" sz="2000" kern="1200" dirty="0">
                        <a:solidFill>
                          <a:schemeClr val="dk1"/>
                        </a:solidFill>
                        <a:effectLst/>
                        <a:latin typeface="+mn-lt"/>
                        <a:ea typeface="+mn-ea"/>
                        <a:cs typeface="+mn-cs"/>
                      </a:endParaRPr>
                    </a:p>
                  </a:txBody>
                  <a:tcPr marL="13683" marR="13683" marT="13683" marB="13683"/>
                </a:tc>
                <a:tc>
                  <a:txBody>
                    <a:bodyPr/>
                    <a:lstStyle/>
                    <a:p>
                      <a:endParaRPr lang="es-ES" sz="2400" dirty="0"/>
                    </a:p>
                  </a:txBody>
                  <a:tcPr marL="13683" marR="13683" marT="13683" marB="13683"/>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3181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Roles para controles (Widgets)</a:t>
            </a:r>
          </a:p>
        </p:txBody>
      </p:sp>
      <p:graphicFrame>
        <p:nvGraphicFramePr>
          <p:cNvPr id="4" name="Tabla 3"/>
          <p:cNvGraphicFramePr>
            <a:graphicFrameLocks noGrp="1"/>
          </p:cNvGraphicFramePr>
          <p:nvPr>
            <p:extLst/>
          </p:nvPr>
        </p:nvGraphicFramePr>
        <p:xfrm>
          <a:off x="1118046" y="1390918"/>
          <a:ext cx="7072918" cy="5044408"/>
        </p:xfrm>
        <a:graphic>
          <a:graphicData uri="http://schemas.openxmlformats.org/drawingml/2006/table">
            <a:tbl>
              <a:tblPr firstRow="1">
                <a:tableStyleId>{6E25E649-3F16-4E02-A733-19D2CDBF48F0}</a:tableStyleId>
              </a:tblPr>
              <a:tblGrid>
                <a:gridCol w="2500918">
                  <a:extLst>
                    <a:ext uri="{9D8B030D-6E8A-4147-A177-3AD203B41FA5}">
                      <a16:colId xmlns:a16="http://schemas.microsoft.com/office/drawing/2014/main" val="20000"/>
                    </a:ext>
                  </a:extLst>
                </a:gridCol>
                <a:gridCol w="1918952">
                  <a:extLst>
                    <a:ext uri="{9D8B030D-6E8A-4147-A177-3AD203B41FA5}">
                      <a16:colId xmlns:a16="http://schemas.microsoft.com/office/drawing/2014/main" val="20001"/>
                    </a:ext>
                  </a:extLst>
                </a:gridCol>
                <a:gridCol w="2653048">
                  <a:extLst>
                    <a:ext uri="{9D8B030D-6E8A-4147-A177-3AD203B41FA5}">
                      <a16:colId xmlns:a16="http://schemas.microsoft.com/office/drawing/2014/main" val="20002"/>
                    </a:ext>
                  </a:extLst>
                </a:gridCol>
              </a:tblGrid>
              <a:tr h="421450">
                <a:tc gridSpan="2">
                  <a:txBody>
                    <a:bodyPr/>
                    <a:lstStyle/>
                    <a:p>
                      <a:pPr algn="ctr"/>
                      <a:r>
                        <a:rPr lang="es-ES" sz="2000" dirty="0">
                          <a:effectLst/>
                        </a:rPr>
                        <a:t>Widgets sencillos (</a:t>
                      </a:r>
                      <a:r>
                        <a:rPr lang="es-ES" sz="2000" dirty="0" err="1">
                          <a:effectLst/>
                        </a:rPr>
                        <a:t>Standalone</a:t>
                      </a:r>
                      <a:r>
                        <a:rPr lang="es-ES" sz="2000" dirty="0">
                          <a:effectLst/>
                        </a:rPr>
                        <a:t> )</a:t>
                      </a:r>
                      <a:endParaRPr lang="es-ES" sz="2000" dirty="0">
                        <a:effectLst/>
                        <a:latin typeface="inherit"/>
                      </a:endParaRPr>
                    </a:p>
                  </a:txBody>
                  <a:tcPr marL="13683" marR="13683" marT="13683" marB="13683"/>
                </a:tc>
                <a:tc hMerge="1">
                  <a:txBody>
                    <a:bodyPr/>
                    <a:lstStyle/>
                    <a:p>
                      <a:endParaRPr lang="es-ES"/>
                    </a:p>
                  </a:txBody>
                  <a:tcPr/>
                </a:tc>
                <a:tc>
                  <a:txBody>
                    <a:bodyPr/>
                    <a:lstStyle/>
                    <a:p>
                      <a:pPr algn="ctr"/>
                      <a:r>
                        <a:rPr lang="es-ES" sz="2000" dirty="0">
                          <a:effectLst/>
                        </a:rPr>
                        <a:t>Widgets compuestos</a:t>
                      </a:r>
                      <a:endParaRPr lang="es-ES" sz="2000" dirty="0">
                        <a:effectLst/>
                        <a:latin typeface="inherit"/>
                      </a:endParaRPr>
                    </a:p>
                  </a:txBody>
                  <a:tcPr marL="13683" marR="13683" marT="13683" marB="13683"/>
                </a:tc>
                <a:extLst>
                  <a:ext uri="{0D108BD9-81ED-4DB2-BD59-A6C34878D82A}">
                    <a16:rowId xmlns:a16="http://schemas.microsoft.com/office/drawing/2014/main" val="10000"/>
                  </a:ext>
                </a:extLst>
              </a:tr>
              <a:tr h="290089">
                <a:tc>
                  <a:txBody>
                    <a:bodyPr/>
                    <a:lstStyle/>
                    <a:p>
                      <a:pPr lvl="1"/>
                      <a:r>
                        <a:rPr lang="es-ES" sz="2000" dirty="0" err="1">
                          <a:effectLst/>
                        </a:rPr>
                        <a:t>alert</a:t>
                      </a:r>
                      <a:endParaRPr lang="es-ES" sz="2000" dirty="0">
                        <a:effectLst/>
                        <a:latin typeface="inherit"/>
                      </a:endParaRPr>
                    </a:p>
                  </a:txBody>
                  <a:tcPr marL="13683" marR="13683" marT="13683" marB="13683"/>
                </a:tc>
                <a:tc>
                  <a:txBody>
                    <a:bodyPr/>
                    <a:lstStyle/>
                    <a:p>
                      <a:pPr lvl="1"/>
                      <a:r>
                        <a:rPr lang="es-ES" sz="2000">
                          <a:effectLst/>
                        </a:rPr>
                        <a:t>progressbar</a:t>
                      </a:r>
                      <a:endParaRPr lang="es-ES" sz="2000">
                        <a:effectLst/>
                        <a:latin typeface="inherit"/>
                      </a:endParaRPr>
                    </a:p>
                  </a:txBody>
                  <a:tcPr marL="13683" marR="13683" marT="13683" marB="13683"/>
                </a:tc>
                <a:tc>
                  <a:txBody>
                    <a:bodyPr/>
                    <a:lstStyle/>
                    <a:p>
                      <a:pPr lvl="1"/>
                      <a:r>
                        <a:rPr lang="es-ES" sz="2000">
                          <a:effectLst/>
                        </a:rPr>
                        <a:t>combobox</a:t>
                      </a:r>
                      <a:endParaRPr lang="es-ES" sz="2000">
                        <a:effectLst/>
                        <a:latin typeface="inherit"/>
                      </a:endParaRPr>
                    </a:p>
                  </a:txBody>
                  <a:tcPr marL="13683" marR="13683" marT="13683" marB="13683"/>
                </a:tc>
                <a:extLst>
                  <a:ext uri="{0D108BD9-81ED-4DB2-BD59-A6C34878D82A}">
                    <a16:rowId xmlns:a16="http://schemas.microsoft.com/office/drawing/2014/main" val="10001"/>
                  </a:ext>
                </a:extLst>
              </a:tr>
              <a:tr h="290089">
                <a:tc>
                  <a:txBody>
                    <a:bodyPr/>
                    <a:lstStyle/>
                    <a:p>
                      <a:pPr lvl="1"/>
                      <a:r>
                        <a:rPr lang="es-ES" sz="2000" dirty="0" err="1">
                          <a:effectLst/>
                        </a:rPr>
                        <a:t>alertdialog</a:t>
                      </a:r>
                      <a:endParaRPr lang="es-ES" sz="2000" dirty="0">
                        <a:effectLst/>
                        <a:latin typeface="inherit"/>
                      </a:endParaRPr>
                    </a:p>
                  </a:txBody>
                  <a:tcPr marL="13683" marR="13683" marT="13683" marB="13683"/>
                </a:tc>
                <a:tc>
                  <a:txBody>
                    <a:bodyPr/>
                    <a:lstStyle/>
                    <a:p>
                      <a:pPr lvl="1"/>
                      <a:r>
                        <a:rPr lang="es-ES" sz="2000">
                          <a:effectLst/>
                        </a:rPr>
                        <a:t>radio</a:t>
                      </a:r>
                      <a:endParaRPr lang="es-ES" sz="2000">
                        <a:effectLst/>
                        <a:latin typeface="inherit"/>
                      </a:endParaRPr>
                    </a:p>
                  </a:txBody>
                  <a:tcPr marL="13683" marR="13683" marT="13683" marB="13683"/>
                </a:tc>
                <a:tc>
                  <a:txBody>
                    <a:bodyPr/>
                    <a:lstStyle/>
                    <a:p>
                      <a:pPr lvl="1"/>
                      <a:r>
                        <a:rPr lang="es-ES" sz="2000">
                          <a:effectLst/>
                        </a:rPr>
                        <a:t>grid</a:t>
                      </a:r>
                      <a:endParaRPr lang="es-ES" sz="2000">
                        <a:effectLst/>
                        <a:latin typeface="inherit"/>
                      </a:endParaRPr>
                    </a:p>
                  </a:txBody>
                  <a:tcPr marL="13683" marR="13683" marT="13683" marB="13683"/>
                </a:tc>
                <a:extLst>
                  <a:ext uri="{0D108BD9-81ED-4DB2-BD59-A6C34878D82A}">
                    <a16:rowId xmlns:a16="http://schemas.microsoft.com/office/drawing/2014/main" val="10002"/>
                  </a:ext>
                </a:extLst>
              </a:tr>
              <a:tr h="290089">
                <a:tc>
                  <a:txBody>
                    <a:bodyPr/>
                    <a:lstStyle/>
                    <a:p>
                      <a:pPr lvl="1"/>
                      <a:r>
                        <a:rPr lang="es-ES" sz="2000" dirty="0" err="1">
                          <a:effectLst/>
                        </a:rPr>
                        <a:t>button</a:t>
                      </a:r>
                      <a:endParaRPr lang="es-ES" sz="2000" dirty="0">
                        <a:effectLst/>
                        <a:latin typeface="inherit"/>
                      </a:endParaRPr>
                    </a:p>
                  </a:txBody>
                  <a:tcPr marL="13683" marR="13683" marT="13683" marB="13683"/>
                </a:tc>
                <a:tc>
                  <a:txBody>
                    <a:bodyPr/>
                    <a:lstStyle/>
                    <a:p>
                      <a:pPr lvl="1"/>
                      <a:r>
                        <a:rPr lang="es-ES" sz="2000">
                          <a:effectLst/>
                        </a:rPr>
                        <a:t>scrollbar</a:t>
                      </a:r>
                      <a:endParaRPr lang="es-ES" sz="2000">
                        <a:effectLst/>
                        <a:latin typeface="inherit"/>
                      </a:endParaRPr>
                    </a:p>
                  </a:txBody>
                  <a:tcPr marL="13683" marR="13683" marT="13683" marB="13683"/>
                </a:tc>
                <a:tc>
                  <a:txBody>
                    <a:bodyPr/>
                    <a:lstStyle/>
                    <a:p>
                      <a:pPr lvl="1"/>
                      <a:r>
                        <a:rPr lang="es-ES" sz="2000">
                          <a:effectLst/>
                        </a:rPr>
                        <a:t>listbox</a:t>
                      </a:r>
                      <a:endParaRPr lang="es-ES" sz="2000">
                        <a:effectLst/>
                        <a:latin typeface="inherit"/>
                      </a:endParaRPr>
                    </a:p>
                  </a:txBody>
                  <a:tcPr marL="13683" marR="13683" marT="13683" marB="13683"/>
                </a:tc>
                <a:extLst>
                  <a:ext uri="{0D108BD9-81ED-4DB2-BD59-A6C34878D82A}">
                    <a16:rowId xmlns:a16="http://schemas.microsoft.com/office/drawing/2014/main" val="10003"/>
                  </a:ext>
                </a:extLst>
              </a:tr>
              <a:tr h="290089">
                <a:tc>
                  <a:txBody>
                    <a:bodyPr/>
                    <a:lstStyle/>
                    <a:p>
                      <a:pPr lvl="1"/>
                      <a:r>
                        <a:rPr lang="es-ES" sz="2000" dirty="0" err="1">
                          <a:effectLst/>
                        </a:rPr>
                        <a:t>checkbox</a:t>
                      </a:r>
                      <a:endParaRPr lang="es-ES" sz="2000" dirty="0">
                        <a:effectLst/>
                        <a:latin typeface="inherit"/>
                      </a:endParaRPr>
                    </a:p>
                  </a:txBody>
                  <a:tcPr marL="13683" marR="13683" marT="13683" marB="13683"/>
                </a:tc>
                <a:tc>
                  <a:txBody>
                    <a:bodyPr/>
                    <a:lstStyle/>
                    <a:p>
                      <a:pPr lvl="1"/>
                      <a:r>
                        <a:rPr lang="es-ES" sz="2000">
                          <a:effectLst/>
                        </a:rPr>
                        <a:t>slider</a:t>
                      </a:r>
                      <a:endParaRPr lang="es-ES" sz="2000">
                        <a:effectLst/>
                        <a:latin typeface="inherit"/>
                      </a:endParaRPr>
                    </a:p>
                  </a:txBody>
                  <a:tcPr marL="13683" marR="13683" marT="13683" marB="13683"/>
                </a:tc>
                <a:tc>
                  <a:txBody>
                    <a:bodyPr/>
                    <a:lstStyle/>
                    <a:p>
                      <a:pPr lvl="1"/>
                      <a:r>
                        <a:rPr lang="es-ES" sz="2000">
                          <a:effectLst/>
                        </a:rPr>
                        <a:t>menu</a:t>
                      </a:r>
                      <a:endParaRPr lang="es-ES" sz="2000">
                        <a:effectLst/>
                        <a:latin typeface="inherit"/>
                      </a:endParaRPr>
                    </a:p>
                  </a:txBody>
                  <a:tcPr marL="13683" marR="13683" marT="13683" marB="13683"/>
                </a:tc>
                <a:extLst>
                  <a:ext uri="{0D108BD9-81ED-4DB2-BD59-A6C34878D82A}">
                    <a16:rowId xmlns:a16="http://schemas.microsoft.com/office/drawing/2014/main" val="10004"/>
                  </a:ext>
                </a:extLst>
              </a:tr>
              <a:tr h="290089">
                <a:tc>
                  <a:txBody>
                    <a:bodyPr/>
                    <a:lstStyle/>
                    <a:p>
                      <a:pPr lvl="1"/>
                      <a:r>
                        <a:rPr lang="es-ES" sz="2000" dirty="0" err="1">
                          <a:effectLst/>
                        </a:rPr>
                        <a:t>dialog</a:t>
                      </a:r>
                      <a:endParaRPr lang="es-ES" sz="2000" dirty="0">
                        <a:effectLst/>
                        <a:latin typeface="inherit"/>
                      </a:endParaRPr>
                    </a:p>
                  </a:txBody>
                  <a:tcPr marL="13683" marR="13683" marT="13683" marB="13683"/>
                </a:tc>
                <a:tc>
                  <a:txBody>
                    <a:bodyPr/>
                    <a:lstStyle/>
                    <a:p>
                      <a:pPr lvl="1"/>
                      <a:r>
                        <a:rPr lang="es-ES" sz="2000" dirty="0" err="1">
                          <a:effectLst/>
                        </a:rPr>
                        <a:t>spinbutton</a:t>
                      </a:r>
                      <a:endParaRPr lang="es-ES" sz="2000" dirty="0">
                        <a:effectLst/>
                        <a:latin typeface="inherit"/>
                      </a:endParaRPr>
                    </a:p>
                  </a:txBody>
                  <a:tcPr marL="13683" marR="13683" marT="13683" marB="13683"/>
                </a:tc>
                <a:tc>
                  <a:txBody>
                    <a:bodyPr/>
                    <a:lstStyle/>
                    <a:p>
                      <a:pPr lvl="1"/>
                      <a:r>
                        <a:rPr lang="es-ES" sz="2000">
                          <a:effectLst/>
                        </a:rPr>
                        <a:t>menubar</a:t>
                      </a:r>
                      <a:endParaRPr lang="es-ES" sz="2000">
                        <a:effectLst/>
                        <a:latin typeface="inherit"/>
                      </a:endParaRPr>
                    </a:p>
                  </a:txBody>
                  <a:tcPr marL="13683" marR="13683" marT="13683" marB="13683"/>
                </a:tc>
                <a:extLst>
                  <a:ext uri="{0D108BD9-81ED-4DB2-BD59-A6C34878D82A}">
                    <a16:rowId xmlns:a16="http://schemas.microsoft.com/office/drawing/2014/main" val="10005"/>
                  </a:ext>
                </a:extLst>
              </a:tr>
              <a:tr h="290089">
                <a:tc>
                  <a:txBody>
                    <a:bodyPr/>
                    <a:lstStyle/>
                    <a:p>
                      <a:pPr lvl="1"/>
                      <a:r>
                        <a:rPr lang="es-ES" sz="2000" dirty="0" err="1">
                          <a:effectLst/>
                        </a:rPr>
                        <a:t>gridcell</a:t>
                      </a:r>
                      <a:endParaRPr lang="es-ES" sz="2000" dirty="0">
                        <a:effectLst/>
                        <a:latin typeface="inherit"/>
                      </a:endParaRPr>
                    </a:p>
                  </a:txBody>
                  <a:tcPr marL="13683" marR="13683" marT="13683" marB="13683"/>
                </a:tc>
                <a:tc>
                  <a:txBody>
                    <a:bodyPr/>
                    <a:lstStyle/>
                    <a:p>
                      <a:pPr lvl="1"/>
                      <a:r>
                        <a:rPr lang="es-ES" sz="2000" dirty="0">
                          <a:effectLst/>
                        </a:rPr>
                        <a:t>status</a:t>
                      </a:r>
                      <a:endParaRPr lang="es-ES" sz="2000" dirty="0">
                        <a:effectLst/>
                        <a:latin typeface="inherit"/>
                      </a:endParaRPr>
                    </a:p>
                  </a:txBody>
                  <a:tcPr marL="13683" marR="13683" marT="13683" marB="13683"/>
                </a:tc>
                <a:tc>
                  <a:txBody>
                    <a:bodyPr/>
                    <a:lstStyle/>
                    <a:p>
                      <a:pPr lvl="1"/>
                      <a:r>
                        <a:rPr lang="es-ES" sz="2000">
                          <a:effectLst/>
                        </a:rPr>
                        <a:t>radiogroup</a:t>
                      </a:r>
                      <a:endParaRPr lang="es-ES" sz="2000">
                        <a:effectLst/>
                        <a:latin typeface="inherit"/>
                      </a:endParaRPr>
                    </a:p>
                  </a:txBody>
                  <a:tcPr marL="13683" marR="13683" marT="13683" marB="13683"/>
                </a:tc>
                <a:extLst>
                  <a:ext uri="{0D108BD9-81ED-4DB2-BD59-A6C34878D82A}">
                    <a16:rowId xmlns:a16="http://schemas.microsoft.com/office/drawing/2014/main" val="10006"/>
                  </a:ext>
                </a:extLst>
              </a:tr>
              <a:tr h="290089">
                <a:tc>
                  <a:txBody>
                    <a:bodyPr/>
                    <a:lstStyle/>
                    <a:p>
                      <a:pPr lvl="1"/>
                      <a:r>
                        <a:rPr lang="es-ES" sz="2000" dirty="0">
                          <a:effectLst/>
                        </a:rPr>
                        <a:t>link</a:t>
                      </a:r>
                      <a:endParaRPr lang="es-ES" sz="2000" dirty="0">
                        <a:effectLst/>
                        <a:latin typeface="inherit"/>
                      </a:endParaRPr>
                    </a:p>
                  </a:txBody>
                  <a:tcPr marL="13683" marR="13683" marT="13683" marB="13683"/>
                </a:tc>
                <a:tc>
                  <a:txBody>
                    <a:bodyPr/>
                    <a:lstStyle/>
                    <a:p>
                      <a:pPr lvl="1"/>
                      <a:r>
                        <a:rPr lang="es-ES" sz="2000" dirty="0" err="1">
                          <a:effectLst/>
                        </a:rPr>
                        <a:t>tab</a:t>
                      </a:r>
                      <a:endParaRPr lang="es-ES" sz="2000" dirty="0">
                        <a:effectLst/>
                        <a:latin typeface="inherit"/>
                      </a:endParaRPr>
                    </a:p>
                  </a:txBody>
                  <a:tcPr marL="13683" marR="13683" marT="13683" marB="13683"/>
                </a:tc>
                <a:tc>
                  <a:txBody>
                    <a:bodyPr/>
                    <a:lstStyle/>
                    <a:p>
                      <a:pPr lvl="1"/>
                      <a:r>
                        <a:rPr lang="es-ES" sz="2000">
                          <a:effectLst/>
                        </a:rPr>
                        <a:t>tablist</a:t>
                      </a:r>
                      <a:endParaRPr lang="es-ES" sz="2000">
                        <a:effectLst/>
                        <a:latin typeface="inherit"/>
                      </a:endParaRPr>
                    </a:p>
                  </a:txBody>
                  <a:tcPr marL="13683" marR="13683" marT="13683" marB="13683"/>
                </a:tc>
                <a:extLst>
                  <a:ext uri="{0D108BD9-81ED-4DB2-BD59-A6C34878D82A}">
                    <a16:rowId xmlns:a16="http://schemas.microsoft.com/office/drawing/2014/main" val="10007"/>
                  </a:ext>
                </a:extLst>
              </a:tr>
              <a:tr h="158728">
                <a:tc>
                  <a:txBody>
                    <a:bodyPr/>
                    <a:lstStyle/>
                    <a:p>
                      <a:pPr lvl="1"/>
                      <a:r>
                        <a:rPr lang="es-ES" sz="2000" dirty="0">
                          <a:effectLst/>
                        </a:rPr>
                        <a:t>log</a:t>
                      </a:r>
                      <a:endParaRPr lang="es-ES" sz="2000" dirty="0">
                        <a:effectLst/>
                        <a:latin typeface="inherit"/>
                      </a:endParaRPr>
                    </a:p>
                  </a:txBody>
                  <a:tcPr marL="13683" marR="13683" marT="13683" marB="13683"/>
                </a:tc>
                <a:tc>
                  <a:txBody>
                    <a:bodyPr/>
                    <a:lstStyle/>
                    <a:p>
                      <a:pPr lvl="1"/>
                      <a:r>
                        <a:rPr lang="es-ES" sz="2000" dirty="0" err="1">
                          <a:effectLst/>
                        </a:rPr>
                        <a:t>tabpanel</a:t>
                      </a:r>
                      <a:endParaRPr lang="es-ES" sz="2000" dirty="0">
                        <a:effectLst/>
                        <a:latin typeface="inherit"/>
                      </a:endParaRPr>
                    </a:p>
                  </a:txBody>
                  <a:tcPr marL="13683" marR="13683" marT="13683" marB="13683"/>
                </a:tc>
                <a:tc>
                  <a:txBody>
                    <a:bodyPr/>
                    <a:lstStyle/>
                    <a:p>
                      <a:pPr lvl="1"/>
                      <a:r>
                        <a:rPr lang="es-ES" sz="2000">
                          <a:effectLst/>
                        </a:rPr>
                        <a:t>tree</a:t>
                      </a:r>
                      <a:endParaRPr lang="es-ES" sz="2000">
                        <a:effectLst/>
                        <a:latin typeface="inherit"/>
                      </a:endParaRPr>
                    </a:p>
                  </a:txBody>
                  <a:tcPr marL="13683" marR="13683" marT="13683" marB="13683"/>
                </a:tc>
                <a:extLst>
                  <a:ext uri="{0D108BD9-81ED-4DB2-BD59-A6C34878D82A}">
                    <a16:rowId xmlns:a16="http://schemas.microsoft.com/office/drawing/2014/main" val="10008"/>
                  </a:ext>
                </a:extLst>
              </a:tr>
              <a:tr h="158728">
                <a:tc>
                  <a:txBody>
                    <a:bodyPr/>
                    <a:lstStyle/>
                    <a:p>
                      <a:pPr lvl="1"/>
                      <a:r>
                        <a:rPr lang="es-ES" sz="2000" dirty="0" err="1">
                          <a:effectLst/>
                        </a:rPr>
                        <a:t>marquee</a:t>
                      </a:r>
                      <a:endParaRPr lang="es-ES" sz="2000" dirty="0">
                        <a:effectLst/>
                        <a:latin typeface="inherit"/>
                      </a:endParaRPr>
                    </a:p>
                  </a:txBody>
                  <a:tcPr marL="13683" marR="13683" marT="13683" marB="13683"/>
                </a:tc>
                <a:tc>
                  <a:txBody>
                    <a:bodyPr/>
                    <a:lstStyle/>
                    <a:p>
                      <a:pPr lvl="1"/>
                      <a:r>
                        <a:rPr lang="es-ES" sz="2000" dirty="0" err="1">
                          <a:effectLst/>
                        </a:rPr>
                        <a:t>textbox</a:t>
                      </a:r>
                      <a:endParaRPr lang="es-ES" sz="2000" dirty="0">
                        <a:effectLst/>
                        <a:latin typeface="inherit"/>
                      </a:endParaRPr>
                    </a:p>
                  </a:txBody>
                  <a:tcPr marL="13683" marR="13683" marT="13683" marB="13683"/>
                </a:tc>
                <a:tc>
                  <a:txBody>
                    <a:bodyPr/>
                    <a:lstStyle/>
                    <a:p>
                      <a:pPr lvl="1"/>
                      <a:r>
                        <a:rPr lang="es-ES" sz="2000">
                          <a:effectLst/>
                        </a:rPr>
                        <a:t>treegrid</a:t>
                      </a:r>
                      <a:endParaRPr lang="es-ES" sz="2000">
                        <a:effectLst/>
                        <a:latin typeface="inherit"/>
                      </a:endParaRPr>
                    </a:p>
                  </a:txBody>
                  <a:tcPr marL="13683" marR="13683" marT="13683" marB="13683"/>
                </a:tc>
                <a:extLst>
                  <a:ext uri="{0D108BD9-81ED-4DB2-BD59-A6C34878D82A}">
                    <a16:rowId xmlns:a16="http://schemas.microsoft.com/office/drawing/2014/main" val="10009"/>
                  </a:ext>
                </a:extLst>
              </a:tr>
              <a:tr h="290089">
                <a:tc>
                  <a:txBody>
                    <a:bodyPr/>
                    <a:lstStyle/>
                    <a:p>
                      <a:pPr lvl="1"/>
                      <a:r>
                        <a:rPr lang="es-ES" sz="2000" dirty="0" err="1">
                          <a:effectLst/>
                        </a:rPr>
                        <a:t>menuitem</a:t>
                      </a:r>
                      <a:endParaRPr lang="es-ES" sz="2000" dirty="0">
                        <a:effectLst/>
                        <a:latin typeface="inherit"/>
                      </a:endParaRPr>
                    </a:p>
                  </a:txBody>
                  <a:tcPr marL="13683" marR="13683" marT="13683" marB="13683"/>
                </a:tc>
                <a:tc>
                  <a:txBody>
                    <a:bodyPr/>
                    <a:lstStyle/>
                    <a:p>
                      <a:pPr lvl="1"/>
                      <a:r>
                        <a:rPr lang="es-ES" sz="2000" dirty="0" err="1">
                          <a:effectLst/>
                        </a:rPr>
                        <a:t>timer</a:t>
                      </a:r>
                      <a:endParaRPr lang="es-ES" sz="2000" dirty="0">
                        <a:effectLst/>
                        <a:latin typeface="inherit"/>
                      </a:endParaRPr>
                    </a:p>
                  </a:txBody>
                  <a:tcPr marL="13683" marR="13683" marT="13683" marB="13683"/>
                </a:tc>
                <a:tc>
                  <a:txBody>
                    <a:bodyPr/>
                    <a:lstStyle/>
                    <a:p>
                      <a:pPr lvl="1"/>
                      <a:r>
                        <a:rPr lang="es-ES" sz="2000">
                          <a:effectLst/>
                        </a:rPr>
                        <a:t> </a:t>
                      </a:r>
                      <a:endParaRPr lang="es-ES" sz="2000">
                        <a:effectLst/>
                        <a:latin typeface="inherit"/>
                      </a:endParaRPr>
                    </a:p>
                  </a:txBody>
                  <a:tcPr marL="13683" marR="13683" marT="13683" marB="13683"/>
                </a:tc>
                <a:extLst>
                  <a:ext uri="{0D108BD9-81ED-4DB2-BD59-A6C34878D82A}">
                    <a16:rowId xmlns:a16="http://schemas.microsoft.com/office/drawing/2014/main" val="10010"/>
                  </a:ext>
                </a:extLst>
              </a:tr>
              <a:tr h="321511">
                <a:tc>
                  <a:txBody>
                    <a:bodyPr/>
                    <a:lstStyle/>
                    <a:p>
                      <a:pPr lvl="1"/>
                      <a:r>
                        <a:rPr lang="es-ES" sz="2000" dirty="0" err="1">
                          <a:effectLst/>
                        </a:rPr>
                        <a:t>menuitemcheckbox</a:t>
                      </a:r>
                      <a:endParaRPr lang="es-ES" sz="2000" dirty="0">
                        <a:effectLst/>
                        <a:latin typeface="inherit"/>
                      </a:endParaRPr>
                    </a:p>
                  </a:txBody>
                  <a:tcPr marL="13683" marR="13683" marT="13683" marB="13683"/>
                </a:tc>
                <a:tc>
                  <a:txBody>
                    <a:bodyPr/>
                    <a:lstStyle/>
                    <a:p>
                      <a:pPr lvl="1"/>
                      <a:r>
                        <a:rPr lang="es-ES" sz="2000" dirty="0" err="1">
                          <a:effectLst/>
                        </a:rPr>
                        <a:t>tooltip</a:t>
                      </a:r>
                      <a:endParaRPr lang="es-ES" sz="2000" dirty="0">
                        <a:effectLst/>
                        <a:latin typeface="inherit"/>
                      </a:endParaRPr>
                    </a:p>
                  </a:txBody>
                  <a:tcPr marL="13683" marR="13683" marT="13683" marB="13683"/>
                </a:tc>
                <a:tc>
                  <a:txBody>
                    <a:bodyPr/>
                    <a:lstStyle/>
                    <a:p>
                      <a:pPr lvl="1"/>
                      <a:r>
                        <a:rPr lang="es-ES" sz="2000" dirty="0">
                          <a:effectLst/>
                        </a:rPr>
                        <a:t> </a:t>
                      </a:r>
                      <a:endParaRPr lang="es-ES" sz="2000" dirty="0">
                        <a:effectLst/>
                        <a:latin typeface="inherit"/>
                      </a:endParaRPr>
                    </a:p>
                  </a:txBody>
                  <a:tcPr marL="13683" marR="13683" marT="13683" marB="13683"/>
                </a:tc>
                <a:extLst>
                  <a:ext uri="{0D108BD9-81ED-4DB2-BD59-A6C34878D82A}">
                    <a16:rowId xmlns:a16="http://schemas.microsoft.com/office/drawing/2014/main" val="10011"/>
                  </a:ext>
                </a:extLst>
              </a:tr>
              <a:tr h="290089">
                <a:tc>
                  <a:txBody>
                    <a:bodyPr/>
                    <a:lstStyle/>
                    <a:p>
                      <a:pPr lvl="1"/>
                      <a:r>
                        <a:rPr lang="es-ES" sz="2000" dirty="0" err="1">
                          <a:effectLst/>
                        </a:rPr>
                        <a:t>menuitemradio</a:t>
                      </a:r>
                      <a:endParaRPr lang="es-ES" sz="2000" dirty="0">
                        <a:effectLst/>
                        <a:latin typeface="inherit"/>
                      </a:endParaRPr>
                    </a:p>
                  </a:txBody>
                  <a:tcPr marL="13683" marR="13683" marT="13683" marB="13683"/>
                </a:tc>
                <a:tc>
                  <a:txBody>
                    <a:bodyPr/>
                    <a:lstStyle/>
                    <a:p>
                      <a:pPr lvl="1"/>
                      <a:r>
                        <a:rPr lang="es-ES" sz="2000">
                          <a:effectLst/>
                        </a:rPr>
                        <a:t>treeitem</a:t>
                      </a:r>
                      <a:endParaRPr lang="es-ES" sz="2000">
                        <a:effectLst/>
                        <a:latin typeface="inherit"/>
                      </a:endParaRPr>
                    </a:p>
                  </a:txBody>
                  <a:tcPr marL="13683" marR="13683" marT="13683" marB="13683"/>
                </a:tc>
                <a:tc>
                  <a:txBody>
                    <a:bodyPr/>
                    <a:lstStyle/>
                    <a:p>
                      <a:pPr lvl="1"/>
                      <a:r>
                        <a:rPr lang="es-ES" sz="2000" dirty="0">
                          <a:effectLst/>
                        </a:rPr>
                        <a:t> </a:t>
                      </a:r>
                      <a:endParaRPr lang="es-ES" sz="2000" dirty="0">
                        <a:effectLst/>
                        <a:latin typeface="inherit"/>
                      </a:endParaRPr>
                    </a:p>
                  </a:txBody>
                  <a:tcPr marL="13683" marR="13683" marT="13683" marB="13683"/>
                </a:tc>
                <a:extLst>
                  <a:ext uri="{0D108BD9-81ED-4DB2-BD59-A6C34878D82A}">
                    <a16:rowId xmlns:a16="http://schemas.microsoft.com/office/drawing/2014/main" val="10012"/>
                  </a:ext>
                </a:extLst>
              </a:tr>
              <a:tr h="290089">
                <a:tc>
                  <a:txBody>
                    <a:bodyPr/>
                    <a:lstStyle/>
                    <a:p>
                      <a:pPr lvl="1"/>
                      <a:r>
                        <a:rPr lang="es-ES" sz="2000" dirty="0" err="1">
                          <a:effectLst/>
                        </a:rPr>
                        <a:t>option</a:t>
                      </a:r>
                      <a:endParaRPr lang="es-ES" sz="2000" dirty="0">
                        <a:effectLst/>
                        <a:latin typeface="inherit"/>
                      </a:endParaRPr>
                    </a:p>
                  </a:txBody>
                  <a:tcPr marL="13683" marR="13683" marT="13683" marB="13683"/>
                </a:tc>
                <a:tc>
                  <a:txBody>
                    <a:bodyPr/>
                    <a:lstStyle/>
                    <a:p>
                      <a:pPr lvl="1"/>
                      <a:endParaRPr lang="es-ES" sz="2000" dirty="0">
                        <a:effectLst/>
                        <a:latin typeface="inherit"/>
                      </a:endParaRPr>
                    </a:p>
                  </a:txBody>
                  <a:tcPr marL="13683" marR="13683" marT="13683" marB="13683"/>
                </a:tc>
                <a:tc>
                  <a:txBody>
                    <a:bodyPr/>
                    <a:lstStyle/>
                    <a:p>
                      <a:pPr lvl="1"/>
                      <a:endParaRPr lang="es-ES" sz="2000" dirty="0">
                        <a:effectLst/>
                        <a:latin typeface="inherit"/>
                      </a:endParaRPr>
                    </a:p>
                  </a:txBody>
                  <a:tcPr marL="13683" marR="13683" marT="13683" marB="13683"/>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990039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Estados</a:t>
            </a:r>
          </a:p>
        </p:txBody>
      </p:sp>
      <p:graphicFrame>
        <p:nvGraphicFramePr>
          <p:cNvPr id="4" name="Tabla 3"/>
          <p:cNvGraphicFramePr>
            <a:graphicFrameLocks noGrp="1"/>
          </p:cNvGraphicFramePr>
          <p:nvPr>
            <p:extLst/>
          </p:nvPr>
        </p:nvGraphicFramePr>
        <p:xfrm>
          <a:off x="2425148" y="2200896"/>
          <a:ext cx="5276418" cy="3142359"/>
        </p:xfrm>
        <a:graphic>
          <a:graphicData uri="http://schemas.openxmlformats.org/drawingml/2006/table">
            <a:tbl>
              <a:tblPr firstRow="1">
                <a:tableStyleId>{6E25E649-3F16-4E02-A733-19D2CDBF48F0}</a:tableStyleId>
              </a:tblPr>
              <a:tblGrid>
                <a:gridCol w="2638209">
                  <a:extLst>
                    <a:ext uri="{9D8B030D-6E8A-4147-A177-3AD203B41FA5}">
                      <a16:colId xmlns:a16="http://schemas.microsoft.com/office/drawing/2014/main" val="20000"/>
                    </a:ext>
                  </a:extLst>
                </a:gridCol>
                <a:gridCol w="2638209">
                  <a:extLst>
                    <a:ext uri="{9D8B030D-6E8A-4147-A177-3AD203B41FA5}">
                      <a16:colId xmlns:a16="http://schemas.microsoft.com/office/drawing/2014/main" val="20001"/>
                    </a:ext>
                  </a:extLst>
                </a:gridCol>
              </a:tblGrid>
              <a:tr h="363783">
                <a:tc>
                  <a:txBody>
                    <a:bodyPr/>
                    <a:lstStyle/>
                    <a:p>
                      <a:pPr algn="ctr"/>
                      <a:r>
                        <a:rPr lang="es-ES" sz="2000" dirty="0">
                          <a:effectLst/>
                        </a:rPr>
                        <a:t>Global</a:t>
                      </a:r>
                      <a:endParaRPr lang="es-ES" sz="2000" dirty="0">
                        <a:effectLst/>
                        <a:latin typeface="inherit"/>
                      </a:endParaRPr>
                    </a:p>
                  </a:txBody>
                  <a:tcPr marL="17688" marR="17688" marT="17688" marB="17688" anchor="b"/>
                </a:tc>
                <a:tc>
                  <a:txBody>
                    <a:bodyPr/>
                    <a:lstStyle/>
                    <a:p>
                      <a:pPr algn="ctr"/>
                      <a:r>
                        <a:rPr lang="es-ES" sz="2000" dirty="0">
                          <a:effectLst/>
                        </a:rPr>
                        <a:t>Widget</a:t>
                      </a:r>
                      <a:endParaRPr lang="es-ES" sz="2000" dirty="0">
                        <a:effectLst/>
                        <a:latin typeface="inherit"/>
                      </a:endParaRPr>
                    </a:p>
                  </a:txBody>
                  <a:tcPr marL="17688" marR="17688" marT="17688" marB="17688" anchor="b"/>
                </a:tc>
                <a:extLst>
                  <a:ext uri="{0D108BD9-81ED-4DB2-BD59-A6C34878D82A}">
                    <a16:rowId xmlns:a16="http://schemas.microsoft.com/office/drawing/2014/main" val="10000"/>
                  </a:ext>
                </a:extLst>
              </a:tr>
              <a:tr h="2498501">
                <a:tc>
                  <a:txBody>
                    <a:bodyPr/>
                    <a:lstStyle/>
                    <a:p>
                      <a:pPr lvl="1"/>
                      <a:r>
                        <a:rPr lang="es-ES" sz="2000" dirty="0">
                          <a:effectLst/>
                        </a:rPr>
                        <a:t>aria-</a:t>
                      </a:r>
                      <a:r>
                        <a:rPr lang="es-ES" sz="2000" dirty="0" err="1">
                          <a:effectLst/>
                        </a:rPr>
                        <a:t>busy</a:t>
                      </a:r>
                      <a:endParaRPr lang="es-ES" sz="2000" dirty="0">
                        <a:effectLst/>
                      </a:endParaRPr>
                    </a:p>
                    <a:p>
                      <a:pPr lvl="1"/>
                      <a:r>
                        <a:rPr lang="es-ES" sz="2000" dirty="0">
                          <a:effectLst/>
                        </a:rPr>
                        <a:t>aria-</a:t>
                      </a:r>
                      <a:r>
                        <a:rPr lang="es-ES" sz="2000" dirty="0" err="1">
                          <a:effectLst/>
                        </a:rPr>
                        <a:t>disabled</a:t>
                      </a:r>
                      <a:endParaRPr lang="es-ES" sz="2000" dirty="0">
                        <a:effectLst/>
                      </a:endParaRPr>
                    </a:p>
                    <a:p>
                      <a:pPr lvl="1"/>
                      <a:r>
                        <a:rPr lang="es-ES" sz="2000" dirty="0">
                          <a:effectLst/>
                        </a:rPr>
                        <a:t>aria-</a:t>
                      </a:r>
                      <a:r>
                        <a:rPr lang="es-ES" sz="2000" dirty="0" err="1">
                          <a:effectLst/>
                        </a:rPr>
                        <a:t>grabbed</a:t>
                      </a:r>
                      <a:endParaRPr lang="es-ES" sz="2000" dirty="0">
                        <a:effectLst/>
                      </a:endParaRPr>
                    </a:p>
                    <a:p>
                      <a:pPr lvl="1"/>
                      <a:r>
                        <a:rPr lang="es-ES" sz="2000" dirty="0">
                          <a:effectLst/>
                        </a:rPr>
                        <a:t>aria-</a:t>
                      </a:r>
                      <a:r>
                        <a:rPr lang="es-ES" sz="2000" dirty="0" err="1">
                          <a:effectLst/>
                        </a:rPr>
                        <a:t>hidden</a:t>
                      </a:r>
                      <a:endParaRPr lang="es-ES" sz="2000" dirty="0">
                        <a:effectLst/>
                      </a:endParaRPr>
                    </a:p>
                    <a:p>
                      <a:pPr lvl="1"/>
                      <a:r>
                        <a:rPr lang="es-ES" sz="2000" dirty="0">
                          <a:effectLst/>
                        </a:rPr>
                        <a:t>aria-</a:t>
                      </a:r>
                      <a:r>
                        <a:rPr lang="es-ES" sz="2000" dirty="0" err="1">
                          <a:effectLst/>
                        </a:rPr>
                        <a:t>invalid</a:t>
                      </a:r>
                      <a:endParaRPr lang="es-ES" sz="2000" dirty="0">
                        <a:effectLst/>
                        <a:latin typeface="inherit"/>
                      </a:endParaRPr>
                    </a:p>
                  </a:txBody>
                  <a:tcPr marL="17688" marR="17688" marT="17688" marB="17688"/>
                </a:tc>
                <a:tc>
                  <a:txBody>
                    <a:bodyPr/>
                    <a:lstStyle/>
                    <a:p>
                      <a:pPr lvl="1"/>
                      <a:r>
                        <a:rPr lang="en-US" sz="2000" dirty="0" err="1">
                          <a:effectLst/>
                        </a:rPr>
                        <a:t>listitem</a:t>
                      </a:r>
                      <a:endParaRPr lang="en-US" sz="2000" dirty="0">
                        <a:effectLst/>
                      </a:endParaRPr>
                    </a:p>
                    <a:p>
                      <a:pPr lvl="1"/>
                      <a:r>
                        <a:rPr lang="en-US" sz="2000" dirty="0">
                          <a:effectLst/>
                        </a:rPr>
                        <a:t>math</a:t>
                      </a:r>
                    </a:p>
                    <a:p>
                      <a:pPr lvl="1"/>
                      <a:r>
                        <a:rPr lang="en-US" sz="2000" dirty="0">
                          <a:effectLst/>
                        </a:rPr>
                        <a:t>note</a:t>
                      </a:r>
                    </a:p>
                    <a:p>
                      <a:pPr lvl="1"/>
                      <a:r>
                        <a:rPr lang="en-US" sz="2000" dirty="0">
                          <a:effectLst/>
                        </a:rPr>
                        <a:t>presentation</a:t>
                      </a:r>
                    </a:p>
                    <a:p>
                      <a:pPr lvl="1"/>
                      <a:r>
                        <a:rPr lang="en-US" sz="2000" dirty="0">
                          <a:effectLst/>
                        </a:rPr>
                        <a:t>region</a:t>
                      </a:r>
                    </a:p>
                    <a:p>
                      <a:pPr lvl="1"/>
                      <a:r>
                        <a:rPr lang="en-US" sz="2000" dirty="0">
                          <a:effectLst/>
                        </a:rPr>
                        <a:t>row</a:t>
                      </a:r>
                    </a:p>
                    <a:p>
                      <a:pPr lvl="1"/>
                      <a:r>
                        <a:rPr lang="en-US" sz="2000" dirty="0" err="1">
                          <a:effectLst/>
                        </a:rPr>
                        <a:t>rowheader</a:t>
                      </a:r>
                      <a:endParaRPr lang="en-US" sz="2000" dirty="0">
                        <a:effectLst/>
                      </a:endParaRPr>
                    </a:p>
                    <a:p>
                      <a:pPr lvl="1"/>
                      <a:r>
                        <a:rPr lang="en-US" sz="2000" dirty="0">
                          <a:effectLst/>
                        </a:rPr>
                        <a:t>separator</a:t>
                      </a:r>
                    </a:p>
                    <a:p>
                      <a:pPr lvl="1"/>
                      <a:r>
                        <a:rPr lang="en-US" sz="2000" dirty="0">
                          <a:effectLst/>
                        </a:rPr>
                        <a:t>toolbar</a:t>
                      </a:r>
                      <a:endParaRPr lang="en-US" sz="2000" dirty="0">
                        <a:effectLst/>
                        <a:latin typeface="inherit"/>
                      </a:endParaRPr>
                    </a:p>
                  </a:txBody>
                  <a:tcPr marL="17688" marR="17688" marT="17688" marB="17688"/>
                </a:tc>
                <a:extLst>
                  <a:ext uri="{0D108BD9-81ED-4DB2-BD59-A6C34878D82A}">
                    <a16:rowId xmlns:a16="http://schemas.microsoft.com/office/drawing/2014/main" val="10001"/>
                  </a:ext>
                </a:extLst>
              </a:tr>
            </a:tbl>
          </a:graphicData>
        </a:graphic>
      </p:graphicFrame>
      <p:sp>
        <p:nvSpPr>
          <p:cNvPr id="5" name="Rectángulo 4"/>
          <p:cNvSpPr/>
          <p:nvPr/>
        </p:nvSpPr>
        <p:spPr>
          <a:xfrm>
            <a:off x="725532" y="4288458"/>
            <a:ext cx="3882981" cy="20313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t>Un estado en ARIA es una </a:t>
            </a:r>
            <a:r>
              <a:rPr lang="es-ES" b="1" dirty="0"/>
              <a:t>propiedad dinámica </a:t>
            </a:r>
            <a:r>
              <a:rPr lang="es-ES" dirty="0"/>
              <a:t>de un elemento HTML que representa una serie de datos asociados con el sin que afecte a la naturaleza esencial del elemento. Los estados pueden ser de 2 tipos globales </a:t>
            </a:r>
            <a:r>
              <a:rPr lang="en-US" dirty="0"/>
              <a:t>(global)</a:t>
            </a:r>
            <a:r>
              <a:rPr lang="es-ES" dirty="0"/>
              <a:t> y de controles </a:t>
            </a:r>
            <a:r>
              <a:rPr lang="en-US" dirty="0"/>
              <a:t>(widget)</a:t>
            </a:r>
            <a:endParaRPr lang="es-ES" dirty="0"/>
          </a:p>
        </p:txBody>
      </p:sp>
      <p:sp>
        <p:nvSpPr>
          <p:cNvPr id="3" name="CuadroTexto 2"/>
          <p:cNvSpPr txBox="1"/>
          <p:nvPr/>
        </p:nvSpPr>
        <p:spPr>
          <a:xfrm>
            <a:off x="972728" y="1286496"/>
            <a:ext cx="7198544" cy="646331"/>
          </a:xfrm>
          <a:prstGeom prst="rect">
            <a:avLst/>
          </a:prstGeom>
          <a:noFill/>
        </p:spPr>
        <p:txBody>
          <a:bodyPr wrap="square" rtlCol="0">
            <a:spAutoFit/>
          </a:bodyPr>
          <a:lstStyle/>
          <a:p>
            <a:r>
              <a:rPr lang="es-ES" dirty="0"/>
              <a:t>Tanto estados como propiedades ARIA son a su vez atributos HTML cuyo valor es definido para un determinado elemento</a:t>
            </a:r>
          </a:p>
        </p:txBody>
      </p:sp>
    </p:spTree>
    <p:extLst>
      <p:ext uri="{BB962C8B-B14F-4D97-AF65-F5344CB8AC3E}">
        <p14:creationId xmlns:p14="http://schemas.microsoft.com/office/powerpoint/2010/main" val="2026562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Propiedades</a:t>
            </a:r>
          </a:p>
        </p:txBody>
      </p:sp>
      <p:graphicFrame>
        <p:nvGraphicFramePr>
          <p:cNvPr id="3" name="Tabla 2"/>
          <p:cNvGraphicFramePr>
            <a:graphicFrameLocks noGrp="1"/>
          </p:cNvGraphicFramePr>
          <p:nvPr>
            <p:extLst/>
          </p:nvPr>
        </p:nvGraphicFramePr>
        <p:xfrm>
          <a:off x="2237888" y="1284711"/>
          <a:ext cx="5759892" cy="4678207"/>
        </p:xfrm>
        <a:graphic>
          <a:graphicData uri="http://schemas.openxmlformats.org/drawingml/2006/table">
            <a:tbl>
              <a:tblPr firstRow="1">
                <a:tableStyleId>{6E25E649-3F16-4E02-A733-19D2CDBF48F0}</a:tableStyleId>
              </a:tblPr>
              <a:tblGrid>
                <a:gridCol w="2879946">
                  <a:extLst>
                    <a:ext uri="{9D8B030D-6E8A-4147-A177-3AD203B41FA5}">
                      <a16:colId xmlns:a16="http://schemas.microsoft.com/office/drawing/2014/main" val="20000"/>
                    </a:ext>
                  </a:extLst>
                </a:gridCol>
                <a:gridCol w="2879946">
                  <a:extLst>
                    <a:ext uri="{9D8B030D-6E8A-4147-A177-3AD203B41FA5}">
                      <a16:colId xmlns:a16="http://schemas.microsoft.com/office/drawing/2014/main" val="20001"/>
                    </a:ext>
                  </a:extLst>
                </a:gridCol>
              </a:tblGrid>
              <a:tr h="205185">
                <a:tc>
                  <a:txBody>
                    <a:bodyPr/>
                    <a:lstStyle/>
                    <a:p>
                      <a:pPr algn="ctr"/>
                      <a:r>
                        <a:rPr lang="es-ES" sz="2000" dirty="0">
                          <a:effectLst/>
                        </a:rPr>
                        <a:t>Global</a:t>
                      </a:r>
                      <a:endParaRPr lang="es-ES" sz="2000" dirty="0">
                        <a:effectLst/>
                        <a:latin typeface="inherit"/>
                      </a:endParaRPr>
                    </a:p>
                  </a:txBody>
                  <a:tcPr marL="17688" marR="17688" marT="17688" marB="17688" anchor="b"/>
                </a:tc>
                <a:tc>
                  <a:txBody>
                    <a:bodyPr/>
                    <a:lstStyle/>
                    <a:p>
                      <a:pPr algn="ctr"/>
                      <a:r>
                        <a:rPr lang="es-ES" sz="2000" dirty="0">
                          <a:effectLst/>
                        </a:rPr>
                        <a:t>Widget</a:t>
                      </a:r>
                      <a:endParaRPr lang="es-ES" sz="2000" dirty="0">
                        <a:effectLst/>
                        <a:latin typeface="inherit"/>
                      </a:endParaRPr>
                    </a:p>
                  </a:txBody>
                  <a:tcPr marL="17688" marR="17688" marT="17688" marB="17688" anchor="b"/>
                </a:tc>
                <a:extLst>
                  <a:ext uri="{0D108BD9-81ED-4DB2-BD59-A6C34878D82A}">
                    <a16:rowId xmlns:a16="http://schemas.microsoft.com/office/drawing/2014/main" val="10000"/>
                  </a:ext>
                </a:extLst>
              </a:tr>
              <a:tr h="4338031">
                <a:tc>
                  <a:txBody>
                    <a:bodyPr/>
                    <a:lstStyle/>
                    <a:p>
                      <a:pPr lvl="1"/>
                      <a:r>
                        <a:rPr lang="es-ES" sz="2000" dirty="0">
                          <a:effectLst/>
                        </a:rPr>
                        <a:t>aria-</a:t>
                      </a:r>
                      <a:r>
                        <a:rPr lang="es-ES" sz="2000" dirty="0" err="1">
                          <a:effectLst/>
                        </a:rPr>
                        <a:t>atomic</a:t>
                      </a:r>
                      <a:endParaRPr lang="es-ES" sz="2000" dirty="0">
                        <a:effectLst/>
                      </a:endParaRPr>
                    </a:p>
                    <a:p>
                      <a:pPr lvl="1"/>
                      <a:r>
                        <a:rPr lang="es-ES" sz="2000" dirty="0">
                          <a:effectLst/>
                        </a:rPr>
                        <a:t>aria-</a:t>
                      </a:r>
                      <a:r>
                        <a:rPr lang="es-ES" sz="2000" dirty="0" err="1">
                          <a:effectLst/>
                        </a:rPr>
                        <a:t>controls</a:t>
                      </a:r>
                      <a:endParaRPr lang="es-ES" sz="2000" dirty="0">
                        <a:effectLst/>
                      </a:endParaRPr>
                    </a:p>
                    <a:p>
                      <a:pPr lvl="1"/>
                      <a:r>
                        <a:rPr lang="es-ES" sz="2000" dirty="0">
                          <a:effectLst/>
                        </a:rPr>
                        <a:t>aria-</a:t>
                      </a:r>
                      <a:r>
                        <a:rPr lang="es-ES" sz="2000" dirty="0" err="1">
                          <a:effectLst/>
                        </a:rPr>
                        <a:t>describedby</a:t>
                      </a:r>
                      <a:endParaRPr lang="es-ES" sz="2000" dirty="0">
                        <a:effectLst/>
                      </a:endParaRPr>
                    </a:p>
                    <a:p>
                      <a:pPr lvl="1"/>
                      <a:r>
                        <a:rPr lang="es-ES" sz="2000" dirty="0">
                          <a:effectLst/>
                        </a:rPr>
                        <a:t>aria-</a:t>
                      </a:r>
                      <a:r>
                        <a:rPr lang="es-ES" sz="2000" dirty="0" err="1">
                          <a:effectLst/>
                        </a:rPr>
                        <a:t>dropeffect</a:t>
                      </a:r>
                      <a:endParaRPr lang="es-ES" sz="2000" dirty="0">
                        <a:effectLst/>
                      </a:endParaRPr>
                    </a:p>
                    <a:p>
                      <a:pPr lvl="1"/>
                      <a:r>
                        <a:rPr lang="es-ES" sz="2000" dirty="0">
                          <a:effectLst/>
                        </a:rPr>
                        <a:t>aria-</a:t>
                      </a:r>
                      <a:r>
                        <a:rPr lang="es-ES" sz="2000" dirty="0" err="1">
                          <a:effectLst/>
                        </a:rPr>
                        <a:t>flowto</a:t>
                      </a:r>
                      <a:endParaRPr lang="es-ES" sz="2000" dirty="0">
                        <a:effectLst/>
                      </a:endParaRPr>
                    </a:p>
                    <a:p>
                      <a:pPr lvl="1"/>
                      <a:r>
                        <a:rPr lang="es-ES" sz="2000" dirty="0">
                          <a:effectLst/>
                        </a:rPr>
                        <a:t>aria-</a:t>
                      </a:r>
                      <a:r>
                        <a:rPr lang="es-ES" sz="2000" dirty="0" err="1">
                          <a:effectLst/>
                        </a:rPr>
                        <a:t>haspopup</a:t>
                      </a:r>
                      <a:endParaRPr lang="es-ES" sz="2000" dirty="0">
                        <a:effectLst/>
                      </a:endParaRPr>
                    </a:p>
                    <a:p>
                      <a:pPr lvl="1"/>
                      <a:r>
                        <a:rPr lang="es-ES" sz="2000" dirty="0">
                          <a:effectLst/>
                        </a:rPr>
                        <a:t>aria-</a:t>
                      </a:r>
                      <a:r>
                        <a:rPr lang="es-ES" sz="2000" dirty="0" err="1">
                          <a:effectLst/>
                        </a:rPr>
                        <a:t>label</a:t>
                      </a:r>
                      <a:endParaRPr lang="es-ES" sz="2000" dirty="0">
                        <a:effectLst/>
                      </a:endParaRPr>
                    </a:p>
                    <a:p>
                      <a:pPr lvl="1"/>
                      <a:r>
                        <a:rPr lang="es-ES" sz="2000" dirty="0">
                          <a:effectLst/>
                        </a:rPr>
                        <a:t>aria-</a:t>
                      </a:r>
                      <a:r>
                        <a:rPr lang="es-ES" sz="2000" dirty="0" err="1">
                          <a:effectLst/>
                        </a:rPr>
                        <a:t>labelledby</a:t>
                      </a:r>
                      <a:endParaRPr lang="es-ES" sz="2000" dirty="0">
                        <a:effectLst/>
                      </a:endParaRPr>
                    </a:p>
                    <a:p>
                      <a:pPr lvl="1"/>
                      <a:r>
                        <a:rPr lang="es-ES" sz="2000" dirty="0">
                          <a:effectLst/>
                        </a:rPr>
                        <a:t>aria-</a:t>
                      </a:r>
                      <a:r>
                        <a:rPr lang="es-ES" sz="2000" dirty="0" err="1">
                          <a:effectLst/>
                        </a:rPr>
                        <a:t>live</a:t>
                      </a:r>
                      <a:endParaRPr lang="es-ES" sz="2000" dirty="0">
                        <a:effectLst/>
                      </a:endParaRPr>
                    </a:p>
                    <a:p>
                      <a:pPr lvl="1"/>
                      <a:r>
                        <a:rPr lang="es-ES" sz="2000" dirty="0">
                          <a:effectLst/>
                        </a:rPr>
                        <a:t>aria-</a:t>
                      </a:r>
                      <a:r>
                        <a:rPr lang="es-ES" sz="2000" dirty="0" err="1">
                          <a:effectLst/>
                        </a:rPr>
                        <a:t>owns</a:t>
                      </a:r>
                      <a:endParaRPr lang="es-ES" sz="2000" dirty="0">
                        <a:effectLst/>
                      </a:endParaRPr>
                    </a:p>
                    <a:p>
                      <a:pPr lvl="1"/>
                      <a:r>
                        <a:rPr lang="es-ES" sz="2000" dirty="0">
                          <a:effectLst/>
                        </a:rPr>
                        <a:t>aria-</a:t>
                      </a:r>
                      <a:r>
                        <a:rPr lang="es-ES" sz="2000" dirty="0" err="1">
                          <a:effectLst/>
                        </a:rPr>
                        <a:t>relevant</a:t>
                      </a:r>
                      <a:endParaRPr lang="es-ES" sz="2000" dirty="0">
                        <a:effectLst/>
                        <a:latin typeface="inherit"/>
                      </a:endParaRPr>
                    </a:p>
                  </a:txBody>
                  <a:tcPr marL="17688" marR="17688" marT="17688" marB="17688"/>
                </a:tc>
                <a:tc>
                  <a:txBody>
                    <a:bodyPr/>
                    <a:lstStyle/>
                    <a:p>
                      <a:pPr lvl="1"/>
                      <a:r>
                        <a:rPr lang="es-ES" sz="2000" dirty="0">
                          <a:effectLst/>
                        </a:rPr>
                        <a:t>aria-autocomplete</a:t>
                      </a:r>
                    </a:p>
                    <a:p>
                      <a:pPr lvl="1"/>
                      <a:r>
                        <a:rPr lang="es-ES" sz="2000" dirty="0">
                          <a:effectLst/>
                        </a:rPr>
                        <a:t>aria-</a:t>
                      </a:r>
                      <a:r>
                        <a:rPr lang="es-ES" sz="2000" dirty="0" err="1">
                          <a:effectLst/>
                        </a:rPr>
                        <a:t>haspopup</a:t>
                      </a:r>
                      <a:endParaRPr lang="es-ES" sz="2000" dirty="0">
                        <a:effectLst/>
                      </a:endParaRPr>
                    </a:p>
                    <a:p>
                      <a:pPr lvl="1"/>
                      <a:r>
                        <a:rPr lang="es-ES" sz="2000" dirty="0">
                          <a:effectLst/>
                        </a:rPr>
                        <a:t>aria-</a:t>
                      </a:r>
                      <a:r>
                        <a:rPr lang="es-ES" sz="2000" dirty="0" err="1">
                          <a:effectLst/>
                        </a:rPr>
                        <a:t>label</a:t>
                      </a:r>
                      <a:endParaRPr lang="es-ES" sz="2000" dirty="0">
                        <a:effectLst/>
                      </a:endParaRPr>
                    </a:p>
                    <a:p>
                      <a:pPr lvl="1"/>
                      <a:r>
                        <a:rPr lang="es-ES" sz="2000" dirty="0">
                          <a:effectLst/>
                        </a:rPr>
                        <a:t>aria-</a:t>
                      </a:r>
                      <a:r>
                        <a:rPr lang="es-ES" sz="2000" dirty="0" err="1">
                          <a:effectLst/>
                        </a:rPr>
                        <a:t>level</a:t>
                      </a:r>
                      <a:endParaRPr lang="es-ES" sz="2000" dirty="0">
                        <a:effectLst/>
                      </a:endParaRPr>
                    </a:p>
                    <a:p>
                      <a:pPr lvl="1"/>
                      <a:r>
                        <a:rPr lang="es-ES" sz="2000" dirty="0">
                          <a:effectLst/>
                        </a:rPr>
                        <a:t>aria-</a:t>
                      </a:r>
                      <a:r>
                        <a:rPr lang="es-ES" sz="2000" dirty="0" err="1">
                          <a:effectLst/>
                        </a:rPr>
                        <a:t>multiline</a:t>
                      </a:r>
                      <a:endParaRPr lang="es-ES" sz="2000" dirty="0">
                        <a:effectLst/>
                      </a:endParaRPr>
                    </a:p>
                    <a:p>
                      <a:pPr lvl="1"/>
                      <a:r>
                        <a:rPr lang="es-ES" sz="2000" dirty="0">
                          <a:effectLst/>
                        </a:rPr>
                        <a:t>aria-</a:t>
                      </a:r>
                      <a:r>
                        <a:rPr lang="es-ES" sz="2000" dirty="0" err="1">
                          <a:effectLst/>
                        </a:rPr>
                        <a:t>multiselectable</a:t>
                      </a:r>
                      <a:endParaRPr lang="es-ES" sz="2000" dirty="0">
                        <a:effectLst/>
                      </a:endParaRPr>
                    </a:p>
                    <a:p>
                      <a:pPr lvl="1"/>
                      <a:r>
                        <a:rPr lang="es-ES" sz="2000" dirty="0">
                          <a:effectLst/>
                        </a:rPr>
                        <a:t>aria-</a:t>
                      </a:r>
                      <a:r>
                        <a:rPr lang="es-ES" sz="2000" dirty="0" err="1">
                          <a:effectLst/>
                        </a:rPr>
                        <a:t>orientation</a:t>
                      </a:r>
                      <a:endParaRPr lang="es-ES" sz="2000" dirty="0">
                        <a:effectLst/>
                      </a:endParaRPr>
                    </a:p>
                    <a:p>
                      <a:pPr lvl="1"/>
                      <a:r>
                        <a:rPr lang="es-ES" sz="2000" dirty="0">
                          <a:effectLst/>
                        </a:rPr>
                        <a:t>aria-</a:t>
                      </a:r>
                      <a:r>
                        <a:rPr lang="es-ES" sz="2000" dirty="0" err="1">
                          <a:effectLst/>
                        </a:rPr>
                        <a:t>readonly</a:t>
                      </a:r>
                      <a:endParaRPr lang="es-ES" sz="2000" dirty="0">
                        <a:effectLst/>
                      </a:endParaRPr>
                    </a:p>
                    <a:p>
                      <a:pPr lvl="1"/>
                      <a:r>
                        <a:rPr lang="es-ES" sz="2000" dirty="0">
                          <a:effectLst/>
                        </a:rPr>
                        <a:t>aria-</a:t>
                      </a:r>
                      <a:r>
                        <a:rPr lang="es-ES" sz="2000" dirty="0" err="1">
                          <a:effectLst/>
                        </a:rPr>
                        <a:t>required</a:t>
                      </a:r>
                      <a:endParaRPr lang="es-ES" sz="2000" dirty="0">
                        <a:effectLst/>
                      </a:endParaRPr>
                    </a:p>
                    <a:p>
                      <a:pPr lvl="1"/>
                      <a:r>
                        <a:rPr lang="es-ES" sz="2000" dirty="0">
                          <a:effectLst/>
                        </a:rPr>
                        <a:t>aria-</a:t>
                      </a:r>
                      <a:r>
                        <a:rPr lang="es-ES" sz="2000" dirty="0" err="1">
                          <a:effectLst/>
                        </a:rPr>
                        <a:t>sort</a:t>
                      </a:r>
                      <a:endParaRPr lang="es-ES" sz="2000" dirty="0">
                        <a:effectLst/>
                      </a:endParaRPr>
                    </a:p>
                    <a:p>
                      <a:pPr lvl="1"/>
                      <a:r>
                        <a:rPr lang="es-ES" sz="2000" dirty="0">
                          <a:effectLst/>
                        </a:rPr>
                        <a:t>aria-</a:t>
                      </a:r>
                      <a:r>
                        <a:rPr lang="es-ES" sz="2000" dirty="0" err="1">
                          <a:effectLst/>
                        </a:rPr>
                        <a:t>valuemax</a:t>
                      </a:r>
                      <a:endParaRPr lang="es-ES" sz="2000" dirty="0">
                        <a:effectLst/>
                      </a:endParaRPr>
                    </a:p>
                    <a:p>
                      <a:pPr lvl="1"/>
                      <a:r>
                        <a:rPr lang="es-ES" sz="2000" dirty="0">
                          <a:effectLst/>
                        </a:rPr>
                        <a:t>aria-</a:t>
                      </a:r>
                      <a:r>
                        <a:rPr lang="es-ES" sz="2000" dirty="0" err="1">
                          <a:effectLst/>
                        </a:rPr>
                        <a:t>valuemin</a:t>
                      </a:r>
                      <a:endParaRPr lang="es-ES" sz="2000" dirty="0">
                        <a:effectLst/>
                      </a:endParaRPr>
                    </a:p>
                    <a:p>
                      <a:pPr lvl="1"/>
                      <a:r>
                        <a:rPr lang="es-ES" sz="2000" dirty="0">
                          <a:effectLst/>
                        </a:rPr>
                        <a:t>aria-</a:t>
                      </a:r>
                      <a:r>
                        <a:rPr lang="es-ES" sz="2000" dirty="0" err="1">
                          <a:effectLst/>
                        </a:rPr>
                        <a:t>valuenow</a:t>
                      </a:r>
                      <a:endParaRPr lang="es-ES" sz="2000" dirty="0">
                        <a:effectLst/>
                      </a:endParaRPr>
                    </a:p>
                    <a:p>
                      <a:pPr lvl="1"/>
                      <a:r>
                        <a:rPr lang="es-ES" sz="2000" dirty="0">
                          <a:effectLst/>
                        </a:rPr>
                        <a:t>aria-</a:t>
                      </a:r>
                      <a:r>
                        <a:rPr lang="es-ES" sz="2000" dirty="0" err="1">
                          <a:effectLst/>
                        </a:rPr>
                        <a:t>valuetext</a:t>
                      </a:r>
                      <a:endParaRPr lang="es-ES" sz="2000" dirty="0">
                        <a:effectLst/>
                        <a:latin typeface="inherit"/>
                      </a:endParaRPr>
                    </a:p>
                  </a:txBody>
                  <a:tcPr marL="17688" marR="17688" marT="17688" marB="17688"/>
                </a:tc>
                <a:extLst>
                  <a:ext uri="{0D108BD9-81ED-4DB2-BD59-A6C34878D82A}">
                    <a16:rowId xmlns:a16="http://schemas.microsoft.com/office/drawing/2014/main" val="10001"/>
                  </a:ext>
                </a:extLst>
              </a:tr>
            </a:tbl>
          </a:graphicData>
        </a:graphic>
      </p:graphicFrame>
      <p:sp>
        <p:nvSpPr>
          <p:cNvPr id="4" name="Rectángulo 3"/>
          <p:cNvSpPr/>
          <p:nvPr/>
        </p:nvSpPr>
        <p:spPr>
          <a:xfrm>
            <a:off x="924864" y="5159911"/>
            <a:ext cx="3647136"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t>Las propiedades son similares pero relativamente </a:t>
            </a:r>
            <a:r>
              <a:rPr lang="es-ES" dirty="0" err="1"/>
              <a:t>estaticas</a:t>
            </a:r>
            <a:r>
              <a:rPr lang="es-ES" dirty="0"/>
              <a:t> en las páginas, aportando información adicional sobre los elementos HTML</a:t>
            </a:r>
          </a:p>
        </p:txBody>
      </p:sp>
    </p:spTree>
    <p:extLst>
      <p:ext uri="{BB962C8B-B14F-4D97-AF65-F5344CB8AC3E}">
        <p14:creationId xmlns:p14="http://schemas.microsoft.com/office/powerpoint/2010/main" val="2310508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Navegación mediante el teclado</a:t>
            </a:r>
          </a:p>
        </p:txBody>
      </p:sp>
      <p:sp>
        <p:nvSpPr>
          <p:cNvPr id="3" name="Rectángulo 2"/>
          <p:cNvSpPr/>
          <p:nvPr/>
        </p:nvSpPr>
        <p:spPr>
          <a:xfrm>
            <a:off x="628650" y="1466498"/>
            <a:ext cx="6722075" cy="2031325"/>
          </a:xfrm>
          <a:prstGeom prst="rect">
            <a:avLst/>
          </a:prstGeom>
        </p:spPr>
        <p:txBody>
          <a:bodyPr wrap="square">
            <a:spAutoFit/>
          </a:bodyPr>
          <a:lstStyle/>
          <a:p>
            <a:r>
              <a:rPr lang="es-ES" dirty="0"/>
              <a:t>Por medio del teclado y a través del atributo </a:t>
            </a:r>
            <a:r>
              <a:rPr lang="es-ES" b="1" dirty="0" err="1"/>
              <a:t>tabindex</a:t>
            </a:r>
            <a:r>
              <a:rPr lang="es-ES" dirty="0"/>
              <a:t> podemos navegar entre los diferentes elementos de una web, pero sólo algunos elementos soportan este atributo y son capaces de recibir el foco: A, AREA, BUTTON, INPUT, OBJECT, SELECT, y TEXTAREA. </a:t>
            </a:r>
          </a:p>
          <a:p>
            <a:endParaRPr lang="es-ES" dirty="0"/>
          </a:p>
          <a:p>
            <a:r>
              <a:rPr lang="es-ES" dirty="0"/>
              <a:t>Por tanto, un simple elemento DIV no puede ser accedido a través del teclado. Y ahí es donde encontramos las aportaciones de ARIA:</a:t>
            </a:r>
          </a:p>
        </p:txBody>
      </p:sp>
      <p:sp>
        <p:nvSpPr>
          <p:cNvPr id="4" name="Rectángulo 3"/>
          <p:cNvSpPr/>
          <p:nvPr/>
        </p:nvSpPr>
        <p:spPr>
          <a:xfrm>
            <a:off x="753760" y="3837453"/>
            <a:ext cx="7216347" cy="2031325"/>
          </a:xfrm>
          <a:prstGeom prst="rect">
            <a:avLst/>
          </a:prstGeom>
        </p:spPr>
        <p:txBody>
          <a:bodyPr wrap="square">
            <a:spAutoFit/>
          </a:bodyPr>
          <a:lstStyle/>
          <a:p>
            <a:pPr marL="285750" indent="-285750">
              <a:buFont typeface="Arial" panose="020B0604020202020204" pitchFamily="34" charset="0"/>
              <a:buChar char="•"/>
            </a:pPr>
            <a:r>
              <a:rPr lang="es-ES" dirty="0"/>
              <a:t>Haciendo que el atributo </a:t>
            </a:r>
            <a:r>
              <a:rPr lang="es-ES" dirty="0" err="1"/>
              <a:t>tabindex</a:t>
            </a:r>
            <a:r>
              <a:rPr lang="es-ES" dirty="0"/>
              <a:t> sea soportado por todos los elementos visibles de una web.</a:t>
            </a:r>
          </a:p>
          <a:p>
            <a:pPr marL="285750" indent="-285750">
              <a:buFont typeface="Arial" panose="020B0604020202020204" pitchFamily="34" charset="0"/>
              <a:buChar char="•"/>
            </a:pPr>
            <a:r>
              <a:rPr lang="es-ES" dirty="0"/>
              <a:t>Permitiendo el valor “-1″ en el atributo </a:t>
            </a:r>
            <a:r>
              <a:rPr lang="es-ES" dirty="0" err="1"/>
              <a:t>tabindex</a:t>
            </a:r>
            <a:r>
              <a:rPr lang="es-ES" dirty="0"/>
              <a:t>, lo que posibilita sacar un elemento del orden natural de navegación y del orden expresado por el índice de tabulación. Un elemento con el atributo </a:t>
            </a:r>
            <a:r>
              <a:rPr lang="es-ES" dirty="0" err="1"/>
              <a:t>tabindex</a:t>
            </a:r>
            <a:r>
              <a:rPr lang="es-ES" dirty="0"/>
              <a:t>="-1" únicamente podrá recibir el foco por medio de JavaScript (con el método </a:t>
            </a:r>
            <a:r>
              <a:rPr lang="es-ES" dirty="0" err="1"/>
              <a:t>focus</a:t>
            </a:r>
            <a:r>
              <a:rPr lang="es-ES" dirty="0"/>
              <a:t>()).</a:t>
            </a:r>
          </a:p>
        </p:txBody>
      </p:sp>
    </p:spTree>
    <p:extLst>
      <p:ext uri="{BB962C8B-B14F-4D97-AF65-F5344CB8AC3E}">
        <p14:creationId xmlns:p14="http://schemas.microsoft.com/office/powerpoint/2010/main" val="4036601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Accesibilidad en formularios</a:t>
            </a:r>
          </a:p>
        </p:txBody>
      </p:sp>
      <p:sp>
        <p:nvSpPr>
          <p:cNvPr id="3" name="Rectángulo 2"/>
          <p:cNvSpPr/>
          <p:nvPr/>
        </p:nvSpPr>
        <p:spPr>
          <a:xfrm>
            <a:off x="1726864" y="2536220"/>
            <a:ext cx="5866631"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dirty="0">
                <a:solidFill>
                  <a:schemeClr val="dk1"/>
                </a:solidFill>
                <a:latin typeface="Consolas"/>
              </a:rPr>
              <a:t>&lt;label for="</a:t>
            </a:r>
            <a:r>
              <a:rPr lang="en-US" sz="1600" dirty="0" err="1">
                <a:solidFill>
                  <a:schemeClr val="dk1"/>
                </a:solidFill>
                <a:latin typeface="Consolas"/>
              </a:rPr>
              <a:t>useremail</a:t>
            </a:r>
            <a:r>
              <a:rPr lang="en-US" sz="1600" dirty="0">
                <a:solidFill>
                  <a:schemeClr val="dk1"/>
                </a:solidFill>
                <a:latin typeface="Consolas"/>
              </a:rPr>
              <a:t>"&gt;</a:t>
            </a:r>
            <a:r>
              <a:rPr lang="en-US" sz="1600" dirty="0" err="1">
                <a:solidFill>
                  <a:schemeClr val="dk1"/>
                </a:solidFill>
                <a:latin typeface="Consolas"/>
              </a:rPr>
              <a:t>Correo</a:t>
            </a:r>
            <a:r>
              <a:rPr lang="en-US" sz="1600" dirty="0">
                <a:solidFill>
                  <a:schemeClr val="dk1"/>
                </a:solidFill>
                <a:latin typeface="Consolas"/>
              </a:rPr>
              <a:t> </a:t>
            </a:r>
            <a:r>
              <a:rPr lang="en-US" sz="1600" dirty="0" err="1">
                <a:solidFill>
                  <a:schemeClr val="dk1"/>
                </a:solidFill>
                <a:latin typeface="Consolas"/>
              </a:rPr>
              <a:t>electrónico</a:t>
            </a:r>
            <a:r>
              <a:rPr lang="en-US" sz="1600" dirty="0">
                <a:solidFill>
                  <a:schemeClr val="dk1"/>
                </a:solidFill>
                <a:latin typeface="Consolas"/>
              </a:rPr>
              <a:t>:&lt;/label&gt;</a:t>
            </a:r>
          </a:p>
          <a:p>
            <a:r>
              <a:rPr lang="en-US" sz="1600" dirty="0">
                <a:solidFill>
                  <a:schemeClr val="dk1"/>
                </a:solidFill>
                <a:latin typeface="Consolas"/>
              </a:rPr>
              <a:t>&lt;input id="</a:t>
            </a:r>
            <a:r>
              <a:rPr lang="en-US" sz="1600" dirty="0" err="1">
                <a:solidFill>
                  <a:schemeClr val="dk1"/>
                </a:solidFill>
                <a:latin typeface="Consolas"/>
              </a:rPr>
              <a:t>useremail</a:t>
            </a:r>
            <a:r>
              <a:rPr lang="en-US" sz="1600" dirty="0">
                <a:solidFill>
                  <a:schemeClr val="dk1"/>
                </a:solidFill>
                <a:latin typeface="Consolas"/>
              </a:rPr>
              <a:t>" type="email" placeholder="john@msn.com" required</a:t>
            </a:r>
          </a:p>
          <a:p>
            <a:r>
              <a:rPr lang="en-US" sz="1600" dirty="0">
                <a:solidFill>
                  <a:srgbClr val="FF0000"/>
                </a:solidFill>
                <a:latin typeface="Consolas"/>
              </a:rPr>
              <a:t>aria-required</a:t>
            </a:r>
            <a:r>
              <a:rPr lang="en-US" sz="1600" dirty="0">
                <a:solidFill>
                  <a:schemeClr val="tx1"/>
                </a:solidFill>
                <a:latin typeface="Consolas"/>
              </a:rPr>
              <a:t>="true"</a:t>
            </a:r>
            <a:r>
              <a:rPr lang="en-US" sz="1600" dirty="0">
                <a:solidFill>
                  <a:srgbClr val="FF0000"/>
                </a:solidFill>
                <a:latin typeface="Consolas"/>
              </a:rPr>
              <a:t> </a:t>
            </a:r>
            <a:r>
              <a:rPr lang="en-US" sz="1600" dirty="0">
                <a:solidFill>
                  <a:schemeClr val="dk1"/>
                </a:solidFill>
                <a:latin typeface="Consolas"/>
              </a:rPr>
              <a:t>value="" </a:t>
            </a:r>
            <a:r>
              <a:rPr lang="en-US" sz="1600" dirty="0">
                <a:solidFill>
                  <a:srgbClr val="FF0000"/>
                </a:solidFill>
                <a:latin typeface="Consolas"/>
              </a:rPr>
              <a:t>aria-</a:t>
            </a:r>
            <a:r>
              <a:rPr lang="en-US" sz="1600" dirty="0" err="1">
                <a:solidFill>
                  <a:srgbClr val="FF0000"/>
                </a:solidFill>
                <a:latin typeface="Consolas"/>
              </a:rPr>
              <a:t>describedby</a:t>
            </a:r>
            <a:r>
              <a:rPr lang="en-US" sz="1600" dirty="0">
                <a:solidFill>
                  <a:schemeClr val="dk1"/>
                </a:solidFill>
                <a:latin typeface="Consolas"/>
              </a:rPr>
              <a:t>="</a:t>
            </a:r>
            <a:r>
              <a:rPr lang="en-US" sz="1600" dirty="0" err="1">
                <a:solidFill>
                  <a:schemeClr val="dk1"/>
                </a:solidFill>
                <a:latin typeface="Consolas"/>
              </a:rPr>
              <a:t>helpemail</a:t>
            </a:r>
            <a:r>
              <a:rPr lang="en-US" sz="1600" dirty="0">
                <a:solidFill>
                  <a:schemeClr val="dk1"/>
                </a:solidFill>
                <a:latin typeface="Consolas"/>
              </a:rPr>
              <a:t>"/&gt;</a:t>
            </a:r>
          </a:p>
          <a:p>
            <a:r>
              <a:rPr lang="en-US" sz="1600" dirty="0">
                <a:solidFill>
                  <a:schemeClr val="dk1"/>
                </a:solidFill>
                <a:latin typeface="Consolas"/>
              </a:rPr>
              <a:t>&lt;p id="</a:t>
            </a:r>
            <a:r>
              <a:rPr lang="en-US" sz="1600" dirty="0" err="1">
                <a:solidFill>
                  <a:schemeClr val="dk1"/>
                </a:solidFill>
                <a:latin typeface="Consolas"/>
              </a:rPr>
              <a:t>helpemail</a:t>
            </a:r>
            <a:r>
              <a:rPr lang="en-US" sz="1600" dirty="0">
                <a:solidFill>
                  <a:schemeClr val="dk1"/>
                </a:solidFill>
                <a:latin typeface="Consolas"/>
              </a:rPr>
              <a:t>"&gt;</a:t>
            </a:r>
            <a:r>
              <a:rPr lang="es-ES" sz="1600" dirty="0">
                <a:solidFill>
                  <a:schemeClr val="dk1"/>
                </a:solidFill>
                <a:latin typeface="Consolas"/>
              </a:rPr>
              <a:t>Dirección de correo electrónico que se usará en posteriores comunicaciones</a:t>
            </a:r>
            <a:r>
              <a:rPr lang="en-US" sz="1600" dirty="0">
                <a:solidFill>
                  <a:schemeClr val="dk1"/>
                </a:solidFill>
                <a:latin typeface="Consolas"/>
              </a:rPr>
              <a:t>&lt;/p&gt;</a:t>
            </a:r>
            <a:endParaRPr lang="es-ES" sz="1600" dirty="0">
              <a:solidFill>
                <a:schemeClr val="dk1"/>
              </a:solidFill>
              <a:latin typeface="Consolas"/>
            </a:endParaRPr>
          </a:p>
        </p:txBody>
      </p:sp>
      <p:sp>
        <p:nvSpPr>
          <p:cNvPr id="4" name="CuadroTexto 3"/>
          <p:cNvSpPr txBox="1"/>
          <p:nvPr/>
        </p:nvSpPr>
        <p:spPr>
          <a:xfrm>
            <a:off x="825158" y="4474195"/>
            <a:ext cx="3084233" cy="1477328"/>
          </a:xfrm>
          <a:prstGeom prst="rect">
            <a:avLst/>
          </a:prstGeom>
          <a:noFill/>
        </p:spPr>
        <p:txBody>
          <a:bodyPr wrap="square" rtlCol="0">
            <a:spAutoFit/>
          </a:bodyPr>
          <a:lstStyle/>
          <a:p>
            <a:r>
              <a:rPr lang="es-ES" dirty="0"/>
              <a:t>indica el valor requerido. Habitualmente se indica de una forma visual que puede pasar desapercibida para un dispositivo AT</a:t>
            </a:r>
          </a:p>
        </p:txBody>
      </p:sp>
      <p:cxnSp>
        <p:nvCxnSpPr>
          <p:cNvPr id="6" name="Conector recto de flecha 5"/>
          <p:cNvCxnSpPr/>
          <p:nvPr/>
        </p:nvCxnSpPr>
        <p:spPr>
          <a:xfrm flipV="1">
            <a:off x="1179443" y="3551583"/>
            <a:ext cx="715618" cy="922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2676940" y="1431235"/>
            <a:ext cx="5936974" cy="923330"/>
          </a:xfrm>
          <a:prstGeom prst="rect">
            <a:avLst/>
          </a:prstGeom>
          <a:noFill/>
        </p:spPr>
        <p:txBody>
          <a:bodyPr wrap="square" rtlCol="0">
            <a:spAutoFit/>
          </a:bodyPr>
          <a:lstStyle/>
          <a:p>
            <a:r>
              <a:rPr lang="es-ES" dirty="0"/>
              <a:t>se indica que hay un párrafo con información descriptiva, que incluso podría ocultarse por CSS, pero que estará disponible para dispositivos AT</a:t>
            </a:r>
          </a:p>
        </p:txBody>
      </p:sp>
      <p:cxnSp>
        <p:nvCxnSpPr>
          <p:cNvPr id="9" name="Conector recto de flecha 8"/>
          <p:cNvCxnSpPr/>
          <p:nvPr/>
        </p:nvCxnSpPr>
        <p:spPr>
          <a:xfrm flipH="1">
            <a:off x="5817704" y="2162175"/>
            <a:ext cx="1113183" cy="1158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2"/>
          <a:stretch>
            <a:fillRect/>
          </a:stretch>
        </p:blipFill>
        <p:spPr>
          <a:xfrm>
            <a:off x="4428952" y="4853969"/>
            <a:ext cx="3890685" cy="908603"/>
          </a:xfrm>
          <a:prstGeom prst="rect">
            <a:avLst/>
          </a:prstGeom>
        </p:spPr>
      </p:pic>
    </p:spTree>
    <p:extLst>
      <p:ext uri="{BB962C8B-B14F-4D97-AF65-F5344CB8AC3E}">
        <p14:creationId xmlns:p14="http://schemas.microsoft.com/office/powerpoint/2010/main" val="1667618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868361"/>
          </a:xfrm>
        </p:spPr>
        <p:txBody>
          <a:bodyPr>
            <a:normAutofit fontScale="90000"/>
          </a:bodyPr>
          <a:lstStyle/>
          <a:p>
            <a:pPr algn="ctr"/>
            <a:r>
              <a:rPr lang="es-ES" dirty="0"/>
              <a:t>Accesibilidad en los controles (widgets)</a:t>
            </a:r>
          </a:p>
        </p:txBody>
      </p:sp>
      <p:sp>
        <p:nvSpPr>
          <p:cNvPr id="3" name="Rectángulo 2"/>
          <p:cNvSpPr/>
          <p:nvPr/>
        </p:nvSpPr>
        <p:spPr>
          <a:xfrm>
            <a:off x="726140" y="1806427"/>
            <a:ext cx="2363048" cy="646331"/>
          </a:xfrm>
          <a:prstGeom prst="rect">
            <a:avLst/>
          </a:prstGeom>
        </p:spPr>
        <p:txBody>
          <a:bodyPr wrap="square">
            <a:spAutoFit/>
          </a:bodyPr>
          <a:lstStyle/>
          <a:p>
            <a:r>
              <a:rPr lang="es-ES" dirty="0"/>
              <a:t>Los controles suelen der la combinación de </a:t>
            </a:r>
          </a:p>
        </p:txBody>
      </p:sp>
      <p:sp>
        <p:nvSpPr>
          <p:cNvPr id="4" name="Rectángulo 3"/>
          <p:cNvSpPr/>
          <p:nvPr/>
        </p:nvSpPr>
        <p:spPr>
          <a:xfrm>
            <a:off x="4213653" y="1529427"/>
            <a:ext cx="3966519" cy="1200329"/>
          </a:xfrm>
          <a:prstGeom prst="rect">
            <a:avLst/>
          </a:prstGeom>
        </p:spPr>
        <p:txBody>
          <a:bodyPr wrap="square">
            <a:spAutoFit/>
          </a:bodyPr>
          <a:lstStyle/>
          <a:p>
            <a:pPr marL="285750" indent="-285750">
              <a:buFont typeface="Arial" panose="020B0604020202020204" pitchFamily="34" charset="0"/>
              <a:buChar char="•"/>
            </a:pPr>
            <a:r>
              <a:rPr lang="es-ES" dirty="0"/>
              <a:t>Diseño: elemento HTML (</a:t>
            </a:r>
            <a:r>
              <a:rPr lang="es-ES" dirty="0" err="1"/>
              <a:t>e.g</a:t>
            </a:r>
            <a:r>
              <a:rPr lang="es-ES" dirty="0"/>
              <a:t>. DIV, imagen) y CSS (</a:t>
            </a:r>
            <a:r>
              <a:rPr lang="es-ES" dirty="0" err="1"/>
              <a:t>e.g</a:t>
            </a:r>
            <a:r>
              <a:rPr lang="es-ES" dirty="0"/>
              <a:t>. imagen de fondo)</a:t>
            </a:r>
          </a:p>
          <a:p>
            <a:pPr marL="285750" indent="-285750">
              <a:buFont typeface="Arial" panose="020B0604020202020204" pitchFamily="34" charset="0"/>
              <a:buChar char="•"/>
            </a:pPr>
            <a:r>
              <a:rPr lang="es-ES" dirty="0"/>
              <a:t>Desarrollo de un comportamiento, generalmente en JavaScript</a:t>
            </a:r>
          </a:p>
        </p:txBody>
      </p:sp>
      <p:sp>
        <p:nvSpPr>
          <p:cNvPr id="5" name="CuadroTexto 4"/>
          <p:cNvSpPr txBox="1"/>
          <p:nvPr/>
        </p:nvSpPr>
        <p:spPr>
          <a:xfrm>
            <a:off x="960917" y="4579837"/>
            <a:ext cx="6771503" cy="646331"/>
          </a:xfrm>
          <a:prstGeom prst="rect">
            <a:avLst/>
          </a:prstGeom>
          <a:noFill/>
        </p:spPr>
        <p:txBody>
          <a:bodyPr wrap="square" rtlCol="0">
            <a:spAutoFit/>
          </a:bodyPr>
          <a:lstStyle/>
          <a:p>
            <a:r>
              <a:rPr lang="es-ES" dirty="0"/>
              <a:t>Su escasa accesibilidad se deriva de las dificultades que tendrá un dispositivo para de discernir:</a:t>
            </a:r>
          </a:p>
        </p:txBody>
      </p:sp>
      <p:sp>
        <p:nvSpPr>
          <p:cNvPr id="6" name="Rectángulo 5"/>
          <p:cNvSpPr/>
          <p:nvPr/>
        </p:nvSpPr>
        <p:spPr>
          <a:xfrm>
            <a:off x="1831400" y="5374444"/>
            <a:ext cx="5950754" cy="923330"/>
          </a:xfrm>
          <a:prstGeom prst="rect">
            <a:avLst/>
          </a:prstGeom>
          <a:noFill/>
        </p:spPr>
        <p:txBody>
          <a:bodyPr wrap="square" rtlCol="0">
            <a:spAutoFit/>
          </a:bodyPr>
          <a:lstStyle/>
          <a:p>
            <a:pPr marL="285750" indent="-285750">
              <a:buFont typeface="Arial" panose="020B0604020202020204" pitchFamily="34" charset="0"/>
              <a:buChar char="•"/>
            </a:pPr>
            <a:r>
              <a:rPr lang="es-ES" dirty="0"/>
              <a:t>El rol del elemento (¿qué es?). </a:t>
            </a:r>
          </a:p>
          <a:p>
            <a:pPr marL="285750" indent="-285750">
              <a:buFont typeface="Arial" panose="020B0604020202020204" pitchFamily="34" charset="0"/>
              <a:buChar char="•"/>
            </a:pPr>
            <a:r>
              <a:rPr lang="es-ES" dirty="0"/>
              <a:t>El estado y que atributos tiene (¿cómo se encuentra?).</a:t>
            </a:r>
          </a:p>
          <a:p>
            <a:pPr marL="285750" indent="-285750">
              <a:buFont typeface="Arial" panose="020B0604020202020204" pitchFamily="34" charset="0"/>
              <a:buChar char="•"/>
            </a:pPr>
            <a:r>
              <a:rPr lang="es-ES" dirty="0"/>
              <a:t>El comportamiento (¿qué hace?).</a:t>
            </a:r>
          </a:p>
        </p:txBody>
      </p:sp>
      <p:sp>
        <p:nvSpPr>
          <p:cNvPr id="9" name="Rectángulo 8"/>
          <p:cNvSpPr/>
          <p:nvPr/>
        </p:nvSpPr>
        <p:spPr>
          <a:xfrm>
            <a:off x="1661980" y="2979400"/>
            <a:ext cx="457200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600" dirty="0">
                <a:solidFill>
                  <a:schemeClr val="dk1"/>
                </a:solidFill>
                <a:latin typeface="Consolas"/>
              </a:rPr>
              <a:t>&lt;div id="slider-</a:t>
            </a:r>
            <a:r>
              <a:rPr lang="es-ES" sz="1600" dirty="0" err="1">
                <a:solidFill>
                  <a:schemeClr val="dk1"/>
                </a:solidFill>
                <a:latin typeface="Consolas"/>
              </a:rPr>
              <a:t>bg</a:t>
            </a:r>
            <a:r>
              <a:rPr lang="es-ES" sz="1600" dirty="0">
                <a:solidFill>
                  <a:schemeClr val="dk1"/>
                </a:solidFill>
                <a:latin typeface="Consolas"/>
              </a:rPr>
              <a:t>" </a:t>
            </a:r>
            <a:r>
              <a:rPr lang="es-ES" sz="1600" dirty="0" err="1">
                <a:solidFill>
                  <a:schemeClr val="dk1"/>
                </a:solidFill>
                <a:latin typeface="Consolas"/>
              </a:rPr>
              <a:t>title</a:t>
            </a:r>
            <a:r>
              <a:rPr lang="es-ES" sz="1600" dirty="0">
                <a:solidFill>
                  <a:schemeClr val="dk1"/>
                </a:solidFill>
                <a:latin typeface="Consolas"/>
              </a:rPr>
              <a:t>="</a:t>
            </a:r>
            <a:r>
              <a:rPr lang="es-ES" sz="1600" dirty="0" err="1">
                <a:solidFill>
                  <a:schemeClr val="dk1"/>
                </a:solidFill>
                <a:latin typeface="Consolas"/>
              </a:rPr>
              <a:t>level</a:t>
            </a:r>
            <a:r>
              <a:rPr lang="es-ES" sz="1600" dirty="0">
                <a:solidFill>
                  <a:schemeClr val="dk1"/>
                </a:solidFill>
                <a:latin typeface="Consolas"/>
              </a:rPr>
              <a:t>"&gt;</a:t>
            </a:r>
          </a:p>
          <a:p>
            <a:r>
              <a:rPr lang="es-ES" sz="1600" dirty="0">
                <a:solidFill>
                  <a:schemeClr val="dk1"/>
                </a:solidFill>
                <a:latin typeface="Consolas"/>
              </a:rPr>
              <a:t>	&lt;div id="slider-</a:t>
            </a:r>
            <a:r>
              <a:rPr lang="es-ES" sz="1600" dirty="0" err="1">
                <a:solidFill>
                  <a:schemeClr val="dk1"/>
                </a:solidFill>
                <a:latin typeface="Consolas"/>
              </a:rPr>
              <a:t>handler</a:t>
            </a:r>
            <a:r>
              <a:rPr lang="es-ES" sz="1600" dirty="0">
                <a:solidFill>
                  <a:schemeClr val="dk1"/>
                </a:solidFill>
                <a:latin typeface="Consolas"/>
              </a:rPr>
              <a:t>"&gt;</a:t>
            </a:r>
          </a:p>
          <a:p>
            <a:r>
              <a:rPr lang="es-ES" sz="1600" dirty="0">
                <a:solidFill>
                  <a:schemeClr val="dk1"/>
                </a:solidFill>
                <a:latin typeface="Consolas"/>
              </a:rPr>
              <a:t>		&lt;</a:t>
            </a:r>
            <a:r>
              <a:rPr lang="es-ES" sz="1600" dirty="0" err="1">
                <a:solidFill>
                  <a:schemeClr val="dk1"/>
                </a:solidFill>
                <a:latin typeface="Consolas"/>
              </a:rPr>
              <a:t>img</a:t>
            </a:r>
            <a:r>
              <a:rPr lang="es-ES" sz="1600" dirty="0">
                <a:solidFill>
                  <a:schemeClr val="dk1"/>
                </a:solidFill>
                <a:latin typeface="Consolas"/>
              </a:rPr>
              <a:t> </a:t>
            </a:r>
            <a:r>
              <a:rPr lang="es-ES" sz="1600" dirty="0" err="1">
                <a:solidFill>
                  <a:schemeClr val="dk1"/>
                </a:solidFill>
                <a:latin typeface="Consolas"/>
              </a:rPr>
              <a:t>src</a:t>
            </a:r>
            <a:r>
              <a:rPr lang="es-ES" sz="1600" dirty="0">
                <a:solidFill>
                  <a:schemeClr val="dk1"/>
                </a:solidFill>
                <a:latin typeface="Consolas"/>
              </a:rPr>
              <a:t>="handler.gif" /&gt; </a:t>
            </a:r>
          </a:p>
          <a:p>
            <a:r>
              <a:rPr lang="es-ES" sz="1600" dirty="0">
                <a:solidFill>
                  <a:schemeClr val="dk1"/>
                </a:solidFill>
                <a:latin typeface="Consolas"/>
              </a:rPr>
              <a:t>	&lt;/div&gt;</a:t>
            </a:r>
          </a:p>
          <a:p>
            <a:r>
              <a:rPr lang="es-ES" sz="1600" dirty="0">
                <a:solidFill>
                  <a:schemeClr val="dk1"/>
                </a:solidFill>
                <a:latin typeface="Consolas"/>
              </a:rPr>
              <a:t>&lt;/div&gt;</a:t>
            </a:r>
          </a:p>
        </p:txBody>
      </p:sp>
      <p:pic>
        <p:nvPicPr>
          <p:cNvPr id="8" name="Imagen 7"/>
          <p:cNvPicPr>
            <a:picLocks noChangeAspect="1"/>
          </p:cNvPicPr>
          <p:nvPr/>
        </p:nvPicPr>
        <p:blipFill>
          <a:blip r:embed="rId2"/>
          <a:stretch>
            <a:fillRect/>
          </a:stretch>
        </p:blipFill>
        <p:spPr>
          <a:xfrm>
            <a:off x="5867629" y="3262318"/>
            <a:ext cx="1914525" cy="866775"/>
          </a:xfrm>
          <a:prstGeom prst="rect">
            <a:avLst/>
          </a:prstGeom>
        </p:spPr>
      </p:pic>
    </p:spTree>
    <p:extLst>
      <p:ext uri="{BB962C8B-B14F-4D97-AF65-F5344CB8AC3E}">
        <p14:creationId xmlns:p14="http://schemas.microsoft.com/office/powerpoint/2010/main" val="1905531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Segunda generación: tecnología</a:t>
            </a:r>
          </a:p>
        </p:txBody>
      </p:sp>
      <p:sp>
        <p:nvSpPr>
          <p:cNvPr id="3" name="Rectángulo 2"/>
          <p:cNvSpPr/>
          <p:nvPr/>
        </p:nvSpPr>
        <p:spPr>
          <a:xfrm>
            <a:off x="779463" y="1593989"/>
            <a:ext cx="7735887" cy="3416320"/>
          </a:xfrm>
          <a:prstGeom prst="rect">
            <a:avLst/>
          </a:prstGeom>
        </p:spPr>
        <p:txBody>
          <a:bodyPr wrap="square">
            <a:spAutoFit/>
          </a:bodyPr>
          <a:lstStyle/>
          <a:p>
            <a:pPr marL="285750" indent="-285750">
              <a:buFont typeface="Arial" panose="020B0604020202020204" pitchFamily="34" charset="0"/>
              <a:buChar char="•"/>
            </a:pPr>
            <a:r>
              <a:rPr lang="es-ES" dirty="0"/>
              <a:t>Aparecen </a:t>
            </a:r>
            <a:r>
              <a:rPr lang="es-ES" b="1" dirty="0"/>
              <a:t>tecnologías multimedia</a:t>
            </a:r>
            <a:r>
              <a:rPr lang="es-ES" dirty="0"/>
              <a:t> propietarias, que necesitan la instalación de un </a:t>
            </a:r>
            <a:r>
              <a:rPr lang="en-US" i="1" dirty="0"/>
              <a:t>plugin</a:t>
            </a:r>
            <a:r>
              <a:rPr lang="es-ES" dirty="0"/>
              <a:t> para su visualización. </a:t>
            </a:r>
          </a:p>
          <a:p>
            <a:pPr marL="742950" lvl="1" indent="-285750">
              <a:buFont typeface="Arial" panose="020B0604020202020204" pitchFamily="34" charset="0"/>
              <a:buChar char="•"/>
            </a:pPr>
            <a:r>
              <a:rPr lang="es-ES" dirty="0"/>
              <a:t>Prima el uso de tecnologías (imágenes y sonidos), aunque luego el público no pueda visualizar correctamente las páginas.</a:t>
            </a:r>
          </a:p>
          <a:p>
            <a:pPr marL="742950" lvl="1"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Respecto a la generación de las páginas, la </a:t>
            </a:r>
            <a:r>
              <a:rPr lang="es-ES" b="1" dirty="0"/>
              <a:t>mayoría</a:t>
            </a:r>
            <a:r>
              <a:rPr lang="es-ES" dirty="0"/>
              <a:t> siguen siendo </a:t>
            </a:r>
            <a:r>
              <a:rPr lang="es-ES" b="1" dirty="0"/>
              <a:t>estáticas</a:t>
            </a:r>
            <a:r>
              <a:rPr lang="es-ES" dirty="0"/>
              <a:t>,</a:t>
            </a:r>
          </a:p>
          <a:p>
            <a:pPr marL="285750" indent="-285750">
              <a:buFont typeface="Arial" panose="020B0604020202020204" pitchFamily="34" charset="0"/>
              <a:buChar char="•"/>
            </a:pPr>
            <a:r>
              <a:rPr lang="es-ES" dirty="0"/>
              <a:t>Aparecen las páginas </a:t>
            </a:r>
            <a:r>
              <a:rPr lang="es-ES" b="1" dirty="0"/>
              <a:t>dinámicas</a:t>
            </a:r>
            <a:r>
              <a:rPr lang="es-ES" dirty="0"/>
              <a:t> y cada vez se emplea más la </a:t>
            </a:r>
            <a:r>
              <a:rPr lang="es-ES" b="1" dirty="0"/>
              <a:t>tecnología CGI</a:t>
            </a:r>
            <a:r>
              <a:rPr lang="es-ES" dirty="0"/>
              <a:t>.</a:t>
            </a:r>
          </a:p>
          <a:p>
            <a:pPr marL="742950" lvl="1" indent="-285750">
              <a:buFont typeface="Arial" panose="020B0604020202020204" pitchFamily="34" charset="0"/>
              <a:buChar char="•"/>
            </a:pPr>
            <a:r>
              <a:rPr lang="es-ES" dirty="0"/>
              <a:t>Se desarrollan las primeras </a:t>
            </a:r>
            <a:r>
              <a:rPr lang="es-ES" b="1" dirty="0"/>
              <a:t>aplicaciones, pequeñas y sencillas</a:t>
            </a:r>
            <a:r>
              <a:rPr lang="es-ES" dirty="0"/>
              <a:t>: libro de visitas, formulario de más información, etc. </a:t>
            </a:r>
          </a:p>
          <a:p>
            <a:pPr marL="742950" lvl="1" indent="-285750">
              <a:buFont typeface="Arial" panose="020B0604020202020204" pitchFamily="34" charset="0"/>
              <a:buChar char="•"/>
            </a:pPr>
            <a:r>
              <a:rPr lang="es-ES" dirty="0"/>
              <a:t>Si se necesita almacenar información de forma persistente, se emplean </a:t>
            </a:r>
            <a:r>
              <a:rPr lang="es-ES" b="1" dirty="0"/>
              <a:t>ficheros</a:t>
            </a:r>
            <a:r>
              <a:rPr lang="es-ES" dirty="0"/>
              <a:t> en vez de bases de datos. Algunas aplicaciones comienzan a utilizar estas últimas.</a:t>
            </a:r>
          </a:p>
        </p:txBody>
      </p:sp>
    </p:spTree>
    <p:extLst>
      <p:ext uri="{BB962C8B-B14F-4D97-AF65-F5344CB8AC3E}">
        <p14:creationId xmlns:p14="http://schemas.microsoft.com/office/powerpoint/2010/main" val="2942738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Accesibilidad en los controles: ARIA</a:t>
            </a:r>
          </a:p>
        </p:txBody>
      </p:sp>
      <p:sp>
        <p:nvSpPr>
          <p:cNvPr id="7" name="Rectángulo 6"/>
          <p:cNvSpPr/>
          <p:nvPr/>
        </p:nvSpPr>
        <p:spPr>
          <a:xfrm>
            <a:off x="529795" y="1292985"/>
            <a:ext cx="7551523" cy="2308324"/>
          </a:xfrm>
          <a:prstGeom prst="rect">
            <a:avLst/>
          </a:prstGeom>
        </p:spPr>
        <p:txBody>
          <a:bodyPr wrap="square">
            <a:spAutoFit/>
          </a:bodyPr>
          <a:lstStyle/>
          <a:p>
            <a:pPr marL="285750" indent="-285750">
              <a:buFont typeface="Arial" panose="020B0604020202020204" pitchFamily="34" charset="0"/>
              <a:buChar char="•"/>
            </a:pPr>
            <a:r>
              <a:rPr lang="es-ES" dirty="0"/>
              <a:t>Se incorpora un elemento </a:t>
            </a:r>
            <a:r>
              <a:rPr lang="es-ES" b="1" dirty="0"/>
              <a:t>slider-</a:t>
            </a:r>
            <a:r>
              <a:rPr lang="es-ES" b="1" dirty="0" err="1"/>
              <a:t>description</a:t>
            </a:r>
            <a:r>
              <a:rPr lang="es-ES" dirty="0"/>
              <a:t> con una ayuda descriptiva para que pueda ser comunicada por las tecnologías </a:t>
            </a:r>
            <a:r>
              <a:rPr lang="es-ES" dirty="0" err="1"/>
              <a:t>asistivas</a:t>
            </a:r>
            <a:r>
              <a:rPr lang="es-ES" dirty="0"/>
              <a:t> (AT).</a:t>
            </a:r>
          </a:p>
          <a:p>
            <a:pPr marL="285750" indent="-285750">
              <a:buFont typeface="Arial" panose="020B0604020202020204" pitchFamily="34" charset="0"/>
              <a:buChar char="•"/>
            </a:pPr>
            <a:r>
              <a:rPr lang="es-ES" dirty="0"/>
              <a:t>El elemento </a:t>
            </a:r>
            <a:r>
              <a:rPr lang="es-ES" b="1" dirty="0"/>
              <a:t>slider-</a:t>
            </a:r>
            <a:r>
              <a:rPr lang="es-ES" b="1" dirty="0" err="1"/>
              <a:t>label</a:t>
            </a:r>
            <a:r>
              <a:rPr lang="es-ES" dirty="0"/>
              <a:t> contiene la etiqueta del slider.</a:t>
            </a:r>
          </a:p>
          <a:p>
            <a:pPr marL="285750" indent="-285750">
              <a:buFont typeface="Arial" panose="020B0604020202020204" pitchFamily="34" charset="0"/>
              <a:buChar char="•"/>
            </a:pPr>
            <a:r>
              <a:rPr lang="es-ES" dirty="0"/>
              <a:t>La imagen de fondo que sirve como rail para el deslizador es proporcionada por slider-rail.</a:t>
            </a:r>
          </a:p>
          <a:p>
            <a:pPr marL="285750" indent="-285750">
              <a:buFont typeface="Arial" panose="020B0604020202020204" pitchFamily="34" charset="0"/>
              <a:buChar char="•"/>
            </a:pPr>
            <a:r>
              <a:rPr lang="es-ES" dirty="0"/>
              <a:t>En vez de usar una imagen se utiliza un elemento </a:t>
            </a:r>
            <a:r>
              <a:rPr lang="es-ES" b="1" dirty="0"/>
              <a:t>BUTTON</a:t>
            </a:r>
            <a:r>
              <a:rPr lang="es-ES" dirty="0"/>
              <a:t> slider-</a:t>
            </a:r>
            <a:r>
              <a:rPr lang="es-ES" dirty="0" err="1"/>
              <a:t>handler</a:t>
            </a:r>
            <a:r>
              <a:rPr lang="es-ES" dirty="0"/>
              <a:t> que será el deslizador y el que realmente cumpla la función de slider con todos los </a:t>
            </a:r>
            <a:r>
              <a:rPr lang="es-ES" b="1" dirty="0"/>
              <a:t>atributos ARIA incorporados</a:t>
            </a:r>
            <a:r>
              <a:rPr lang="es-ES" dirty="0"/>
              <a:t>.</a:t>
            </a:r>
          </a:p>
        </p:txBody>
      </p:sp>
      <p:sp>
        <p:nvSpPr>
          <p:cNvPr id="10" name="Rectángulo 9"/>
          <p:cNvSpPr/>
          <p:nvPr/>
        </p:nvSpPr>
        <p:spPr>
          <a:xfrm>
            <a:off x="797580" y="3890993"/>
            <a:ext cx="7283738"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600" dirty="0">
                <a:solidFill>
                  <a:schemeClr val="dk1"/>
                </a:solidFill>
                <a:latin typeface="Lucida Console" panose="020B0609040504020204" pitchFamily="49" charset="0"/>
              </a:rPr>
              <a:t>&lt;p id="slider-</a:t>
            </a:r>
            <a:r>
              <a:rPr lang="es-ES" sz="1600" dirty="0" err="1">
                <a:solidFill>
                  <a:schemeClr val="dk1"/>
                </a:solidFill>
                <a:latin typeface="Lucida Console" panose="020B0609040504020204" pitchFamily="49" charset="0"/>
              </a:rPr>
              <a:t>description</a:t>
            </a:r>
            <a:r>
              <a:rPr lang="es-ES" sz="1600" dirty="0">
                <a:solidFill>
                  <a:schemeClr val="dk1"/>
                </a:solidFill>
                <a:latin typeface="Lucida Console" panose="020B0609040504020204" pitchFamily="49" charset="0"/>
              </a:rPr>
              <a:t>"&gt;Puede usar las teclas derecha/izquierda para cambiar el nivel.&lt;/p&gt; </a:t>
            </a:r>
          </a:p>
          <a:p>
            <a:r>
              <a:rPr lang="es-ES" sz="1600" dirty="0">
                <a:solidFill>
                  <a:schemeClr val="dk1"/>
                </a:solidFill>
                <a:latin typeface="Lucida Console" panose="020B0609040504020204" pitchFamily="49" charset="0"/>
              </a:rPr>
              <a:t>&lt;</a:t>
            </a:r>
            <a:r>
              <a:rPr lang="es-ES" sz="1600" dirty="0" err="1">
                <a:solidFill>
                  <a:schemeClr val="dk1"/>
                </a:solidFill>
                <a:latin typeface="Lucida Console" panose="020B0609040504020204" pitchFamily="49" charset="0"/>
              </a:rPr>
              <a:t>span</a:t>
            </a:r>
            <a:r>
              <a:rPr lang="es-ES" sz="1600" dirty="0">
                <a:solidFill>
                  <a:schemeClr val="dk1"/>
                </a:solidFill>
                <a:latin typeface="Lucida Console" panose="020B0609040504020204" pitchFamily="49" charset="0"/>
              </a:rPr>
              <a:t> id="slider-</a:t>
            </a:r>
            <a:r>
              <a:rPr lang="es-ES" sz="1600" dirty="0" err="1">
                <a:solidFill>
                  <a:schemeClr val="dk1"/>
                </a:solidFill>
                <a:latin typeface="Lucida Console" panose="020B0609040504020204" pitchFamily="49" charset="0"/>
              </a:rPr>
              <a:t>label</a:t>
            </a:r>
            <a:r>
              <a:rPr lang="es-ES" sz="1600" dirty="0">
                <a:solidFill>
                  <a:schemeClr val="dk1"/>
                </a:solidFill>
                <a:latin typeface="Lucida Console" panose="020B0609040504020204" pitchFamily="49" charset="0"/>
              </a:rPr>
              <a:t>"&gt;Nivel:&lt;/</a:t>
            </a:r>
            <a:r>
              <a:rPr lang="es-ES" sz="1600" dirty="0" err="1">
                <a:solidFill>
                  <a:schemeClr val="dk1"/>
                </a:solidFill>
                <a:latin typeface="Lucida Console" panose="020B0609040504020204" pitchFamily="49" charset="0"/>
              </a:rPr>
              <a:t>span</a:t>
            </a:r>
            <a:r>
              <a:rPr lang="es-ES" sz="1600" dirty="0">
                <a:solidFill>
                  <a:schemeClr val="dk1"/>
                </a:solidFill>
                <a:latin typeface="Lucida Console" panose="020B0609040504020204" pitchFamily="49" charset="0"/>
              </a:rPr>
              <a:t>&gt;</a:t>
            </a:r>
          </a:p>
          <a:p>
            <a:r>
              <a:rPr lang="es-ES" sz="1600" dirty="0">
                <a:solidFill>
                  <a:schemeClr val="dk1"/>
                </a:solidFill>
                <a:latin typeface="Lucida Console" panose="020B0609040504020204" pitchFamily="49" charset="0"/>
              </a:rPr>
              <a:t>&lt;div id="slider-rail"&gt;</a:t>
            </a:r>
          </a:p>
          <a:p>
            <a:pPr marL="720725"/>
            <a:r>
              <a:rPr lang="es-ES" sz="1600" dirty="0">
                <a:solidFill>
                  <a:schemeClr val="dk1"/>
                </a:solidFill>
                <a:latin typeface="Lucida Console" panose="020B0609040504020204" pitchFamily="49" charset="0"/>
              </a:rPr>
              <a:t>&lt;</a:t>
            </a:r>
            <a:r>
              <a:rPr lang="es-ES" sz="1600" dirty="0" err="1">
                <a:solidFill>
                  <a:schemeClr val="dk1"/>
                </a:solidFill>
                <a:latin typeface="Lucida Console" panose="020B0609040504020204" pitchFamily="49" charset="0"/>
              </a:rPr>
              <a:t>button</a:t>
            </a:r>
            <a:r>
              <a:rPr lang="es-ES" sz="1600" dirty="0">
                <a:solidFill>
                  <a:schemeClr val="dk1"/>
                </a:solidFill>
                <a:latin typeface="Lucida Console" panose="020B0609040504020204" pitchFamily="49" charset="0"/>
              </a:rPr>
              <a:t> id="slider-</a:t>
            </a:r>
            <a:r>
              <a:rPr lang="es-ES" sz="1600" dirty="0" err="1">
                <a:solidFill>
                  <a:schemeClr val="dk1"/>
                </a:solidFill>
                <a:latin typeface="Lucida Console" panose="020B0609040504020204" pitchFamily="49" charset="0"/>
              </a:rPr>
              <a:t>handler</a:t>
            </a:r>
            <a:r>
              <a:rPr lang="es-ES" sz="1600" dirty="0">
                <a:solidFill>
                  <a:schemeClr val="dk1"/>
                </a:solidFill>
                <a:latin typeface="Lucida Console" panose="020B0609040504020204" pitchFamily="49" charset="0"/>
              </a:rPr>
              <a:t>" </a:t>
            </a:r>
            <a:r>
              <a:rPr lang="es-ES" sz="1600" dirty="0">
                <a:solidFill>
                  <a:srgbClr val="FF0000"/>
                </a:solidFill>
                <a:latin typeface="Lucida Console" panose="020B0609040504020204" pitchFamily="49" charset="0"/>
              </a:rPr>
              <a:t>role</a:t>
            </a:r>
            <a:r>
              <a:rPr lang="es-ES" sz="1600" dirty="0">
                <a:solidFill>
                  <a:schemeClr val="dk1"/>
                </a:solidFill>
                <a:latin typeface="Lucida Console" panose="020B0609040504020204" pitchFamily="49" charset="0"/>
              </a:rPr>
              <a:t>="slider" </a:t>
            </a:r>
            <a:r>
              <a:rPr lang="es-ES" sz="1600" dirty="0">
                <a:solidFill>
                  <a:srgbClr val="FF0000"/>
                </a:solidFill>
                <a:latin typeface="Lucida Console" panose="020B0609040504020204" pitchFamily="49" charset="0"/>
              </a:rPr>
              <a:t>aria-</a:t>
            </a:r>
            <a:r>
              <a:rPr lang="es-ES" sz="1600" dirty="0" err="1">
                <a:solidFill>
                  <a:srgbClr val="FF0000"/>
                </a:solidFill>
                <a:latin typeface="Lucida Console" panose="020B0609040504020204" pitchFamily="49" charset="0"/>
              </a:rPr>
              <a:t>labelledby</a:t>
            </a:r>
            <a:r>
              <a:rPr lang="es-ES" sz="1600" dirty="0">
                <a:solidFill>
                  <a:schemeClr val="dk1"/>
                </a:solidFill>
                <a:latin typeface="Lucida Console" panose="020B0609040504020204" pitchFamily="49" charset="0"/>
              </a:rPr>
              <a:t>="slider-</a:t>
            </a:r>
            <a:r>
              <a:rPr lang="es-ES" sz="1600" dirty="0" err="1">
                <a:solidFill>
                  <a:schemeClr val="dk1"/>
                </a:solidFill>
                <a:latin typeface="Lucida Console" panose="020B0609040504020204" pitchFamily="49" charset="0"/>
              </a:rPr>
              <a:t>label</a:t>
            </a:r>
            <a:r>
              <a:rPr lang="es-ES" sz="1600" dirty="0">
                <a:solidFill>
                  <a:schemeClr val="dk1"/>
                </a:solidFill>
                <a:latin typeface="Lucida Console" panose="020B0609040504020204" pitchFamily="49" charset="0"/>
              </a:rPr>
              <a:t>" </a:t>
            </a:r>
            <a:r>
              <a:rPr lang="es-ES" sz="1600" dirty="0">
                <a:solidFill>
                  <a:srgbClr val="FF0000"/>
                </a:solidFill>
                <a:latin typeface="Lucida Console" panose="020B0609040504020204" pitchFamily="49" charset="0"/>
              </a:rPr>
              <a:t>aria-</a:t>
            </a:r>
            <a:r>
              <a:rPr lang="es-ES" sz="1600" dirty="0" err="1">
                <a:solidFill>
                  <a:srgbClr val="FF0000"/>
                </a:solidFill>
                <a:latin typeface="Lucida Console" panose="020B0609040504020204" pitchFamily="49" charset="0"/>
              </a:rPr>
              <a:t>describedby</a:t>
            </a:r>
            <a:r>
              <a:rPr lang="es-ES" sz="1600" dirty="0">
                <a:solidFill>
                  <a:schemeClr val="dk1"/>
                </a:solidFill>
                <a:latin typeface="Lucida Console" panose="020B0609040504020204" pitchFamily="49" charset="0"/>
              </a:rPr>
              <a:t>="slider-</a:t>
            </a:r>
            <a:r>
              <a:rPr lang="es-ES" sz="1600" dirty="0" err="1">
                <a:solidFill>
                  <a:schemeClr val="dk1"/>
                </a:solidFill>
                <a:latin typeface="Lucida Console" panose="020B0609040504020204" pitchFamily="49" charset="0"/>
              </a:rPr>
              <a:t>description</a:t>
            </a:r>
            <a:r>
              <a:rPr lang="es-ES" sz="1600" dirty="0">
                <a:solidFill>
                  <a:schemeClr val="dk1"/>
                </a:solidFill>
                <a:latin typeface="Lucida Console" panose="020B0609040504020204" pitchFamily="49" charset="0"/>
              </a:rPr>
              <a:t>" </a:t>
            </a:r>
            <a:r>
              <a:rPr lang="es-ES" sz="1600" dirty="0">
                <a:solidFill>
                  <a:srgbClr val="FF0000"/>
                </a:solidFill>
                <a:latin typeface="Lucida Console" panose="020B0609040504020204" pitchFamily="49" charset="0"/>
              </a:rPr>
              <a:t>aria-</a:t>
            </a:r>
            <a:r>
              <a:rPr lang="es-ES" sz="1600" dirty="0" err="1">
                <a:solidFill>
                  <a:srgbClr val="FF0000"/>
                </a:solidFill>
                <a:latin typeface="Lucida Console" panose="020B0609040504020204" pitchFamily="49" charset="0"/>
              </a:rPr>
              <a:t>valuemin</a:t>
            </a:r>
            <a:r>
              <a:rPr lang="es-ES" sz="1600" dirty="0">
                <a:solidFill>
                  <a:schemeClr val="dk1"/>
                </a:solidFill>
                <a:latin typeface="Lucida Console" panose="020B0609040504020204" pitchFamily="49" charset="0"/>
              </a:rPr>
              <a:t>="1" </a:t>
            </a:r>
            <a:r>
              <a:rPr lang="es-ES" sz="1600" dirty="0">
                <a:solidFill>
                  <a:srgbClr val="FF0000"/>
                </a:solidFill>
                <a:latin typeface="Lucida Console" panose="020B0609040504020204" pitchFamily="49" charset="0"/>
              </a:rPr>
              <a:t>aria-</a:t>
            </a:r>
            <a:r>
              <a:rPr lang="es-ES" sz="1600" dirty="0" err="1">
                <a:solidFill>
                  <a:srgbClr val="FF0000"/>
                </a:solidFill>
                <a:latin typeface="Lucida Console" panose="020B0609040504020204" pitchFamily="49" charset="0"/>
              </a:rPr>
              <a:t>valuemax</a:t>
            </a:r>
            <a:r>
              <a:rPr lang="es-ES" sz="1600" dirty="0">
                <a:solidFill>
                  <a:schemeClr val="dk1"/>
                </a:solidFill>
                <a:latin typeface="Lucida Console" panose="020B0609040504020204" pitchFamily="49" charset="0"/>
              </a:rPr>
              <a:t>="3" </a:t>
            </a:r>
            <a:r>
              <a:rPr lang="es-ES" sz="1600" dirty="0">
                <a:solidFill>
                  <a:srgbClr val="FF0000"/>
                </a:solidFill>
                <a:latin typeface="Lucida Console" panose="020B0609040504020204" pitchFamily="49" charset="0"/>
              </a:rPr>
              <a:t>aria-</a:t>
            </a:r>
            <a:r>
              <a:rPr lang="es-ES" sz="1600" dirty="0" err="1">
                <a:solidFill>
                  <a:srgbClr val="FF0000"/>
                </a:solidFill>
                <a:latin typeface="Lucida Console" panose="020B0609040504020204" pitchFamily="49" charset="0"/>
              </a:rPr>
              <a:t>valuenow</a:t>
            </a:r>
            <a:r>
              <a:rPr lang="es-ES" sz="1600" dirty="0">
                <a:solidFill>
                  <a:schemeClr val="dk1"/>
                </a:solidFill>
                <a:latin typeface="Lucida Console" panose="020B0609040504020204" pitchFamily="49" charset="0"/>
              </a:rPr>
              <a:t>="2"&gt;&lt;/</a:t>
            </a:r>
            <a:r>
              <a:rPr lang="es-ES" sz="1600" dirty="0" err="1">
                <a:solidFill>
                  <a:schemeClr val="dk1"/>
                </a:solidFill>
                <a:latin typeface="Lucida Console" panose="020B0609040504020204" pitchFamily="49" charset="0"/>
              </a:rPr>
              <a:t>button</a:t>
            </a:r>
            <a:r>
              <a:rPr lang="es-ES" sz="1600" dirty="0">
                <a:solidFill>
                  <a:schemeClr val="dk1"/>
                </a:solidFill>
                <a:latin typeface="Lucida Console" panose="020B0609040504020204" pitchFamily="49" charset="0"/>
              </a:rPr>
              <a:t>&gt; </a:t>
            </a:r>
          </a:p>
          <a:p>
            <a:r>
              <a:rPr lang="es-ES" sz="1600" dirty="0">
                <a:solidFill>
                  <a:schemeClr val="dk1"/>
                </a:solidFill>
                <a:latin typeface="Lucida Console" panose="020B0609040504020204" pitchFamily="49" charset="0"/>
              </a:rPr>
              <a:t>&lt;/div&gt;</a:t>
            </a:r>
          </a:p>
        </p:txBody>
      </p:sp>
    </p:spTree>
    <p:extLst>
      <p:ext uri="{BB962C8B-B14F-4D97-AF65-F5344CB8AC3E}">
        <p14:creationId xmlns:p14="http://schemas.microsoft.com/office/powerpoint/2010/main" val="2569373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180338"/>
          </a:xfrm>
        </p:spPr>
        <p:txBody>
          <a:bodyPr>
            <a:normAutofit/>
          </a:bodyPr>
          <a:lstStyle/>
          <a:p>
            <a:r>
              <a:rPr lang="es-ES" dirty="0"/>
              <a:t>Accesibilidad en actualizaciones dinámicas de contenido (AJAX)</a:t>
            </a:r>
          </a:p>
        </p:txBody>
      </p:sp>
      <p:sp>
        <p:nvSpPr>
          <p:cNvPr id="3" name="Rectángulo 2"/>
          <p:cNvSpPr/>
          <p:nvPr/>
        </p:nvSpPr>
        <p:spPr>
          <a:xfrm>
            <a:off x="628650" y="2187442"/>
            <a:ext cx="7298297" cy="2308324"/>
          </a:xfrm>
          <a:prstGeom prst="rect">
            <a:avLst/>
          </a:prstGeom>
        </p:spPr>
        <p:txBody>
          <a:bodyPr wrap="square">
            <a:spAutoFit/>
          </a:bodyPr>
          <a:lstStyle/>
          <a:p>
            <a:r>
              <a:rPr lang="es-ES" dirty="0"/>
              <a:t>Otro de los grandes problemas de la accesibilidad en las aplicaciones web enriquecidas, recae sobre la actualización dinámica del contenido (o parte del contenido) que se realiza por medio de </a:t>
            </a:r>
            <a:r>
              <a:rPr lang="es-ES" b="1" dirty="0"/>
              <a:t>Ajax</a:t>
            </a:r>
            <a:r>
              <a:rPr lang="es-ES" dirty="0"/>
              <a:t> y en “segundo plano”.</a:t>
            </a:r>
          </a:p>
          <a:p>
            <a:endParaRPr lang="es-ES" dirty="0"/>
          </a:p>
          <a:p>
            <a:r>
              <a:rPr lang="es-ES" dirty="0"/>
              <a:t>ARIA denomina “</a:t>
            </a:r>
            <a:r>
              <a:rPr lang="es-ES" b="1" dirty="0"/>
              <a:t>regiones activas</a:t>
            </a:r>
            <a:r>
              <a:rPr lang="es-ES" dirty="0"/>
              <a:t>” a los elementos/zonas que pueden presentar estos cambios, y cuenta con la propiedad </a:t>
            </a:r>
            <a:r>
              <a:rPr lang="es-ES" dirty="0">
                <a:solidFill>
                  <a:srgbClr val="FF0000"/>
                </a:solidFill>
              </a:rPr>
              <a:t>aria-</a:t>
            </a:r>
            <a:r>
              <a:rPr lang="es-ES" dirty="0" err="1">
                <a:solidFill>
                  <a:srgbClr val="FF0000"/>
                </a:solidFill>
              </a:rPr>
              <a:t>live</a:t>
            </a:r>
            <a:r>
              <a:rPr lang="es-ES" dirty="0"/>
              <a:t> con la que indicar el valor de “intrusismo” (off, </a:t>
            </a:r>
            <a:r>
              <a:rPr lang="es-ES" dirty="0" err="1"/>
              <a:t>polite</a:t>
            </a:r>
            <a:r>
              <a:rPr lang="es-ES" dirty="0"/>
              <a:t>, </a:t>
            </a:r>
            <a:r>
              <a:rPr lang="es-ES" dirty="0" err="1"/>
              <a:t>assertive</a:t>
            </a:r>
            <a:r>
              <a:rPr lang="es-ES" dirty="0"/>
              <a:t> o </a:t>
            </a:r>
            <a:r>
              <a:rPr lang="es-ES" dirty="0" err="1"/>
              <a:t>rude</a:t>
            </a:r>
            <a:r>
              <a:rPr lang="es-ES" dirty="0"/>
              <a:t>) sobre la actividad actual del usuario.</a:t>
            </a:r>
          </a:p>
        </p:txBody>
      </p:sp>
    </p:spTree>
    <p:extLst>
      <p:ext uri="{BB962C8B-B14F-4D97-AF65-F5344CB8AC3E}">
        <p14:creationId xmlns:p14="http://schemas.microsoft.com/office/powerpoint/2010/main" val="1629920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Implementando ARIA</a:t>
            </a:r>
          </a:p>
        </p:txBody>
      </p:sp>
      <p:sp>
        <p:nvSpPr>
          <p:cNvPr id="3" name="Rectángulo 2"/>
          <p:cNvSpPr/>
          <p:nvPr/>
        </p:nvSpPr>
        <p:spPr>
          <a:xfrm>
            <a:off x="985233" y="1852178"/>
            <a:ext cx="7427085" cy="3970318"/>
          </a:xfrm>
          <a:prstGeom prst="rect">
            <a:avLst/>
          </a:prstGeom>
        </p:spPr>
        <p:txBody>
          <a:bodyPr wrap="square">
            <a:spAutoFit/>
          </a:bodyPr>
          <a:lstStyle/>
          <a:p>
            <a:r>
              <a:rPr lang="es-ES" dirty="0"/>
              <a:t>La dificultad de implementar ARIA puede ser considerada proporcional al grado de complejidad de la aplicación web, aunque al final se trata siempre de </a:t>
            </a:r>
            <a:r>
              <a:rPr lang="es-ES" b="1" dirty="0"/>
              <a:t>gestionar roles, estados y propiedades </a:t>
            </a:r>
            <a:r>
              <a:rPr lang="es-ES" dirty="0"/>
              <a:t>por medio de </a:t>
            </a:r>
            <a:r>
              <a:rPr lang="es-ES" b="1" dirty="0"/>
              <a:t>JavaScript</a:t>
            </a:r>
            <a:r>
              <a:rPr lang="es-ES" dirty="0"/>
              <a:t>.</a:t>
            </a:r>
          </a:p>
          <a:p>
            <a:endParaRPr lang="es-ES" dirty="0"/>
          </a:p>
          <a:p>
            <a:r>
              <a:rPr lang="es-ES" dirty="0"/>
              <a:t>Independientemente de la complejidad, ya no se nos se nos plantea el problema de no poder hacer algo tan esencial como </a:t>
            </a:r>
            <a:r>
              <a:rPr lang="es-ES" b="1" dirty="0"/>
              <a:t>validar</a:t>
            </a:r>
            <a:r>
              <a:rPr lang="es-ES" dirty="0"/>
              <a:t> los documentos web con ARIA. El problema que existía en HTML 4.01, donde las DTD no tenían en cuenta las especificaciones de ARIA, desaparece con su incorporación en la especificación HTML5. </a:t>
            </a:r>
          </a:p>
          <a:p>
            <a:endParaRPr lang="es-ES" dirty="0"/>
          </a:p>
          <a:p>
            <a:r>
              <a:rPr lang="es-ES" dirty="0"/>
              <a:t>Además esta tecnología cuenta con un buen </a:t>
            </a:r>
            <a:r>
              <a:rPr lang="es-ES" b="1" dirty="0"/>
              <a:t>soporte</a:t>
            </a:r>
            <a:r>
              <a:rPr lang="es-ES" dirty="0"/>
              <a:t> por parte de la industria, las principales organizaciones, navegadores y ayudas </a:t>
            </a:r>
            <a:r>
              <a:rPr lang="es-ES" dirty="0" err="1"/>
              <a:t>asistivas</a:t>
            </a:r>
            <a:r>
              <a:rPr lang="es-ES" dirty="0"/>
              <a:t>. Su implementación tampoco presenta efectos negativos y sí bastantes beneficios en pro de la accesibilidad.</a:t>
            </a:r>
          </a:p>
        </p:txBody>
      </p:sp>
    </p:spTree>
    <p:extLst>
      <p:ext uri="{BB962C8B-B14F-4D97-AF65-F5344CB8AC3E}">
        <p14:creationId xmlns:p14="http://schemas.microsoft.com/office/powerpoint/2010/main" val="424645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F2D38-9967-48E2-A1EC-13C5E534BD02}"/>
              </a:ext>
            </a:extLst>
          </p:cNvPr>
          <p:cNvSpPr>
            <a:spLocks noGrp="1"/>
          </p:cNvSpPr>
          <p:nvPr>
            <p:ph type="title"/>
          </p:nvPr>
        </p:nvSpPr>
        <p:spPr/>
        <p:txBody>
          <a:bodyPr/>
          <a:lstStyle/>
          <a:p>
            <a:r>
              <a:rPr lang="es-ES" dirty="0"/>
              <a:t>Herramientas</a:t>
            </a:r>
          </a:p>
        </p:txBody>
      </p:sp>
      <p:sp>
        <p:nvSpPr>
          <p:cNvPr id="3" name="Rectángulo 2">
            <a:extLst>
              <a:ext uri="{FF2B5EF4-FFF2-40B4-BE49-F238E27FC236}">
                <a16:creationId xmlns:a16="http://schemas.microsoft.com/office/drawing/2014/main" id="{8A843E25-F47F-489A-85FA-02A047F551FD}"/>
              </a:ext>
            </a:extLst>
          </p:cNvPr>
          <p:cNvSpPr/>
          <p:nvPr/>
        </p:nvSpPr>
        <p:spPr>
          <a:xfrm>
            <a:off x="1076632" y="1190842"/>
            <a:ext cx="6622025" cy="646331"/>
          </a:xfrm>
          <a:prstGeom prst="rect">
            <a:avLst/>
          </a:prstGeom>
        </p:spPr>
        <p:txBody>
          <a:bodyPr wrap="square">
            <a:spAutoFit/>
          </a:bodyPr>
          <a:lstStyle/>
          <a:p>
            <a:r>
              <a:rPr lang="es-ES" dirty="0">
                <a:solidFill>
                  <a:srgbClr val="3E433E"/>
                </a:solidFill>
                <a:latin typeface="Lato"/>
              </a:rPr>
              <a:t>Para medir la accesibilidad de un sitio web se pueden utilizar herramientas e línea como son </a:t>
            </a:r>
            <a:r>
              <a:rPr lang="es-ES" dirty="0">
                <a:solidFill>
                  <a:srgbClr val="6670ED"/>
                </a:solidFill>
                <a:latin typeface="Lato"/>
                <a:hlinkClick r:id="rId2"/>
              </a:rPr>
              <a:t>TAW </a:t>
            </a:r>
            <a:r>
              <a:rPr lang="es-ES" dirty="0">
                <a:solidFill>
                  <a:srgbClr val="3E433E"/>
                </a:solidFill>
                <a:latin typeface="Lato"/>
              </a:rPr>
              <a:t>o </a:t>
            </a:r>
            <a:r>
              <a:rPr lang="es-ES" dirty="0">
                <a:solidFill>
                  <a:srgbClr val="6670ED"/>
                </a:solidFill>
                <a:latin typeface="Lato"/>
                <a:hlinkClick r:id="rId3"/>
              </a:rPr>
              <a:t>HERA </a:t>
            </a:r>
            <a:r>
              <a:rPr lang="es-ES" dirty="0">
                <a:solidFill>
                  <a:srgbClr val="3E433E"/>
                </a:solidFill>
                <a:latin typeface="Lato"/>
              </a:rPr>
              <a:t>. </a:t>
            </a:r>
            <a:endParaRPr lang="es-ES" dirty="0"/>
          </a:p>
        </p:txBody>
      </p:sp>
      <p:sp>
        <p:nvSpPr>
          <p:cNvPr id="4" name="Rectángulo 3">
            <a:extLst>
              <a:ext uri="{FF2B5EF4-FFF2-40B4-BE49-F238E27FC236}">
                <a16:creationId xmlns:a16="http://schemas.microsoft.com/office/drawing/2014/main" id="{7F08193F-550F-4169-B5E7-6D6056C62497}"/>
              </a:ext>
            </a:extLst>
          </p:cNvPr>
          <p:cNvSpPr/>
          <p:nvPr/>
        </p:nvSpPr>
        <p:spPr>
          <a:xfrm>
            <a:off x="1511708" y="4738547"/>
            <a:ext cx="5751871" cy="1754326"/>
          </a:xfrm>
          <a:prstGeom prst="rect">
            <a:avLst/>
          </a:prstGeom>
        </p:spPr>
        <p:txBody>
          <a:bodyPr wrap="square">
            <a:spAutoFit/>
          </a:bodyPr>
          <a:lstStyle/>
          <a:p>
            <a:r>
              <a:rPr lang="es-ES" dirty="0">
                <a:solidFill>
                  <a:srgbClr val="3E433E"/>
                </a:solidFill>
                <a:latin typeface="Lato"/>
              </a:rPr>
              <a:t>Es tan sencillo como:</a:t>
            </a:r>
          </a:p>
          <a:p>
            <a:pPr marL="285750" indent="-285750">
              <a:buFont typeface="Wingdings" panose="05000000000000000000" pitchFamily="2" charset="2"/>
              <a:buChar char="ü"/>
            </a:pPr>
            <a:r>
              <a:rPr lang="es-ES" dirty="0">
                <a:solidFill>
                  <a:srgbClr val="3E433E"/>
                </a:solidFill>
                <a:latin typeface="Lato"/>
              </a:rPr>
              <a:t>indicar la </a:t>
            </a:r>
            <a:r>
              <a:rPr lang="es-ES" i="1" dirty="0">
                <a:solidFill>
                  <a:srgbClr val="3E433E"/>
                </a:solidFill>
                <a:latin typeface="Lato"/>
              </a:rPr>
              <a:t>URL </a:t>
            </a:r>
            <a:r>
              <a:rPr lang="es-ES" dirty="0">
                <a:solidFill>
                  <a:srgbClr val="3E433E"/>
                </a:solidFill>
                <a:latin typeface="Lato"/>
              </a:rPr>
              <a:t>del sitio que queremos validar,</a:t>
            </a:r>
          </a:p>
          <a:p>
            <a:pPr marL="285750" indent="-285750">
              <a:buFont typeface="Wingdings" panose="05000000000000000000" pitchFamily="2" charset="2"/>
              <a:buChar char="ü"/>
            </a:pPr>
            <a:r>
              <a:rPr lang="es-ES" dirty="0">
                <a:solidFill>
                  <a:srgbClr val="3E433E"/>
                </a:solidFill>
                <a:latin typeface="Lato"/>
              </a:rPr>
              <a:t>indicar el nivel que esperamos cumplir (A, AA o AAA) </a:t>
            </a:r>
          </a:p>
          <a:p>
            <a:pPr marL="285750" indent="-285750">
              <a:buFont typeface="Wingdings" panose="05000000000000000000" pitchFamily="2" charset="2"/>
              <a:buChar char="ü"/>
            </a:pPr>
            <a:r>
              <a:rPr lang="es-ES" dirty="0">
                <a:solidFill>
                  <a:srgbClr val="3E433E"/>
                </a:solidFill>
                <a:latin typeface="Lato"/>
              </a:rPr>
              <a:t>revisar el resultado y </a:t>
            </a:r>
          </a:p>
          <a:p>
            <a:pPr marL="285750" indent="-285750">
              <a:buFont typeface="Wingdings" panose="05000000000000000000" pitchFamily="2" charset="2"/>
              <a:buChar char="ü"/>
            </a:pPr>
            <a:r>
              <a:rPr lang="es-ES" dirty="0">
                <a:solidFill>
                  <a:srgbClr val="3E433E"/>
                </a:solidFill>
                <a:latin typeface="Lato"/>
              </a:rPr>
              <a:t>tomar nota de las correcciones que propone</a:t>
            </a:r>
            <a:endParaRPr lang="es-ES" dirty="0"/>
          </a:p>
        </p:txBody>
      </p:sp>
      <p:pic>
        <p:nvPicPr>
          <p:cNvPr id="5" name="Imagen 4">
            <a:extLst>
              <a:ext uri="{FF2B5EF4-FFF2-40B4-BE49-F238E27FC236}">
                <a16:creationId xmlns:a16="http://schemas.microsoft.com/office/drawing/2014/main" id="{BA9B0883-2E7F-487D-AEDB-42E494DC004D}"/>
              </a:ext>
            </a:extLst>
          </p:cNvPr>
          <p:cNvPicPr>
            <a:picLocks noChangeAspect="1"/>
          </p:cNvPicPr>
          <p:nvPr/>
        </p:nvPicPr>
        <p:blipFill>
          <a:blip r:embed="rId4"/>
          <a:stretch>
            <a:fillRect/>
          </a:stretch>
        </p:blipFill>
        <p:spPr>
          <a:xfrm>
            <a:off x="870154" y="2024714"/>
            <a:ext cx="4713650" cy="2320136"/>
          </a:xfrm>
          <a:prstGeom prst="rect">
            <a:avLst/>
          </a:prstGeom>
        </p:spPr>
      </p:pic>
    </p:spTree>
    <p:extLst>
      <p:ext uri="{BB962C8B-B14F-4D97-AF65-F5344CB8AC3E}">
        <p14:creationId xmlns:p14="http://schemas.microsoft.com/office/powerpoint/2010/main" val="6991449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23F91-E222-47B3-B99F-E0D5EFC72AA5}"/>
              </a:ext>
            </a:extLst>
          </p:cNvPr>
          <p:cNvSpPr>
            <a:spLocks noGrp="1"/>
          </p:cNvSpPr>
          <p:nvPr>
            <p:ph type="title"/>
          </p:nvPr>
        </p:nvSpPr>
        <p:spPr/>
        <p:txBody>
          <a:bodyPr/>
          <a:lstStyle/>
          <a:p>
            <a:r>
              <a:rPr lang="es-ES" dirty="0"/>
              <a:t>Uso de TAW (1)</a:t>
            </a:r>
          </a:p>
        </p:txBody>
      </p:sp>
      <p:pic>
        <p:nvPicPr>
          <p:cNvPr id="3" name="Imagen 2">
            <a:extLst>
              <a:ext uri="{FF2B5EF4-FFF2-40B4-BE49-F238E27FC236}">
                <a16:creationId xmlns:a16="http://schemas.microsoft.com/office/drawing/2014/main" id="{8545B6BC-A490-4D98-966E-E3BB75A6FB81}"/>
              </a:ext>
            </a:extLst>
          </p:cNvPr>
          <p:cNvPicPr>
            <a:picLocks noChangeAspect="1"/>
          </p:cNvPicPr>
          <p:nvPr/>
        </p:nvPicPr>
        <p:blipFill>
          <a:blip r:embed="rId2"/>
          <a:stretch>
            <a:fillRect/>
          </a:stretch>
        </p:blipFill>
        <p:spPr>
          <a:xfrm>
            <a:off x="628650" y="1356851"/>
            <a:ext cx="5346561" cy="2595995"/>
          </a:xfrm>
          <a:prstGeom prst="rect">
            <a:avLst/>
          </a:prstGeom>
        </p:spPr>
      </p:pic>
      <p:pic>
        <p:nvPicPr>
          <p:cNvPr id="4" name="Imagen 3">
            <a:extLst>
              <a:ext uri="{FF2B5EF4-FFF2-40B4-BE49-F238E27FC236}">
                <a16:creationId xmlns:a16="http://schemas.microsoft.com/office/drawing/2014/main" id="{899CACFE-05E2-45DB-8EE1-CD5E5F9150F3}"/>
              </a:ext>
            </a:extLst>
          </p:cNvPr>
          <p:cNvPicPr>
            <a:picLocks noChangeAspect="1"/>
          </p:cNvPicPr>
          <p:nvPr/>
        </p:nvPicPr>
        <p:blipFill>
          <a:blip r:embed="rId3"/>
          <a:stretch>
            <a:fillRect/>
          </a:stretch>
        </p:blipFill>
        <p:spPr>
          <a:xfrm>
            <a:off x="855406" y="4232932"/>
            <a:ext cx="7433187" cy="1896037"/>
          </a:xfrm>
          <a:prstGeom prst="rect">
            <a:avLst/>
          </a:prstGeom>
        </p:spPr>
      </p:pic>
    </p:spTree>
    <p:extLst>
      <p:ext uri="{BB962C8B-B14F-4D97-AF65-F5344CB8AC3E}">
        <p14:creationId xmlns:p14="http://schemas.microsoft.com/office/powerpoint/2010/main" val="185326708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F68EAA-4499-4011-9F91-A7ECE8896E00}"/>
              </a:ext>
            </a:extLst>
          </p:cNvPr>
          <p:cNvSpPr>
            <a:spLocks noGrp="1"/>
          </p:cNvSpPr>
          <p:nvPr>
            <p:ph type="title"/>
          </p:nvPr>
        </p:nvSpPr>
        <p:spPr/>
        <p:txBody>
          <a:bodyPr/>
          <a:lstStyle/>
          <a:p>
            <a:r>
              <a:rPr lang="es-ES" dirty="0"/>
              <a:t>Uso de TAW : incidencias</a:t>
            </a:r>
          </a:p>
        </p:txBody>
      </p:sp>
      <p:sp>
        <p:nvSpPr>
          <p:cNvPr id="3" name="Rectángulo 2">
            <a:extLst>
              <a:ext uri="{FF2B5EF4-FFF2-40B4-BE49-F238E27FC236}">
                <a16:creationId xmlns:a16="http://schemas.microsoft.com/office/drawing/2014/main" id="{15886295-EFAB-4CE0-82F5-849B850984A7}"/>
              </a:ext>
            </a:extLst>
          </p:cNvPr>
          <p:cNvSpPr/>
          <p:nvPr/>
        </p:nvSpPr>
        <p:spPr>
          <a:xfrm>
            <a:off x="1194619" y="1588782"/>
            <a:ext cx="7114253" cy="3416320"/>
          </a:xfrm>
          <a:prstGeom prst="rect">
            <a:avLst/>
          </a:prstGeom>
        </p:spPr>
        <p:txBody>
          <a:bodyPr wrap="square">
            <a:spAutoFit/>
          </a:bodyPr>
          <a:lstStyle/>
          <a:p>
            <a:pPr>
              <a:buFont typeface="Arial" panose="020B0604020202020204" pitchFamily="34" charset="0"/>
              <a:buChar char="•"/>
            </a:pPr>
            <a:r>
              <a:rPr lang="es-ES" b="1" dirty="0">
                <a:solidFill>
                  <a:srgbClr val="3E433E"/>
                </a:solidFill>
                <a:latin typeface="Lato"/>
              </a:rPr>
              <a:t>Problemas </a:t>
            </a:r>
            <a:r>
              <a:rPr lang="es-ES" dirty="0">
                <a:solidFill>
                  <a:srgbClr val="3E433E"/>
                </a:solidFill>
                <a:latin typeface="Lato"/>
              </a:rPr>
              <a:t>son aquellas incidencias que la máquina (TAWDIS) reconoce sin lugar a dudas. Son los fallos más urgentes de arreglar pues, sin lugar a dudas, no impiden cumplir el nivel de accesibilidad. </a:t>
            </a:r>
            <a:br>
              <a:rPr lang="es-ES" dirty="0">
                <a:solidFill>
                  <a:srgbClr val="3E433E"/>
                </a:solidFill>
                <a:latin typeface="Lato"/>
              </a:rPr>
            </a:br>
            <a:br>
              <a:rPr lang="es-ES" dirty="0">
                <a:solidFill>
                  <a:srgbClr val="3E433E"/>
                </a:solidFill>
                <a:latin typeface="Lato"/>
              </a:rPr>
            </a:br>
            <a:endParaRPr lang="es-ES" dirty="0">
              <a:solidFill>
                <a:srgbClr val="3E433E"/>
              </a:solidFill>
              <a:latin typeface="Lato"/>
            </a:endParaRPr>
          </a:p>
          <a:p>
            <a:pPr>
              <a:buFont typeface="Arial" panose="020B0604020202020204" pitchFamily="34" charset="0"/>
              <a:buChar char="•"/>
            </a:pPr>
            <a:r>
              <a:rPr lang="es-ES" b="1" dirty="0" err="1">
                <a:solidFill>
                  <a:srgbClr val="3E433E"/>
                </a:solidFill>
                <a:latin typeface="Lato"/>
              </a:rPr>
              <a:t>Advertrencias</a:t>
            </a:r>
            <a:r>
              <a:rPr lang="es-ES" b="1" dirty="0">
                <a:solidFill>
                  <a:srgbClr val="3E433E"/>
                </a:solidFill>
                <a:latin typeface="Lato"/>
              </a:rPr>
              <a:t> </a:t>
            </a:r>
            <a:r>
              <a:rPr lang="es-ES" dirty="0">
                <a:solidFill>
                  <a:srgbClr val="3E433E"/>
                </a:solidFill>
                <a:latin typeface="Lato"/>
              </a:rPr>
              <a:t>son aquellas incidencias que la máquina reconoce como fallos pero requiere una verificación manual. </a:t>
            </a:r>
            <a:br>
              <a:rPr lang="es-ES" dirty="0">
                <a:solidFill>
                  <a:srgbClr val="3E433E"/>
                </a:solidFill>
                <a:latin typeface="Lato"/>
              </a:rPr>
            </a:br>
            <a:br>
              <a:rPr lang="es-ES" dirty="0">
                <a:solidFill>
                  <a:srgbClr val="3E433E"/>
                </a:solidFill>
                <a:latin typeface="Lato"/>
              </a:rPr>
            </a:br>
            <a:endParaRPr lang="es-ES" dirty="0">
              <a:solidFill>
                <a:srgbClr val="3E433E"/>
              </a:solidFill>
              <a:latin typeface="Lato"/>
            </a:endParaRPr>
          </a:p>
          <a:p>
            <a:pPr>
              <a:buFont typeface="Arial" panose="020B0604020202020204" pitchFamily="34" charset="0"/>
              <a:buChar char="•"/>
            </a:pPr>
            <a:r>
              <a:rPr lang="es-ES" b="1" dirty="0">
                <a:solidFill>
                  <a:srgbClr val="3E433E"/>
                </a:solidFill>
                <a:latin typeface="Lato"/>
              </a:rPr>
              <a:t>No verificados </a:t>
            </a:r>
            <a:r>
              <a:rPr lang="es-ES" dirty="0">
                <a:solidFill>
                  <a:srgbClr val="3E433E"/>
                </a:solidFill>
                <a:latin typeface="Lato"/>
              </a:rPr>
              <a:t>son incidencias que sólo pueden validarse a través de una interpretación humana. No obstante, la máquina puede que nos recuerde algunos de estos puntos siempre.</a:t>
            </a:r>
            <a:endParaRPr lang="es-ES" b="0" i="0" dirty="0">
              <a:solidFill>
                <a:srgbClr val="3E433E"/>
              </a:solidFill>
              <a:effectLst/>
              <a:latin typeface="Lato"/>
            </a:endParaRPr>
          </a:p>
        </p:txBody>
      </p:sp>
    </p:spTree>
    <p:extLst>
      <p:ext uri="{BB962C8B-B14F-4D97-AF65-F5344CB8AC3E}">
        <p14:creationId xmlns:p14="http://schemas.microsoft.com/office/powerpoint/2010/main" val="31943409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BEC813-41FD-4390-974B-97F43467776D}"/>
              </a:ext>
            </a:extLst>
          </p:cNvPr>
          <p:cNvSpPr>
            <a:spLocks noGrp="1"/>
          </p:cNvSpPr>
          <p:nvPr>
            <p:ph type="title"/>
          </p:nvPr>
        </p:nvSpPr>
        <p:spPr/>
        <p:txBody>
          <a:bodyPr/>
          <a:lstStyle/>
          <a:p>
            <a:r>
              <a:rPr lang="es-ES" dirty="0"/>
              <a:t>Uso de TAW: Informe</a:t>
            </a:r>
          </a:p>
        </p:txBody>
      </p:sp>
      <p:pic>
        <p:nvPicPr>
          <p:cNvPr id="3" name="Imagen 2">
            <a:extLst>
              <a:ext uri="{FF2B5EF4-FFF2-40B4-BE49-F238E27FC236}">
                <a16:creationId xmlns:a16="http://schemas.microsoft.com/office/drawing/2014/main" id="{CC9B667B-BE47-4960-95B9-E7FCF2EAE035}"/>
              </a:ext>
            </a:extLst>
          </p:cNvPr>
          <p:cNvPicPr>
            <a:picLocks noChangeAspect="1"/>
          </p:cNvPicPr>
          <p:nvPr/>
        </p:nvPicPr>
        <p:blipFill>
          <a:blip r:embed="rId2"/>
          <a:stretch>
            <a:fillRect/>
          </a:stretch>
        </p:blipFill>
        <p:spPr>
          <a:xfrm>
            <a:off x="1361151" y="3179900"/>
            <a:ext cx="6628171" cy="3135992"/>
          </a:xfrm>
          <a:prstGeom prst="rect">
            <a:avLst/>
          </a:prstGeom>
        </p:spPr>
      </p:pic>
      <p:sp>
        <p:nvSpPr>
          <p:cNvPr id="5" name="Rectángulo 4">
            <a:extLst>
              <a:ext uri="{FF2B5EF4-FFF2-40B4-BE49-F238E27FC236}">
                <a16:creationId xmlns:a16="http://schemas.microsoft.com/office/drawing/2014/main" id="{4124CF46-3BE8-4000-BE44-6889FDED6BE1}"/>
              </a:ext>
            </a:extLst>
          </p:cNvPr>
          <p:cNvSpPr/>
          <p:nvPr/>
        </p:nvSpPr>
        <p:spPr>
          <a:xfrm>
            <a:off x="994900" y="1352936"/>
            <a:ext cx="7360672" cy="1477328"/>
          </a:xfrm>
          <a:prstGeom prst="rect">
            <a:avLst/>
          </a:prstGeom>
        </p:spPr>
        <p:txBody>
          <a:bodyPr wrap="square">
            <a:spAutoFit/>
          </a:bodyPr>
          <a:lstStyle/>
          <a:p>
            <a:r>
              <a:rPr lang="es-ES" dirty="0"/>
              <a:t>El informe detallado nos permite conocer las incidencias que se encuentran dentro de la principales </a:t>
            </a:r>
            <a:r>
              <a:rPr lang="es-ES" b="1" dirty="0"/>
              <a:t>categorías de las Pautas de Accesibilidad Web WAI </a:t>
            </a:r>
            <a:r>
              <a:rPr lang="es-ES" dirty="0"/>
              <a:t>(Perceptible, Operable, Comprensible y Robusto).  La máquina nos ofrecerá línea a línea cada una de las incidencias, una breve explicación y con qué pauta a cumplir está relacionada.</a:t>
            </a:r>
          </a:p>
        </p:txBody>
      </p:sp>
    </p:spTree>
    <p:extLst>
      <p:ext uri="{BB962C8B-B14F-4D97-AF65-F5344CB8AC3E}">
        <p14:creationId xmlns:p14="http://schemas.microsoft.com/office/powerpoint/2010/main" val="32039927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15406-6F9B-4F59-95C7-4034BA3D5955}"/>
              </a:ext>
            </a:extLst>
          </p:cNvPr>
          <p:cNvSpPr>
            <a:spLocks noGrp="1"/>
          </p:cNvSpPr>
          <p:nvPr>
            <p:ph type="title"/>
          </p:nvPr>
        </p:nvSpPr>
        <p:spPr/>
        <p:txBody>
          <a:bodyPr/>
          <a:lstStyle/>
          <a:p>
            <a:r>
              <a:rPr lang="es-ES" dirty="0"/>
              <a:t>Medidas de accesibilidad (1)</a:t>
            </a:r>
          </a:p>
        </p:txBody>
      </p:sp>
      <p:pic>
        <p:nvPicPr>
          <p:cNvPr id="3" name="Imagen 2">
            <a:extLst>
              <a:ext uri="{FF2B5EF4-FFF2-40B4-BE49-F238E27FC236}">
                <a16:creationId xmlns:a16="http://schemas.microsoft.com/office/drawing/2014/main" id="{9DD9426E-72B6-4151-9EA3-A7A5107100C6}"/>
              </a:ext>
            </a:extLst>
          </p:cNvPr>
          <p:cNvPicPr>
            <a:picLocks noChangeAspect="1"/>
          </p:cNvPicPr>
          <p:nvPr/>
        </p:nvPicPr>
        <p:blipFill>
          <a:blip r:embed="rId2"/>
          <a:stretch>
            <a:fillRect/>
          </a:stretch>
        </p:blipFill>
        <p:spPr>
          <a:xfrm>
            <a:off x="2131802" y="1242203"/>
            <a:ext cx="6383548" cy="3191774"/>
          </a:xfrm>
          <a:prstGeom prst="rect">
            <a:avLst/>
          </a:prstGeom>
        </p:spPr>
      </p:pic>
      <p:sp>
        <p:nvSpPr>
          <p:cNvPr id="4" name="Rectángulo 3">
            <a:extLst>
              <a:ext uri="{FF2B5EF4-FFF2-40B4-BE49-F238E27FC236}">
                <a16:creationId xmlns:a16="http://schemas.microsoft.com/office/drawing/2014/main" id="{BDE59D6F-3FF2-48D9-B3CF-F31ABE35931D}"/>
              </a:ext>
            </a:extLst>
          </p:cNvPr>
          <p:cNvSpPr/>
          <p:nvPr/>
        </p:nvSpPr>
        <p:spPr>
          <a:xfrm>
            <a:off x="1062764" y="2295428"/>
            <a:ext cx="2620141" cy="369332"/>
          </a:xfrm>
          <a:prstGeom prst="rect">
            <a:avLst/>
          </a:prstGeom>
        </p:spPr>
        <p:txBody>
          <a:bodyPr wrap="none">
            <a:spAutoFit/>
          </a:bodyPr>
          <a:lstStyle/>
          <a:p>
            <a:r>
              <a:rPr lang="es-ES" dirty="0">
                <a:hlinkClick r:id="rId3"/>
              </a:rPr>
              <a:t>http://wave.webaim.org/</a:t>
            </a:r>
            <a:endParaRPr lang="es-ES" dirty="0"/>
          </a:p>
        </p:txBody>
      </p:sp>
      <p:pic>
        <p:nvPicPr>
          <p:cNvPr id="5" name="Imagen 4">
            <a:extLst>
              <a:ext uri="{FF2B5EF4-FFF2-40B4-BE49-F238E27FC236}">
                <a16:creationId xmlns:a16="http://schemas.microsoft.com/office/drawing/2014/main" id="{9876DCD1-5FAD-4BCF-86DA-CC5A036C2678}"/>
              </a:ext>
            </a:extLst>
          </p:cNvPr>
          <p:cNvPicPr>
            <a:picLocks noChangeAspect="1"/>
          </p:cNvPicPr>
          <p:nvPr/>
        </p:nvPicPr>
        <p:blipFill>
          <a:blip r:embed="rId4"/>
          <a:stretch>
            <a:fillRect/>
          </a:stretch>
        </p:blipFill>
        <p:spPr>
          <a:xfrm>
            <a:off x="670403" y="3076992"/>
            <a:ext cx="6341795" cy="3191774"/>
          </a:xfrm>
          <a:prstGeom prst="rect">
            <a:avLst/>
          </a:prstGeom>
        </p:spPr>
      </p:pic>
      <p:sp>
        <p:nvSpPr>
          <p:cNvPr id="6" name="Rectángulo 5">
            <a:extLst>
              <a:ext uri="{FF2B5EF4-FFF2-40B4-BE49-F238E27FC236}">
                <a16:creationId xmlns:a16="http://schemas.microsoft.com/office/drawing/2014/main" id="{7EE06D48-FE7E-4B16-814A-BCDE58FFD04A}"/>
              </a:ext>
            </a:extLst>
          </p:cNvPr>
          <p:cNvSpPr/>
          <p:nvPr/>
        </p:nvSpPr>
        <p:spPr>
          <a:xfrm>
            <a:off x="5581918" y="5615797"/>
            <a:ext cx="2933432" cy="369332"/>
          </a:xfrm>
          <a:prstGeom prst="rect">
            <a:avLst/>
          </a:prstGeom>
        </p:spPr>
        <p:txBody>
          <a:bodyPr wrap="none">
            <a:spAutoFit/>
          </a:bodyPr>
          <a:lstStyle/>
          <a:p>
            <a:r>
              <a:rPr lang="es-ES" dirty="0">
                <a:hlinkClick r:id="rId5"/>
              </a:rPr>
              <a:t>https://achecker.ca/checker/</a:t>
            </a:r>
            <a:endParaRPr lang="es-ES" dirty="0"/>
          </a:p>
        </p:txBody>
      </p:sp>
    </p:spTree>
    <p:extLst>
      <p:ext uri="{BB962C8B-B14F-4D97-AF65-F5344CB8AC3E}">
        <p14:creationId xmlns:p14="http://schemas.microsoft.com/office/powerpoint/2010/main" val="18789743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61C62-29BF-4C5A-8686-D4D5CD6BFB12}"/>
              </a:ext>
            </a:extLst>
          </p:cNvPr>
          <p:cNvSpPr>
            <a:spLocks noGrp="1"/>
          </p:cNvSpPr>
          <p:nvPr>
            <p:ph type="title"/>
          </p:nvPr>
        </p:nvSpPr>
        <p:spPr/>
        <p:txBody>
          <a:bodyPr/>
          <a:lstStyle/>
          <a:p>
            <a:r>
              <a:rPr lang="es-ES" dirty="0"/>
              <a:t>Medidas de accesibilidad (2)</a:t>
            </a:r>
          </a:p>
        </p:txBody>
      </p:sp>
      <p:pic>
        <p:nvPicPr>
          <p:cNvPr id="3" name="Imagen 2">
            <a:extLst>
              <a:ext uri="{FF2B5EF4-FFF2-40B4-BE49-F238E27FC236}">
                <a16:creationId xmlns:a16="http://schemas.microsoft.com/office/drawing/2014/main" id="{6A6C8FFD-8057-4249-9EA2-6B71E567103C}"/>
              </a:ext>
            </a:extLst>
          </p:cNvPr>
          <p:cNvPicPr>
            <a:picLocks noChangeAspect="1"/>
          </p:cNvPicPr>
          <p:nvPr/>
        </p:nvPicPr>
        <p:blipFill>
          <a:blip r:embed="rId2"/>
          <a:stretch>
            <a:fillRect/>
          </a:stretch>
        </p:blipFill>
        <p:spPr>
          <a:xfrm>
            <a:off x="3653224" y="1173193"/>
            <a:ext cx="4862126" cy="2483324"/>
          </a:xfrm>
          <a:prstGeom prst="rect">
            <a:avLst/>
          </a:prstGeom>
        </p:spPr>
      </p:pic>
      <p:sp>
        <p:nvSpPr>
          <p:cNvPr id="4" name="Rectángulo 3">
            <a:extLst>
              <a:ext uri="{FF2B5EF4-FFF2-40B4-BE49-F238E27FC236}">
                <a16:creationId xmlns:a16="http://schemas.microsoft.com/office/drawing/2014/main" id="{6365F5EA-1B1E-4A43-92B7-810B781721C0}"/>
              </a:ext>
            </a:extLst>
          </p:cNvPr>
          <p:cNvSpPr/>
          <p:nvPr/>
        </p:nvSpPr>
        <p:spPr>
          <a:xfrm>
            <a:off x="895517" y="2227218"/>
            <a:ext cx="2299027" cy="369332"/>
          </a:xfrm>
          <a:prstGeom prst="rect">
            <a:avLst/>
          </a:prstGeom>
        </p:spPr>
        <p:txBody>
          <a:bodyPr wrap="none">
            <a:spAutoFit/>
          </a:bodyPr>
          <a:lstStyle/>
          <a:p>
            <a:r>
              <a:rPr lang="es-ES" dirty="0">
                <a:hlinkClick r:id="rId3"/>
              </a:rPr>
              <a:t>http://examinator.ws/</a:t>
            </a:r>
            <a:endParaRPr lang="es-ES" dirty="0"/>
          </a:p>
        </p:txBody>
      </p:sp>
      <p:pic>
        <p:nvPicPr>
          <p:cNvPr id="5" name="Imagen 4">
            <a:extLst>
              <a:ext uri="{FF2B5EF4-FFF2-40B4-BE49-F238E27FC236}">
                <a16:creationId xmlns:a16="http://schemas.microsoft.com/office/drawing/2014/main" id="{99D9DF57-052A-4181-9EC8-ABED9785181B}"/>
              </a:ext>
            </a:extLst>
          </p:cNvPr>
          <p:cNvPicPr>
            <a:picLocks noChangeAspect="1"/>
          </p:cNvPicPr>
          <p:nvPr/>
        </p:nvPicPr>
        <p:blipFill>
          <a:blip r:embed="rId4"/>
          <a:stretch>
            <a:fillRect/>
          </a:stretch>
        </p:blipFill>
        <p:spPr>
          <a:xfrm>
            <a:off x="713051" y="3656517"/>
            <a:ext cx="4962986" cy="2483324"/>
          </a:xfrm>
          <a:prstGeom prst="rect">
            <a:avLst/>
          </a:prstGeom>
        </p:spPr>
      </p:pic>
      <p:sp>
        <p:nvSpPr>
          <p:cNvPr id="6" name="Rectángulo 5">
            <a:extLst>
              <a:ext uri="{FF2B5EF4-FFF2-40B4-BE49-F238E27FC236}">
                <a16:creationId xmlns:a16="http://schemas.microsoft.com/office/drawing/2014/main" id="{45CDBD88-BAB1-4F47-928E-C99537339CBE}"/>
              </a:ext>
            </a:extLst>
          </p:cNvPr>
          <p:cNvSpPr/>
          <p:nvPr/>
        </p:nvSpPr>
        <p:spPr>
          <a:xfrm>
            <a:off x="5943600" y="4436514"/>
            <a:ext cx="2855343" cy="923330"/>
          </a:xfrm>
          <a:prstGeom prst="rect">
            <a:avLst/>
          </a:prstGeom>
        </p:spPr>
        <p:txBody>
          <a:bodyPr wrap="square">
            <a:spAutoFit/>
          </a:bodyPr>
          <a:lstStyle/>
          <a:p>
            <a:r>
              <a:rPr lang="es-ES" dirty="0">
                <a:hlinkClick r:id="rId5"/>
              </a:rPr>
              <a:t>http://www.catedrafundacionvodafone.uned.es/revisores-y-validadores-de-codigo/</a:t>
            </a:r>
            <a:endParaRPr lang="es-ES" dirty="0"/>
          </a:p>
        </p:txBody>
      </p:sp>
    </p:spTree>
    <p:extLst>
      <p:ext uri="{BB962C8B-B14F-4D97-AF65-F5344CB8AC3E}">
        <p14:creationId xmlns:p14="http://schemas.microsoft.com/office/powerpoint/2010/main" val="31030710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B012F9-8DE7-481F-87A8-CD0F14B480CB}"/>
              </a:ext>
            </a:extLst>
          </p:cNvPr>
          <p:cNvSpPr>
            <a:spLocks noGrp="1"/>
          </p:cNvSpPr>
          <p:nvPr>
            <p:ph type="title"/>
          </p:nvPr>
        </p:nvSpPr>
        <p:spPr/>
        <p:txBody>
          <a:bodyPr/>
          <a:lstStyle/>
          <a:p>
            <a:r>
              <a:rPr lang="es-ES" dirty="0"/>
              <a:t>Recursos: W3C WAI</a:t>
            </a:r>
          </a:p>
        </p:txBody>
      </p:sp>
      <p:sp>
        <p:nvSpPr>
          <p:cNvPr id="3" name="Rectángulo 2">
            <a:extLst>
              <a:ext uri="{FF2B5EF4-FFF2-40B4-BE49-F238E27FC236}">
                <a16:creationId xmlns:a16="http://schemas.microsoft.com/office/drawing/2014/main" id="{878D4E8B-40F3-47DB-9BD8-3C08894606BE}"/>
              </a:ext>
            </a:extLst>
          </p:cNvPr>
          <p:cNvSpPr/>
          <p:nvPr/>
        </p:nvSpPr>
        <p:spPr>
          <a:xfrm>
            <a:off x="1008063" y="1249280"/>
            <a:ext cx="2713692" cy="369332"/>
          </a:xfrm>
          <a:prstGeom prst="rect">
            <a:avLst/>
          </a:prstGeom>
        </p:spPr>
        <p:txBody>
          <a:bodyPr wrap="none">
            <a:spAutoFit/>
          </a:bodyPr>
          <a:lstStyle/>
          <a:p>
            <a:r>
              <a:rPr lang="es-ES" dirty="0">
                <a:hlinkClick r:id="rId2"/>
              </a:rPr>
              <a:t>https://www.w3.org/WAI/</a:t>
            </a:r>
            <a:endParaRPr lang="es-ES" dirty="0"/>
          </a:p>
        </p:txBody>
      </p:sp>
      <p:pic>
        <p:nvPicPr>
          <p:cNvPr id="4" name="Imagen 3">
            <a:extLst>
              <a:ext uri="{FF2B5EF4-FFF2-40B4-BE49-F238E27FC236}">
                <a16:creationId xmlns:a16="http://schemas.microsoft.com/office/drawing/2014/main" id="{3925BEA5-1F26-4FC7-84F3-99970AB4BE16}"/>
              </a:ext>
            </a:extLst>
          </p:cNvPr>
          <p:cNvPicPr>
            <a:picLocks noChangeAspect="1"/>
          </p:cNvPicPr>
          <p:nvPr/>
        </p:nvPicPr>
        <p:blipFill>
          <a:blip r:embed="rId3"/>
          <a:stretch>
            <a:fillRect/>
          </a:stretch>
        </p:blipFill>
        <p:spPr>
          <a:xfrm>
            <a:off x="786389" y="1864591"/>
            <a:ext cx="7292865" cy="3744129"/>
          </a:xfrm>
          <a:prstGeom prst="rect">
            <a:avLst/>
          </a:prstGeom>
        </p:spPr>
      </p:pic>
    </p:spTree>
    <p:extLst>
      <p:ext uri="{BB962C8B-B14F-4D97-AF65-F5344CB8AC3E}">
        <p14:creationId xmlns:p14="http://schemas.microsoft.com/office/powerpoint/2010/main" val="3215303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Tercera generación</a:t>
            </a:r>
          </a:p>
        </p:txBody>
      </p:sp>
      <p:pic>
        <p:nvPicPr>
          <p:cNvPr id="4" name="Imagen 3"/>
          <p:cNvPicPr>
            <a:picLocks noChangeAspect="1"/>
          </p:cNvPicPr>
          <p:nvPr/>
        </p:nvPicPr>
        <p:blipFill>
          <a:blip r:embed="rId3"/>
          <a:stretch>
            <a:fillRect/>
          </a:stretch>
        </p:blipFill>
        <p:spPr>
          <a:xfrm>
            <a:off x="2459038" y="1502266"/>
            <a:ext cx="5485100" cy="4142393"/>
          </a:xfrm>
          <a:prstGeom prst="rect">
            <a:avLst/>
          </a:prstGeom>
        </p:spPr>
      </p:pic>
      <p:sp>
        <p:nvSpPr>
          <p:cNvPr id="5" name="Rectángulo 4"/>
          <p:cNvSpPr/>
          <p:nvPr/>
        </p:nvSpPr>
        <p:spPr>
          <a:xfrm>
            <a:off x="628651" y="3354338"/>
            <a:ext cx="2978149"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dirty="0">
                <a:solidFill>
                  <a:schemeClr val="lt1"/>
                </a:solidFill>
              </a:rPr>
              <a:t>La característica principal de las páginas web es la </a:t>
            </a:r>
            <a:r>
              <a:rPr lang="es-ES" b="1" dirty="0">
                <a:solidFill>
                  <a:schemeClr val="lt1"/>
                </a:solidFill>
              </a:rPr>
              <a:t>planificación</a:t>
            </a:r>
            <a:r>
              <a:rPr lang="es-ES" dirty="0">
                <a:solidFill>
                  <a:schemeClr val="lt1"/>
                </a:solidFill>
              </a:rPr>
              <a:t>: los diseñadores invierten tiempo en analizar los posibles caminos que los visitantes tomarán al visitar un sitio web, y en función de ello diseñan los sitios web. La </a:t>
            </a:r>
            <a:r>
              <a:rPr lang="es-ES" b="1" dirty="0">
                <a:solidFill>
                  <a:schemeClr val="lt1"/>
                </a:solidFill>
              </a:rPr>
              <a:t>estructura</a:t>
            </a:r>
            <a:r>
              <a:rPr lang="es-ES" dirty="0">
                <a:solidFill>
                  <a:schemeClr val="lt1"/>
                </a:solidFill>
              </a:rPr>
              <a:t> del sitio web cobra una gran importancia</a:t>
            </a:r>
          </a:p>
        </p:txBody>
      </p:sp>
    </p:spTree>
    <p:extLst>
      <p:ext uri="{BB962C8B-B14F-4D97-AF65-F5344CB8AC3E}">
        <p14:creationId xmlns:p14="http://schemas.microsoft.com/office/powerpoint/2010/main" val="13533198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C8295-EB6E-466C-9677-0E1714B3C01C}"/>
              </a:ext>
            </a:extLst>
          </p:cNvPr>
          <p:cNvSpPr>
            <a:spLocks noGrp="1"/>
          </p:cNvSpPr>
          <p:nvPr>
            <p:ph type="title"/>
          </p:nvPr>
        </p:nvSpPr>
        <p:spPr/>
        <p:txBody>
          <a:bodyPr/>
          <a:lstStyle/>
          <a:p>
            <a:r>
              <a:rPr lang="es-ES" dirty="0" err="1"/>
              <a:t>Accessibility</a:t>
            </a:r>
            <a:r>
              <a:rPr lang="es-ES" dirty="0"/>
              <a:t> in </a:t>
            </a:r>
            <a:r>
              <a:rPr lang="es-ES" dirty="0" err="1"/>
              <a:t>mind</a:t>
            </a:r>
            <a:endParaRPr lang="es-ES" dirty="0"/>
          </a:p>
        </p:txBody>
      </p:sp>
      <p:sp>
        <p:nvSpPr>
          <p:cNvPr id="3" name="Rectángulo 2">
            <a:extLst>
              <a:ext uri="{FF2B5EF4-FFF2-40B4-BE49-F238E27FC236}">
                <a16:creationId xmlns:a16="http://schemas.microsoft.com/office/drawing/2014/main" id="{0C222627-15D6-440F-8A5C-40AB2B1D0007}"/>
              </a:ext>
            </a:extLst>
          </p:cNvPr>
          <p:cNvSpPr/>
          <p:nvPr/>
        </p:nvSpPr>
        <p:spPr>
          <a:xfrm>
            <a:off x="1008063" y="1166152"/>
            <a:ext cx="2172069" cy="369332"/>
          </a:xfrm>
          <a:prstGeom prst="rect">
            <a:avLst/>
          </a:prstGeom>
        </p:spPr>
        <p:txBody>
          <a:bodyPr wrap="none">
            <a:spAutoFit/>
          </a:bodyPr>
          <a:lstStyle/>
          <a:p>
            <a:r>
              <a:rPr lang="es-ES" dirty="0">
                <a:hlinkClick r:id="rId2"/>
              </a:rPr>
              <a:t>https://webaim.org/</a:t>
            </a:r>
            <a:endParaRPr lang="es-ES" dirty="0"/>
          </a:p>
        </p:txBody>
      </p:sp>
      <p:pic>
        <p:nvPicPr>
          <p:cNvPr id="4" name="Imagen 3">
            <a:extLst>
              <a:ext uri="{FF2B5EF4-FFF2-40B4-BE49-F238E27FC236}">
                <a16:creationId xmlns:a16="http://schemas.microsoft.com/office/drawing/2014/main" id="{B81B8DA5-5C75-48B8-8466-D86206811A3A}"/>
              </a:ext>
            </a:extLst>
          </p:cNvPr>
          <p:cNvPicPr>
            <a:picLocks noChangeAspect="1"/>
          </p:cNvPicPr>
          <p:nvPr/>
        </p:nvPicPr>
        <p:blipFill>
          <a:blip r:embed="rId3"/>
          <a:stretch>
            <a:fillRect/>
          </a:stretch>
        </p:blipFill>
        <p:spPr>
          <a:xfrm>
            <a:off x="803563" y="1904007"/>
            <a:ext cx="7342909" cy="3787841"/>
          </a:xfrm>
          <a:prstGeom prst="rect">
            <a:avLst/>
          </a:prstGeom>
        </p:spPr>
      </p:pic>
    </p:spTree>
    <p:extLst>
      <p:ext uri="{BB962C8B-B14F-4D97-AF65-F5344CB8AC3E}">
        <p14:creationId xmlns:p14="http://schemas.microsoft.com/office/powerpoint/2010/main" val="63235953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88212E-25B8-4FBF-A352-C56127A50BB5}"/>
              </a:ext>
            </a:extLst>
          </p:cNvPr>
          <p:cNvSpPr>
            <a:spLocks noGrp="1"/>
          </p:cNvSpPr>
          <p:nvPr>
            <p:ph type="title"/>
          </p:nvPr>
        </p:nvSpPr>
        <p:spPr/>
        <p:txBody>
          <a:bodyPr>
            <a:normAutofit/>
          </a:bodyPr>
          <a:lstStyle/>
          <a:p>
            <a:r>
              <a:rPr lang="es-ES" dirty="0"/>
              <a:t>WCAG 2.0 tutorial</a:t>
            </a:r>
          </a:p>
        </p:txBody>
      </p:sp>
      <p:sp>
        <p:nvSpPr>
          <p:cNvPr id="3" name="Rectángulo 2">
            <a:extLst>
              <a:ext uri="{FF2B5EF4-FFF2-40B4-BE49-F238E27FC236}">
                <a16:creationId xmlns:a16="http://schemas.microsoft.com/office/drawing/2014/main" id="{6EF7A166-9175-4176-94A5-D83432013D44}"/>
              </a:ext>
            </a:extLst>
          </p:cNvPr>
          <p:cNvSpPr/>
          <p:nvPr/>
        </p:nvSpPr>
        <p:spPr>
          <a:xfrm>
            <a:off x="1246909" y="1193953"/>
            <a:ext cx="4572000" cy="923330"/>
          </a:xfrm>
          <a:prstGeom prst="rect">
            <a:avLst/>
          </a:prstGeom>
        </p:spPr>
        <p:txBody>
          <a:bodyPr>
            <a:spAutoFit/>
          </a:bodyPr>
          <a:lstStyle/>
          <a:p>
            <a:r>
              <a:rPr lang="en-US" dirty="0"/>
              <a:t>WCAG 2.0 tutorial</a:t>
            </a:r>
          </a:p>
          <a:p>
            <a:r>
              <a:rPr lang="en-US" dirty="0"/>
              <a:t>Web accessibility made easy</a:t>
            </a:r>
          </a:p>
          <a:p>
            <a:r>
              <a:rPr lang="es-ES" dirty="0">
                <a:hlinkClick r:id="rId2"/>
              </a:rPr>
              <a:t>http://www.oneguidelineaday.com/</a:t>
            </a:r>
            <a:endParaRPr lang="es-ES" dirty="0"/>
          </a:p>
        </p:txBody>
      </p:sp>
      <p:pic>
        <p:nvPicPr>
          <p:cNvPr id="4" name="Imagen 3">
            <a:extLst>
              <a:ext uri="{FF2B5EF4-FFF2-40B4-BE49-F238E27FC236}">
                <a16:creationId xmlns:a16="http://schemas.microsoft.com/office/drawing/2014/main" id="{60B9AC38-411C-4D26-87D0-0A65C73597A6}"/>
              </a:ext>
            </a:extLst>
          </p:cNvPr>
          <p:cNvPicPr>
            <a:picLocks noChangeAspect="1"/>
          </p:cNvPicPr>
          <p:nvPr/>
        </p:nvPicPr>
        <p:blipFill>
          <a:blip r:embed="rId3"/>
          <a:stretch>
            <a:fillRect/>
          </a:stretch>
        </p:blipFill>
        <p:spPr>
          <a:xfrm>
            <a:off x="880008" y="2307935"/>
            <a:ext cx="7383983" cy="3801920"/>
          </a:xfrm>
          <a:prstGeom prst="rect">
            <a:avLst/>
          </a:prstGeom>
        </p:spPr>
      </p:pic>
    </p:spTree>
    <p:extLst>
      <p:ext uri="{BB962C8B-B14F-4D97-AF65-F5344CB8AC3E}">
        <p14:creationId xmlns:p14="http://schemas.microsoft.com/office/powerpoint/2010/main" val="35524270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FF385-4978-4422-9FF9-E06CC3FDCA2C}"/>
              </a:ext>
            </a:extLst>
          </p:cNvPr>
          <p:cNvSpPr>
            <a:spLocks noGrp="1"/>
          </p:cNvSpPr>
          <p:nvPr>
            <p:ph type="title"/>
          </p:nvPr>
        </p:nvSpPr>
        <p:spPr/>
        <p:txBody>
          <a:bodyPr/>
          <a:lstStyle/>
          <a:p>
            <a:r>
              <a:rPr lang="es-ES" dirty="0"/>
              <a:t>Observatorio de accesibilidad</a:t>
            </a:r>
          </a:p>
        </p:txBody>
      </p:sp>
      <p:sp>
        <p:nvSpPr>
          <p:cNvPr id="3" name="CuadroTexto 2">
            <a:extLst>
              <a:ext uri="{FF2B5EF4-FFF2-40B4-BE49-F238E27FC236}">
                <a16:creationId xmlns:a16="http://schemas.microsoft.com/office/drawing/2014/main" id="{E84AAF80-600F-4818-9EC0-CA20689F7052}"/>
              </a:ext>
            </a:extLst>
          </p:cNvPr>
          <p:cNvSpPr txBox="1"/>
          <p:nvPr/>
        </p:nvSpPr>
        <p:spPr>
          <a:xfrm>
            <a:off x="1108363" y="1205346"/>
            <a:ext cx="6234546" cy="1200329"/>
          </a:xfrm>
          <a:prstGeom prst="rect">
            <a:avLst/>
          </a:prstGeom>
          <a:noFill/>
        </p:spPr>
        <p:txBody>
          <a:bodyPr wrap="square" rtlCol="0">
            <a:spAutoFit/>
          </a:bodyPr>
          <a:lstStyle/>
          <a:p>
            <a:r>
              <a:rPr lang="es-ES" dirty="0"/>
              <a:t>Portal de la Administración: Observatorio de accesibilidad</a:t>
            </a:r>
          </a:p>
          <a:p>
            <a:r>
              <a:rPr lang="es-ES" dirty="0">
                <a:hlinkClick r:id="rId2"/>
              </a:rPr>
              <a:t>http://administracionelectronica.gob.es/pae_Home/pae_Estrategias/pae_Accesibilidad/pae_documentacion/pae_eInclusion_Guias_Practicas.html#.XE19VFz0m70</a:t>
            </a:r>
            <a:r>
              <a:rPr lang="es-ES" dirty="0"/>
              <a:t> </a:t>
            </a:r>
          </a:p>
        </p:txBody>
      </p:sp>
      <p:pic>
        <p:nvPicPr>
          <p:cNvPr id="4" name="Imagen 3">
            <a:extLst>
              <a:ext uri="{FF2B5EF4-FFF2-40B4-BE49-F238E27FC236}">
                <a16:creationId xmlns:a16="http://schemas.microsoft.com/office/drawing/2014/main" id="{646EF3E1-7A71-457E-AC3F-3460D554493B}"/>
              </a:ext>
            </a:extLst>
          </p:cNvPr>
          <p:cNvPicPr>
            <a:picLocks noChangeAspect="1"/>
          </p:cNvPicPr>
          <p:nvPr/>
        </p:nvPicPr>
        <p:blipFill>
          <a:blip r:embed="rId3"/>
          <a:stretch>
            <a:fillRect/>
          </a:stretch>
        </p:blipFill>
        <p:spPr>
          <a:xfrm>
            <a:off x="1417989" y="2607720"/>
            <a:ext cx="5924920" cy="3036894"/>
          </a:xfrm>
          <a:prstGeom prst="rect">
            <a:avLst/>
          </a:prstGeom>
        </p:spPr>
      </p:pic>
      <p:sp>
        <p:nvSpPr>
          <p:cNvPr id="5" name="CuadroTexto 4">
            <a:extLst>
              <a:ext uri="{FF2B5EF4-FFF2-40B4-BE49-F238E27FC236}">
                <a16:creationId xmlns:a16="http://schemas.microsoft.com/office/drawing/2014/main" id="{06971B15-ECD4-46B5-B597-5514B2D4B207}"/>
              </a:ext>
            </a:extLst>
          </p:cNvPr>
          <p:cNvSpPr txBox="1"/>
          <p:nvPr/>
        </p:nvSpPr>
        <p:spPr>
          <a:xfrm>
            <a:off x="3976254" y="5846659"/>
            <a:ext cx="3132332" cy="369332"/>
          </a:xfrm>
          <a:prstGeom prst="rect">
            <a:avLst/>
          </a:prstGeom>
          <a:noFill/>
        </p:spPr>
        <p:txBody>
          <a:bodyPr wrap="none" rtlCol="0">
            <a:spAutoFit/>
          </a:bodyPr>
          <a:lstStyle/>
          <a:p>
            <a:r>
              <a:rPr lang="es-ES" dirty="0"/>
              <a:t>Guías prácticas de accesibilidad</a:t>
            </a:r>
          </a:p>
        </p:txBody>
      </p:sp>
    </p:spTree>
    <p:extLst>
      <p:ext uri="{BB962C8B-B14F-4D97-AF65-F5344CB8AC3E}">
        <p14:creationId xmlns:p14="http://schemas.microsoft.com/office/powerpoint/2010/main" val="1326022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DEA1B9-87BC-47BE-B991-0BFE59E0DB8F}"/>
              </a:ext>
            </a:extLst>
          </p:cNvPr>
          <p:cNvSpPr>
            <a:spLocks noGrp="1"/>
          </p:cNvSpPr>
          <p:nvPr>
            <p:ph type="title"/>
          </p:nvPr>
        </p:nvSpPr>
        <p:spPr/>
        <p:txBody>
          <a:bodyPr/>
          <a:lstStyle/>
          <a:p>
            <a:r>
              <a:rPr lang="es-ES" dirty="0"/>
              <a:t>SIDAR</a:t>
            </a:r>
          </a:p>
        </p:txBody>
      </p:sp>
      <p:sp>
        <p:nvSpPr>
          <p:cNvPr id="3" name="Rectángulo 2">
            <a:extLst>
              <a:ext uri="{FF2B5EF4-FFF2-40B4-BE49-F238E27FC236}">
                <a16:creationId xmlns:a16="http://schemas.microsoft.com/office/drawing/2014/main" id="{2D434F63-F0BA-433B-93CA-78DEF7E5D61C}"/>
              </a:ext>
            </a:extLst>
          </p:cNvPr>
          <p:cNvSpPr/>
          <p:nvPr/>
        </p:nvSpPr>
        <p:spPr>
          <a:xfrm>
            <a:off x="935471" y="1136957"/>
            <a:ext cx="6639646" cy="923330"/>
          </a:xfrm>
          <a:prstGeom prst="rect">
            <a:avLst/>
          </a:prstGeom>
        </p:spPr>
        <p:txBody>
          <a:bodyPr wrap="square">
            <a:spAutoFit/>
          </a:bodyPr>
          <a:lstStyle/>
          <a:p>
            <a:r>
              <a:rPr lang="es-ES" dirty="0"/>
              <a:t>Seminario Iberoamericano sobre Discapacidad y Accesibilidad en la Red (SIDAR)</a:t>
            </a:r>
          </a:p>
          <a:p>
            <a:r>
              <a:rPr lang="es-ES" dirty="0">
                <a:solidFill>
                  <a:srgbClr val="3E433E"/>
                </a:solidFill>
                <a:latin typeface="Lato"/>
                <a:hlinkClick r:id="rId2"/>
              </a:rPr>
              <a:t>http://www.sidar.org/</a:t>
            </a:r>
            <a:r>
              <a:rPr lang="es-ES" dirty="0">
                <a:solidFill>
                  <a:srgbClr val="3E433E"/>
                </a:solidFill>
                <a:latin typeface="Lato"/>
              </a:rPr>
              <a:t> </a:t>
            </a:r>
            <a:endParaRPr lang="es-ES" b="0" i="0" dirty="0">
              <a:solidFill>
                <a:srgbClr val="3E433E"/>
              </a:solidFill>
              <a:effectLst/>
              <a:latin typeface="Lato"/>
            </a:endParaRPr>
          </a:p>
        </p:txBody>
      </p:sp>
      <p:pic>
        <p:nvPicPr>
          <p:cNvPr id="6" name="Imagen 5">
            <a:extLst>
              <a:ext uri="{FF2B5EF4-FFF2-40B4-BE49-F238E27FC236}">
                <a16:creationId xmlns:a16="http://schemas.microsoft.com/office/drawing/2014/main" id="{E870A526-8282-4009-ACD4-BB26F1950A60}"/>
              </a:ext>
            </a:extLst>
          </p:cNvPr>
          <p:cNvPicPr>
            <a:picLocks noChangeAspect="1"/>
          </p:cNvPicPr>
          <p:nvPr/>
        </p:nvPicPr>
        <p:blipFill>
          <a:blip r:embed="rId3"/>
          <a:stretch>
            <a:fillRect/>
          </a:stretch>
        </p:blipFill>
        <p:spPr>
          <a:xfrm>
            <a:off x="1008063" y="2481675"/>
            <a:ext cx="7142451" cy="3531457"/>
          </a:xfrm>
          <a:prstGeom prst="rect">
            <a:avLst/>
          </a:prstGeom>
        </p:spPr>
      </p:pic>
    </p:spTree>
    <p:extLst>
      <p:ext uri="{BB962C8B-B14F-4D97-AF65-F5344CB8AC3E}">
        <p14:creationId xmlns:p14="http://schemas.microsoft.com/office/powerpoint/2010/main" val="14020064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DEA1B9-87BC-47BE-B991-0BFE59E0DB8F}"/>
              </a:ext>
            </a:extLst>
          </p:cNvPr>
          <p:cNvSpPr>
            <a:spLocks noGrp="1"/>
          </p:cNvSpPr>
          <p:nvPr>
            <p:ph type="title"/>
          </p:nvPr>
        </p:nvSpPr>
        <p:spPr/>
        <p:txBody>
          <a:bodyPr/>
          <a:lstStyle/>
          <a:p>
            <a:r>
              <a:rPr lang="es-ES" dirty="0"/>
              <a:t>Universidad de Alicante</a:t>
            </a:r>
          </a:p>
        </p:txBody>
      </p:sp>
      <p:sp>
        <p:nvSpPr>
          <p:cNvPr id="4" name="Rectángulo 3">
            <a:extLst>
              <a:ext uri="{FF2B5EF4-FFF2-40B4-BE49-F238E27FC236}">
                <a16:creationId xmlns:a16="http://schemas.microsoft.com/office/drawing/2014/main" id="{940B8BBC-C0E9-414F-B408-9514574722BE}"/>
              </a:ext>
            </a:extLst>
          </p:cNvPr>
          <p:cNvSpPr/>
          <p:nvPr/>
        </p:nvSpPr>
        <p:spPr>
          <a:xfrm>
            <a:off x="860769" y="1182525"/>
            <a:ext cx="6773085" cy="646331"/>
          </a:xfrm>
          <a:prstGeom prst="rect">
            <a:avLst/>
          </a:prstGeom>
        </p:spPr>
        <p:txBody>
          <a:bodyPr wrap="square">
            <a:spAutoFit/>
          </a:bodyPr>
          <a:lstStyle/>
          <a:p>
            <a:r>
              <a:rPr lang="es-ES" dirty="0">
                <a:solidFill>
                  <a:srgbClr val="3E433E"/>
                </a:solidFill>
                <a:latin typeface="Lato"/>
              </a:rPr>
              <a:t>Accesibilidad web , Universidad de Alicante</a:t>
            </a:r>
          </a:p>
          <a:p>
            <a:r>
              <a:rPr lang="es-ES" dirty="0">
                <a:hlinkClick r:id="rId2"/>
              </a:rPr>
              <a:t>http://accesibilidadweb.dlsi.ua.es/</a:t>
            </a:r>
            <a:r>
              <a:rPr lang="es-ES" dirty="0"/>
              <a:t> </a:t>
            </a:r>
            <a:endParaRPr lang="es-ES" b="0" i="0" dirty="0">
              <a:solidFill>
                <a:srgbClr val="3E433E"/>
              </a:solidFill>
              <a:effectLst/>
              <a:latin typeface="Lato"/>
            </a:endParaRPr>
          </a:p>
        </p:txBody>
      </p:sp>
      <p:pic>
        <p:nvPicPr>
          <p:cNvPr id="5" name="Imagen 4">
            <a:extLst>
              <a:ext uri="{FF2B5EF4-FFF2-40B4-BE49-F238E27FC236}">
                <a16:creationId xmlns:a16="http://schemas.microsoft.com/office/drawing/2014/main" id="{53893CCA-EC1D-408B-96C8-93FAEA0E6471}"/>
              </a:ext>
            </a:extLst>
          </p:cNvPr>
          <p:cNvPicPr>
            <a:picLocks noChangeAspect="1"/>
          </p:cNvPicPr>
          <p:nvPr/>
        </p:nvPicPr>
        <p:blipFill>
          <a:blip r:embed="rId3"/>
          <a:stretch>
            <a:fillRect/>
          </a:stretch>
        </p:blipFill>
        <p:spPr>
          <a:xfrm>
            <a:off x="628650" y="2146625"/>
            <a:ext cx="7886700" cy="3802516"/>
          </a:xfrm>
          <a:prstGeom prst="rect">
            <a:avLst/>
          </a:prstGeom>
        </p:spPr>
      </p:pic>
    </p:spTree>
    <p:extLst>
      <p:ext uri="{BB962C8B-B14F-4D97-AF65-F5344CB8AC3E}">
        <p14:creationId xmlns:p14="http://schemas.microsoft.com/office/powerpoint/2010/main" val="348352479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F1F26-8FAE-4C44-ADCD-6361A5E399BA}"/>
              </a:ext>
            </a:extLst>
          </p:cNvPr>
          <p:cNvSpPr>
            <a:spLocks noGrp="1"/>
          </p:cNvSpPr>
          <p:nvPr>
            <p:ph type="title"/>
          </p:nvPr>
        </p:nvSpPr>
        <p:spPr/>
        <p:txBody>
          <a:bodyPr/>
          <a:lstStyle/>
          <a:p>
            <a:r>
              <a:rPr lang="es-ES" dirty="0"/>
              <a:t>Discapnet (Fundación ONCE)</a:t>
            </a:r>
          </a:p>
        </p:txBody>
      </p:sp>
      <p:sp>
        <p:nvSpPr>
          <p:cNvPr id="3" name="Rectángulo 2">
            <a:extLst>
              <a:ext uri="{FF2B5EF4-FFF2-40B4-BE49-F238E27FC236}">
                <a16:creationId xmlns:a16="http://schemas.microsoft.com/office/drawing/2014/main" id="{A9552726-BC94-42CA-A562-AE719A3D56EC}"/>
              </a:ext>
            </a:extLst>
          </p:cNvPr>
          <p:cNvSpPr/>
          <p:nvPr/>
        </p:nvSpPr>
        <p:spPr>
          <a:xfrm>
            <a:off x="1385454" y="1401772"/>
            <a:ext cx="6442364" cy="923330"/>
          </a:xfrm>
          <a:prstGeom prst="rect">
            <a:avLst/>
          </a:prstGeom>
        </p:spPr>
        <p:txBody>
          <a:bodyPr wrap="square">
            <a:spAutoFit/>
          </a:bodyPr>
          <a:lstStyle/>
          <a:p>
            <a:r>
              <a:rPr lang="es-ES" dirty="0"/>
              <a:t>Discapnet. El Portal de las Personas con Discapacidad</a:t>
            </a:r>
          </a:p>
          <a:p>
            <a:r>
              <a:rPr lang="es-ES" dirty="0">
                <a:hlinkClick r:id="rId2"/>
              </a:rPr>
              <a:t>https://www.discapnet.es/areas-tematicas/tecnologia-inclusiva/observatorio-de-accesibilidad-tic/la-accesibilidad-web</a:t>
            </a:r>
            <a:r>
              <a:rPr lang="es-ES" dirty="0"/>
              <a:t> </a:t>
            </a:r>
          </a:p>
        </p:txBody>
      </p:sp>
      <p:pic>
        <p:nvPicPr>
          <p:cNvPr id="4" name="Imagen 3">
            <a:extLst>
              <a:ext uri="{FF2B5EF4-FFF2-40B4-BE49-F238E27FC236}">
                <a16:creationId xmlns:a16="http://schemas.microsoft.com/office/drawing/2014/main" id="{04E3201B-75B6-4FEF-8BF4-0E2BE2775983}"/>
              </a:ext>
            </a:extLst>
          </p:cNvPr>
          <p:cNvPicPr>
            <a:picLocks noChangeAspect="1"/>
          </p:cNvPicPr>
          <p:nvPr/>
        </p:nvPicPr>
        <p:blipFill>
          <a:blip r:embed="rId3"/>
          <a:stretch>
            <a:fillRect/>
          </a:stretch>
        </p:blipFill>
        <p:spPr>
          <a:xfrm>
            <a:off x="959572" y="2519240"/>
            <a:ext cx="7162800" cy="3664327"/>
          </a:xfrm>
          <a:prstGeom prst="rect">
            <a:avLst/>
          </a:prstGeom>
        </p:spPr>
      </p:pic>
    </p:spTree>
    <p:extLst>
      <p:ext uri="{BB962C8B-B14F-4D97-AF65-F5344CB8AC3E}">
        <p14:creationId xmlns:p14="http://schemas.microsoft.com/office/powerpoint/2010/main" val="103239904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101E5BD-CCCC-40CB-BA45-CD9B578A3A0D}"/>
              </a:ext>
            </a:extLst>
          </p:cNvPr>
          <p:cNvSpPr>
            <a:spLocks noGrp="1"/>
          </p:cNvSpPr>
          <p:nvPr>
            <p:ph type="ctrTitle"/>
          </p:nvPr>
        </p:nvSpPr>
        <p:spPr/>
        <p:txBody>
          <a:bodyPr/>
          <a:lstStyle/>
          <a:p>
            <a:r>
              <a:rPr lang="es-ES" dirty="0"/>
              <a:t>Diseño de interfaces de Usuario (UI)</a:t>
            </a:r>
          </a:p>
        </p:txBody>
      </p:sp>
      <p:sp>
        <p:nvSpPr>
          <p:cNvPr id="4" name="Subtítulo 3">
            <a:extLst>
              <a:ext uri="{FF2B5EF4-FFF2-40B4-BE49-F238E27FC236}">
                <a16:creationId xmlns:a16="http://schemas.microsoft.com/office/drawing/2014/main" id="{B3F5EB60-9ED3-4B91-8B65-3D5582746438}"/>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915191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AB521B-F5EF-4823-B0CB-3B4B53FF85B8}"/>
              </a:ext>
            </a:extLst>
          </p:cNvPr>
          <p:cNvSpPr>
            <a:spLocks noGrp="1"/>
          </p:cNvSpPr>
          <p:nvPr>
            <p:ph type="title"/>
          </p:nvPr>
        </p:nvSpPr>
        <p:spPr/>
        <p:txBody>
          <a:bodyPr/>
          <a:lstStyle/>
          <a:p>
            <a:r>
              <a:rPr lang="es-ES" dirty="0"/>
              <a:t>Diseño UI como proceso</a:t>
            </a:r>
          </a:p>
        </p:txBody>
      </p:sp>
      <p:sp>
        <p:nvSpPr>
          <p:cNvPr id="3" name="Rectángulo 2">
            <a:extLst>
              <a:ext uri="{FF2B5EF4-FFF2-40B4-BE49-F238E27FC236}">
                <a16:creationId xmlns:a16="http://schemas.microsoft.com/office/drawing/2014/main" id="{C059AAB6-F8B6-4BDA-A729-5CB0578D8304}"/>
              </a:ext>
            </a:extLst>
          </p:cNvPr>
          <p:cNvSpPr/>
          <p:nvPr/>
        </p:nvSpPr>
        <p:spPr>
          <a:xfrm>
            <a:off x="3834581" y="1628712"/>
            <a:ext cx="3185651" cy="646331"/>
          </a:xfrm>
          <a:prstGeom prst="rect">
            <a:avLst/>
          </a:prstGeom>
        </p:spPr>
        <p:txBody>
          <a:bodyPr wrap="square">
            <a:spAutoFit/>
          </a:bodyPr>
          <a:lstStyle/>
          <a:p>
            <a:r>
              <a:rPr lang="es-ES" dirty="0"/>
              <a:t>Selección, uso y distribución de</a:t>
            </a:r>
          </a:p>
          <a:p>
            <a:r>
              <a:rPr lang="es-ES" dirty="0"/>
              <a:t>los elementos de la interfaz</a:t>
            </a:r>
          </a:p>
        </p:txBody>
      </p:sp>
      <p:sp>
        <p:nvSpPr>
          <p:cNvPr id="4" name="Rectángulo 3">
            <a:extLst>
              <a:ext uri="{FF2B5EF4-FFF2-40B4-BE49-F238E27FC236}">
                <a16:creationId xmlns:a16="http://schemas.microsoft.com/office/drawing/2014/main" id="{F1663E23-7624-4521-8D9A-76D3E468E52A}"/>
              </a:ext>
            </a:extLst>
          </p:cNvPr>
          <p:cNvSpPr/>
          <p:nvPr/>
        </p:nvSpPr>
        <p:spPr>
          <a:xfrm>
            <a:off x="3800410" y="2790825"/>
            <a:ext cx="1509009" cy="646331"/>
          </a:xfrm>
          <a:prstGeom prst="rect">
            <a:avLst/>
          </a:prstGeom>
        </p:spPr>
        <p:txBody>
          <a:bodyPr wrap="square">
            <a:spAutoFit/>
          </a:bodyPr>
          <a:lstStyle/>
          <a:p>
            <a:r>
              <a:rPr lang="es-ES" dirty="0"/>
              <a:t>NO es sólo diseño gráfico</a:t>
            </a:r>
          </a:p>
        </p:txBody>
      </p:sp>
      <p:sp>
        <p:nvSpPr>
          <p:cNvPr id="5" name="Rectángulo 4">
            <a:extLst>
              <a:ext uri="{FF2B5EF4-FFF2-40B4-BE49-F238E27FC236}">
                <a16:creationId xmlns:a16="http://schemas.microsoft.com/office/drawing/2014/main" id="{C14EEB8C-F90A-442D-B308-47BB279ECF19}"/>
              </a:ext>
            </a:extLst>
          </p:cNvPr>
          <p:cNvSpPr/>
          <p:nvPr/>
        </p:nvSpPr>
        <p:spPr>
          <a:xfrm>
            <a:off x="752168" y="1590497"/>
            <a:ext cx="1991032" cy="2769989"/>
          </a:xfrm>
          <a:prstGeom prst="rect">
            <a:avLst/>
          </a:prstGeom>
        </p:spPr>
        <p:txBody>
          <a:bodyPr wrap="square">
            <a:spAutoFit/>
          </a:bodyPr>
          <a:lstStyle/>
          <a:p>
            <a:r>
              <a:rPr lang="es-ES" sz="2400" dirty="0">
                <a:solidFill>
                  <a:srgbClr val="939598"/>
                </a:solidFill>
                <a:latin typeface="Tahoma" panose="020B0604030504040204" pitchFamily="34" charset="0"/>
              </a:rPr>
              <a:t>DISEÑO</a:t>
            </a:r>
          </a:p>
          <a:p>
            <a:r>
              <a:rPr lang="es-ES" sz="9600" dirty="0">
                <a:solidFill>
                  <a:srgbClr val="5F9E00"/>
                </a:solidFill>
                <a:latin typeface="Tahoma" panose="020B0604030504040204" pitchFamily="34" charset="0"/>
              </a:rPr>
              <a:t>UI</a:t>
            </a:r>
          </a:p>
          <a:p>
            <a:pPr marR="9760" algn="ctr"/>
            <a:r>
              <a:rPr lang="es-ES" dirty="0">
                <a:solidFill>
                  <a:srgbClr val="5F9E00"/>
                </a:solidFill>
                <a:latin typeface="Tahoma" panose="020B0604030504040204" pitchFamily="34" charset="0"/>
              </a:rPr>
              <a:t>Diseño de </a:t>
            </a:r>
            <a:r>
              <a:rPr lang="es-ES" b="1" dirty="0">
                <a:solidFill>
                  <a:srgbClr val="5F9E00"/>
                </a:solidFill>
                <a:latin typeface="Arial" panose="020B0604020202020204" pitchFamily="34" charset="0"/>
              </a:rPr>
              <a:t>interfaces </a:t>
            </a:r>
            <a:r>
              <a:rPr lang="es-ES" dirty="0">
                <a:solidFill>
                  <a:srgbClr val="5F9E00"/>
                </a:solidFill>
                <a:latin typeface="Tahoma" panose="020B0604030504040204" pitchFamily="34" charset="0"/>
              </a:rPr>
              <a:t>de usuario</a:t>
            </a:r>
          </a:p>
        </p:txBody>
      </p:sp>
      <p:sp>
        <p:nvSpPr>
          <p:cNvPr id="6" name="Rectángulo 5">
            <a:extLst>
              <a:ext uri="{FF2B5EF4-FFF2-40B4-BE49-F238E27FC236}">
                <a16:creationId xmlns:a16="http://schemas.microsoft.com/office/drawing/2014/main" id="{EDEE89D5-7C46-49AC-BFD3-B79F61F07C57}"/>
              </a:ext>
            </a:extLst>
          </p:cNvPr>
          <p:cNvSpPr/>
          <p:nvPr/>
        </p:nvSpPr>
        <p:spPr>
          <a:xfrm>
            <a:off x="5589639" y="2690336"/>
            <a:ext cx="2389239" cy="1477328"/>
          </a:xfrm>
          <a:prstGeom prst="rect">
            <a:avLst/>
          </a:prstGeom>
        </p:spPr>
        <p:txBody>
          <a:bodyPr wrap="square">
            <a:spAutoFit/>
          </a:bodyPr>
          <a:lstStyle/>
          <a:p>
            <a:pPr algn="ctr"/>
            <a:r>
              <a:rPr lang="es-ES" dirty="0">
                <a:solidFill>
                  <a:srgbClr val="5F9E00"/>
                </a:solidFill>
                <a:latin typeface="Roboto Light"/>
              </a:rPr>
              <a:t>Analizar </a:t>
            </a:r>
          </a:p>
          <a:p>
            <a:pPr algn="ctr"/>
            <a:r>
              <a:rPr lang="es-ES" dirty="0">
                <a:solidFill>
                  <a:srgbClr val="5F9E00"/>
                </a:solidFill>
                <a:latin typeface="Roboto Light"/>
              </a:rPr>
              <a:t>Pensar </a:t>
            </a:r>
          </a:p>
          <a:p>
            <a:pPr algn="ctr"/>
            <a:r>
              <a:rPr lang="es-ES" dirty="0">
                <a:solidFill>
                  <a:srgbClr val="5F9E00"/>
                </a:solidFill>
                <a:latin typeface="Roboto Light"/>
              </a:rPr>
              <a:t>Prototipar </a:t>
            </a:r>
          </a:p>
          <a:p>
            <a:pPr algn="ctr"/>
            <a:r>
              <a:rPr lang="es-ES" dirty="0">
                <a:solidFill>
                  <a:srgbClr val="5F9E00"/>
                </a:solidFill>
                <a:latin typeface="Roboto Light"/>
              </a:rPr>
              <a:t>Aplicar estilo </a:t>
            </a:r>
          </a:p>
          <a:p>
            <a:pPr algn="ctr"/>
            <a:r>
              <a:rPr lang="es-ES" dirty="0">
                <a:solidFill>
                  <a:srgbClr val="5F9E00"/>
                </a:solidFill>
                <a:latin typeface="Roboto Light"/>
              </a:rPr>
              <a:t>Testear </a:t>
            </a:r>
            <a:endParaRPr lang="es-ES" dirty="0"/>
          </a:p>
        </p:txBody>
      </p:sp>
      <p:sp>
        <p:nvSpPr>
          <p:cNvPr id="7" name="Rectángulo 6">
            <a:extLst>
              <a:ext uri="{FF2B5EF4-FFF2-40B4-BE49-F238E27FC236}">
                <a16:creationId xmlns:a16="http://schemas.microsoft.com/office/drawing/2014/main" id="{848A66DC-4986-491C-9FDD-C384904C629E}"/>
              </a:ext>
            </a:extLst>
          </p:cNvPr>
          <p:cNvSpPr/>
          <p:nvPr/>
        </p:nvSpPr>
        <p:spPr>
          <a:xfrm>
            <a:off x="3706795" y="4360486"/>
            <a:ext cx="1827744" cy="461665"/>
          </a:xfrm>
          <a:prstGeom prst="rect">
            <a:avLst/>
          </a:prstGeom>
        </p:spPr>
        <p:txBody>
          <a:bodyPr wrap="none">
            <a:spAutoFit/>
          </a:bodyPr>
          <a:lstStyle/>
          <a:p>
            <a:pPr algn="ctr"/>
            <a:r>
              <a:rPr lang="es-ES" sz="2400" dirty="0">
                <a:solidFill>
                  <a:srgbClr val="5F9E00"/>
                </a:solidFill>
                <a:latin typeface="Roboto Light"/>
              </a:rPr>
              <a:t>Look &amp; </a:t>
            </a:r>
            <a:r>
              <a:rPr lang="es-ES" sz="2400" dirty="0" err="1">
                <a:solidFill>
                  <a:srgbClr val="5F9E00"/>
                </a:solidFill>
                <a:latin typeface="Roboto Light"/>
              </a:rPr>
              <a:t>Feel</a:t>
            </a:r>
            <a:endParaRPr lang="es-ES" sz="2400" dirty="0">
              <a:solidFill>
                <a:srgbClr val="5F9E00"/>
              </a:solidFill>
              <a:latin typeface="Roboto Light"/>
            </a:endParaRPr>
          </a:p>
        </p:txBody>
      </p:sp>
      <p:sp>
        <p:nvSpPr>
          <p:cNvPr id="8" name="Rectángulo 7">
            <a:extLst>
              <a:ext uri="{FF2B5EF4-FFF2-40B4-BE49-F238E27FC236}">
                <a16:creationId xmlns:a16="http://schemas.microsoft.com/office/drawing/2014/main" id="{F305B11F-1B77-4A00-9D34-851DEB0AEE37}"/>
              </a:ext>
            </a:extLst>
          </p:cNvPr>
          <p:cNvSpPr/>
          <p:nvPr/>
        </p:nvSpPr>
        <p:spPr>
          <a:xfrm>
            <a:off x="1917290" y="5501679"/>
            <a:ext cx="2359742" cy="646331"/>
          </a:xfrm>
          <a:prstGeom prst="rect">
            <a:avLst/>
          </a:prstGeom>
        </p:spPr>
        <p:txBody>
          <a:bodyPr wrap="square">
            <a:spAutoFit/>
          </a:bodyPr>
          <a:lstStyle/>
          <a:p>
            <a:r>
              <a:rPr lang="es-ES" dirty="0"/>
              <a:t>Estilo, aspecto visual,</a:t>
            </a:r>
          </a:p>
          <a:p>
            <a:r>
              <a:rPr lang="es-ES" dirty="0"/>
              <a:t>imagen de marca...</a:t>
            </a:r>
          </a:p>
        </p:txBody>
      </p:sp>
      <p:sp>
        <p:nvSpPr>
          <p:cNvPr id="9" name="Rectángulo 8">
            <a:extLst>
              <a:ext uri="{FF2B5EF4-FFF2-40B4-BE49-F238E27FC236}">
                <a16:creationId xmlns:a16="http://schemas.microsoft.com/office/drawing/2014/main" id="{ABAB06F2-CEAB-4A08-B81D-6F7F29F7367A}"/>
              </a:ext>
            </a:extLst>
          </p:cNvPr>
          <p:cNvSpPr/>
          <p:nvPr/>
        </p:nvSpPr>
        <p:spPr>
          <a:xfrm>
            <a:off x="4984958" y="5363179"/>
            <a:ext cx="2993920" cy="923330"/>
          </a:xfrm>
          <a:prstGeom prst="rect">
            <a:avLst/>
          </a:prstGeom>
        </p:spPr>
        <p:txBody>
          <a:bodyPr wrap="square">
            <a:spAutoFit/>
          </a:bodyPr>
          <a:lstStyle/>
          <a:p>
            <a:r>
              <a:rPr lang="es-ES" dirty="0"/>
              <a:t>Cómo es la interacción..., la fluidez y facilidad de uso, si cumple con lo que promete…</a:t>
            </a:r>
          </a:p>
        </p:txBody>
      </p:sp>
      <p:cxnSp>
        <p:nvCxnSpPr>
          <p:cNvPr id="11" name="Conector recto de flecha 10">
            <a:extLst>
              <a:ext uri="{FF2B5EF4-FFF2-40B4-BE49-F238E27FC236}">
                <a16:creationId xmlns:a16="http://schemas.microsoft.com/office/drawing/2014/main" id="{C28AD8B7-9D76-45D1-8203-DC07CD603CB3}"/>
              </a:ext>
            </a:extLst>
          </p:cNvPr>
          <p:cNvCxnSpPr>
            <a:endCxn id="8" idx="0"/>
          </p:cNvCxnSpPr>
          <p:nvPr/>
        </p:nvCxnSpPr>
        <p:spPr>
          <a:xfrm flipH="1">
            <a:off x="3097161" y="4940710"/>
            <a:ext cx="1047136" cy="560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9FD7CAD5-F0E7-4AD0-9ACD-5FBC9B6B4DFE}"/>
              </a:ext>
            </a:extLst>
          </p:cNvPr>
          <p:cNvCxnSpPr>
            <a:endCxn id="9" idx="0"/>
          </p:cNvCxnSpPr>
          <p:nvPr/>
        </p:nvCxnSpPr>
        <p:spPr>
          <a:xfrm>
            <a:off x="5191432" y="4940710"/>
            <a:ext cx="1290486" cy="42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3681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161D7-4B39-4402-A3FD-44E4F18EBE02}"/>
              </a:ext>
            </a:extLst>
          </p:cNvPr>
          <p:cNvSpPr>
            <a:spLocks noGrp="1"/>
          </p:cNvSpPr>
          <p:nvPr>
            <p:ph type="title"/>
          </p:nvPr>
        </p:nvSpPr>
        <p:spPr/>
        <p:txBody>
          <a:bodyPr/>
          <a:lstStyle/>
          <a:p>
            <a:r>
              <a:rPr lang="es-ES" dirty="0"/>
              <a:t>Objetivos básicos de diseño UI</a:t>
            </a:r>
          </a:p>
        </p:txBody>
      </p:sp>
      <p:sp>
        <p:nvSpPr>
          <p:cNvPr id="3" name="Marcador de contenido 2">
            <a:extLst>
              <a:ext uri="{FF2B5EF4-FFF2-40B4-BE49-F238E27FC236}">
                <a16:creationId xmlns:a16="http://schemas.microsoft.com/office/drawing/2014/main" id="{1D6052F8-EE83-4D77-B435-39C12E08B841}"/>
              </a:ext>
            </a:extLst>
          </p:cNvPr>
          <p:cNvSpPr>
            <a:spLocks noGrp="1"/>
          </p:cNvSpPr>
          <p:nvPr>
            <p:ph idx="1"/>
          </p:nvPr>
        </p:nvSpPr>
        <p:spPr>
          <a:xfrm>
            <a:off x="978002" y="1869870"/>
            <a:ext cx="7187995" cy="3262569"/>
          </a:xfrm>
        </p:spPr>
        <p:txBody>
          <a:bodyPr>
            <a:normAutofit lnSpcReduction="10000"/>
          </a:bodyPr>
          <a:lstStyle/>
          <a:p>
            <a:r>
              <a:rPr lang="es-ES" dirty="0"/>
              <a:t>Claridad en lo que queremos comunicar.</a:t>
            </a:r>
          </a:p>
          <a:p>
            <a:r>
              <a:rPr lang="es-ES" dirty="0"/>
              <a:t>Facilidad de uso</a:t>
            </a:r>
          </a:p>
          <a:p>
            <a:r>
              <a:rPr lang="es-ES" dirty="0"/>
              <a:t>Centrar y conservar la atención del usuario</a:t>
            </a:r>
          </a:p>
          <a:p>
            <a:r>
              <a:rPr lang="es-ES" dirty="0"/>
              <a:t>Guiar al usuario </a:t>
            </a:r>
            <a:br>
              <a:rPr lang="es-ES" dirty="0"/>
            </a:br>
            <a:r>
              <a:rPr lang="es-ES" sz="2000" dirty="0"/>
              <a:t>(especialmente en el e-</a:t>
            </a:r>
            <a:r>
              <a:rPr lang="es-ES" sz="2000" dirty="0" err="1"/>
              <a:t>comerce</a:t>
            </a:r>
            <a:r>
              <a:rPr lang="es-ES" sz="2000" dirty="0"/>
              <a:t>)</a:t>
            </a:r>
          </a:p>
          <a:p>
            <a:r>
              <a:rPr lang="es-ES" dirty="0"/>
              <a:t>Consistencia/coherencia visual</a:t>
            </a:r>
          </a:p>
          <a:p>
            <a:r>
              <a:rPr lang="es-ES" dirty="0"/>
              <a:t>Reforzar identidad de marca</a:t>
            </a:r>
          </a:p>
        </p:txBody>
      </p:sp>
    </p:spTree>
    <p:extLst>
      <p:ext uri="{BB962C8B-B14F-4D97-AF65-F5344CB8AC3E}">
        <p14:creationId xmlns:p14="http://schemas.microsoft.com/office/powerpoint/2010/main" val="35267283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1089870" y="4678964"/>
            <a:ext cx="7577052" cy="12646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 name="Título 1"/>
          <p:cNvSpPr>
            <a:spLocks noGrp="1"/>
          </p:cNvSpPr>
          <p:nvPr>
            <p:ph type="title"/>
          </p:nvPr>
        </p:nvSpPr>
        <p:spPr/>
        <p:txBody>
          <a:bodyPr>
            <a:normAutofit fontScale="90000"/>
          </a:bodyPr>
          <a:lstStyle/>
          <a:p>
            <a:r>
              <a:rPr lang="es-ES" dirty="0"/>
              <a:t>Diseño / Implementación de una Web</a:t>
            </a:r>
          </a:p>
        </p:txBody>
      </p:sp>
      <p:sp>
        <p:nvSpPr>
          <p:cNvPr id="3" name="CuadroTexto 2"/>
          <p:cNvSpPr txBox="1"/>
          <p:nvPr/>
        </p:nvSpPr>
        <p:spPr>
          <a:xfrm>
            <a:off x="3429801" y="1476672"/>
            <a:ext cx="2811411" cy="646331"/>
          </a:xfrm>
          <a:prstGeom prst="rect">
            <a:avLst/>
          </a:prstGeom>
          <a:noFill/>
        </p:spPr>
        <p:txBody>
          <a:bodyPr wrap="none" rtlCol="0">
            <a:spAutoFit/>
          </a:bodyPr>
          <a:lstStyle/>
          <a:p>
            <a:pPr algn="ctr"/>
            <a:r>
              <a:rPr lang="es-ES" dirty="0">
                <a:solidFill>
                  <a:prstClr val="black"/>
                </a:solidFill>
              </a:rPr>
              <a:t>Esquema de la información </a:t>
            </a:r>
            <a:br>
              <a:rPr lang="es-ES" dirty="0">
                <a:solidFill>
                  <a:prstClr val="black"/>
                </a:solidFill>
              </a:rPr>
            </a:br>
            <a:r>
              <a:rPr lang="es-ES" dirty="0">
                <a:solidFill>
                  <a:prstClr val="black"/>
                </a:solidFill>
              </a:rPr>
              <a:t>(</a:t>
            </a:r>
            <a:r>
              <a:rPr lang="en-US" i="1" dirty="0">
                <a:solidFill>
                  <a:prstClr val="black"/>
                </a:solidFill>
              </a:rPr>
              <a:t>Information Architecture</a:t>
            </a:r>
            <a:r>
              <a:rPr lang="es-ES" dirty="0">
                <a:solidFill>
                  <a:prstClr val="black"/>
                </a:solidFill>
              </a:rPr>
              <a:t>)</a:t>
            </a:r>
          </a:p>
        </p:txBody>
      </p:sp>
      <p:sp>
        <p:nvSpPr>
          <p:cNvPr id="4" name="Rectángulo 3"/>
          <p:cNvSpPr/>
          <p:nvPr/>
        </p:nvSpPr>
        <p:spPr>
          <a:xfrm>
            <a:off x="3642043" y="2517889"/>
            <a:ext cx="1932940" cy="646331"/>
          </a:xfrm>
          <a:prstGeom prst="rect">
            <a:avLst/>
          </a:prstGeom>
        </p:spPr>
        <p:txBody>
          <a:bodyPr wrap="square">
            <a:spAutoFit/>
          </a:bodyPr>
          <a:lstStyle/>
          <a:p>
            <a:pPr algn="ctr"/>
            <a:r>
              <a:rPr lang="es-ES" dirty="0">
                <a:solidFill>
                  <a:prstClr val="black"/>
                </a:solidFill>
              </a:rPr>
              <a:t>Primer borrador</a:t>
            </a:r>
            <a:br>
              <a:rPr lang="en-US" dirty="0">
                <a:solidFill>
                  <a:prstClr val="black"/>
                </a:solidFill>
              </a:rPr>
            </a:br>
            <a:r>
              <a:rPr lang="en-US" dirty="0">
                <a:solidFill>
                  <a:prstClr val="black"/>
                </a:solidFill>
              </a:rPr>
              <a:t>(</a:t>
            </a:r>
            <a:r>
              <a:rPr lang="en-US" i="1" dirty="0">
                <a:solidFill>
                  <a:prstClr val="black"/>
                </a:solidFill>
              </a:rPr>
              <a:t>Sketching</a:t>
            </a:r>
            <a:r>
              <a:rPr lang="en-US" dirty="0">
                <a:solidFill>
                  <a:prstClr val="black"/>
                </a:solidFill>
              </a:rPr>
              <a:t>)</a:t>
            </a:r>
          </a:p>
        </p:txBody>
      </p:sp>
      <p:sp>
        <p:nvSpPr>
          <p:cNvPr id="5" name="CuadroTexto 4"/>
          <p:cNvSpPr txBox="1"/>
          <p:nvPr/>
        </p:nvSpPr>
        <p:spPr>
          <a:xfrm>
            <a:off x="3890207" y="3487385"/>
            <a:ext cx="1436612"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s-ES" dirty="0">
                <a:solidFill>
                  <a:prstClr val="black"/>
                </a:solidFill>
              </a:rPr>
              <a:t>Guion gráfico</a:t>
            </a:r>
          </a:p>
          <a:p>
            <a:r>
              <a:rPr lang="es-ES" dirty="0">
                <a:solidFill>
                  <a:prstClr val="black"/>
                </a:solidFill>
              </a:rPr>
              <a:t>(</a:t>
            </a:r>
            <a:r>
              <a:rPr lang="en-US" i="1" dirty="0">
                <a:solidFill>
                  <a:prstClr val="black"/>
                </a:solidFill>
              </a:rPr>
              <a:t>Storyboard</a:t>
            </a:r>
            <a:r>
              <a:rPr lang="es-ES" dirty="0">
                <a:solidFill>
                  <a:prstClr val="black"/>
                </a:solidFill>
              </a:rPr>
              <a:t>)</a:t>
            </a:r>
          </a:p>
        </p:txBody>
      </p:sp>
      <p:sp>
        <p:nvSpPr>
          <p:cNvPr id="6" name="CuadroTexto 5"/>
          <p:cNvSpPr txBox="1"/>
          <p:nvPr/>
        </p:nvSpPr>
        <p:spPr>
          <a:xfrm>
            <a:off x="1089870" y="4817464"/>
            <a:ext cx="2077941" cy="646331"/>
          </a:xfrm>
          <a:prstGeom prst="rect">
            <a:avLst/>
          </a:prstGeom>
          <a:noFill/>
        </p:spPr>
        <p:txBody>
          <a:bodyPr wrap="none" rtlCol="0">
            <a:spAutoFit/>
          </a:bodyPr>
          <a:lstStyle/>
          <a:p>
            <a:pPr algn="ctr"/>
            <a:r>
              <a:rPr lang="es-ES" dirty="0">
                <a:solidFill>
                  <a:prstClr val="black"/>
                </a:solidFill>
              </a:rPr>
              <a:t>Prototipo en código</a:t>
            </a:r>
          </a:p>
          <a:p>
            <a:pPr algn="ctr"/>
            <a:r>
              <a:rPr lang="es-ES" dirty="0">
                <a:solidFill>
                  <a:prstClr val="black"/>
                </a:solidFill>
              </a:rPr>
              <a:t>(</a:t>
            </a:r>
            <a:r>
              <a:rPr lang="en-US" dirty="0">
                <a:solidFill>
                  <a:prstClr val="black"/>
                </a:solidFill>
              </a:rPr>
              <a:t>Code prototyping</a:t>
            </a:r>
            <a:r>
              <a:rPr lang="es-ES" dirty="0">
                <a:solidFill>
                  <a:prstClr val="black"/>
                </a:solidFill>
              </a:rPr>
              <a:t>)</a:t>
            </a:r>
          </a:p>
        </p:txBody>
      </p:sp>
      <p:sp>
        <p:nvSpPr>
          <p:cNvPr id="7" name="CuadroTexto 6"/>
          <p:cNvSpPr txBox="1"/>
          <p:nvPr/>
        </p:nvSpPr>
        <p:spPr>
          <a:xfrm>
            <a:off x="4514741" y="4678964"/>
            <a:ext cx="1577059" cy="923330"/>
          </a:xfrm>
          <a:prstGeom prst="rect">
            <a:avLst/>
          </a:prstGeom>
          <a:noFill/>
        </p:spPr>
        <p:txBody>
          <a:bodyPr wrap="square" rtlCol="0">
            <a:spAutoFit/>
          </a:bodyPr>
          <a:lstStyle/>
          <a:p>
            <a:pPr algn="ctr"/>
            <a:r>
              <a:rPr lang="es-ES" dirty="0">
                <a:solidFill>
                  <a:prstClr val="black"/>
                </a:solidFill>
              </a:rPr>
              <a:t>Adaptación del contenido (</a:t>
            </a:r>
            <a:r>
              <a:rPr lang="en-US" i="1" dirty="0">
                <a:solidFill>
                  <a:prstClr val="black"/>
                </a:solidFill>
              </a:rPr>
              <a:t>Writing</a:t>
            </a:r>
            <a:r>
              <a:rPr lang="es-ES" dirty="0">
                <a:solidFill>
                  <a:prstClr val="black"/>
                </a:solidFill>
              </a:rPr>
              <a:t>)</a:t>
            </a:r>
          </a:p>
        </p:txBody>
      </p:sp>
      <p:sp>
        <p:nvSpPr>
          <p:cNvPr id="8" name="CuadroTexto 7"/>
          <p:cNvSpPr txBox="1"/>
          <p:nvPr/>
        </p:nvSpPr>
        <p:spPr>
          <a:xfrm>
            <a:off x="1184242" y="2656388"/>
            <a:ext cx="1622239"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s-ES" dirty="0">
                <a:solidFill>
                  <a:prstClr val="black"/>
                </a:solidFill>
              </a:rPr>
              <a:t>Pre-producción</a:t>
            </a:r>
          </a:p>
        </p:txBody>
      </p:sp>
      <p:sp>
        <p:nvSpPr>
          <p:cNvPr id="9" name="CuadroTexto 8"/>
          <p:cNvSpPr txBox="1"/>
          <p:nvPr/>
        </p:nvSpPr>
        <p:spPr>
          <a:xfrm>
            <a:off x="6853084" y="2053183"/>
            <a:ext cx="1267526" cy="369332"/>
          </a:xfrm>
          <a:prstGeom prst="rect">
            <a:avLst/>
          </a:prstGeom>
          <a:noFill/>
        </p:spPr>
        <p:txBody>
          <a:bodyPr wrap="none" rtlCol="0">
            <a:spAutoFit/>
          </a:bodyPr>
          <a:lstStyle/>
          <a:p>
            <a:r>
              <a:rPr lang="es-ES" dirty="0">
                <a:solidFill>
                  <a:prstClr val="black"/>
                </a:solidFill>
              </a:rPr>
              <a:t>Navegación</a:t>
            </a:r>
          </a:p>
        </p:txBody>
      </p:sp>
      <p:sp>
        <p:nvSpPr>
          <p:cNvPr id="10" name="CuadroTexto 9"/>
          <p:cNvSpPr txBox="1"/>
          <p:nvPr/>
        </p:nvSpPr>
        <p:spPr>
          <a:xfrm>
            <a:off x="6534632" y="2997884"/>
            <a:ext cx="1250663" cy="646331"/>
          </a:xfrm>
          <a:prstGeom prst="rect">
            <a:avLst/>
          </a:prstGeom>
          <a:noFill/>
        </p:spPr>
        <p:txBody>
          <a:bodyPr wrap="none" rtlCol="0">
            <a:spAutoFit/>
          </a:bodyPr>
          <a:lstStyle/>
          <a:p>
            <a:pPr algn="ctr"/>
            <a:r>
              <a:rPr lang="es-ES" dirty="0">
                <a:solidFill>
                  <a:prstClr val="black"/>
                </a:solidFill>
              </a:rPr>
              <a:t>Disposición</a:t>
            </a:r>
            <a:br>
              <a:rPr lang="es-ES" dirty="0">
                <a:solidFill>
                  <a:prstClr val="black"/>
                </a:solidFill>
              </a:rPr>
            </a:br>
            <a:r>
              <a:rPr lang="es-ES" dirty="0">
                <a:solidFill>
                  <a:prstClr val="black"/>
                </a:solidFill>
              </a:rPr>
              <a:t>(</a:t>
            </a:r>
            <a:r>
              <a:rPr lang="en-US" i="1" dirty="0">
                <a:solidFill>
                  <a:prstClr val="black"/>
                </a:solidFill>
              </a:rPr>
              <a:t>Layout</a:t>
            </a:r>
            <a:r>
              <a:rPr lang="es-ES" dirty="0">
                <a:solidFill>
                  <a:prstClr val="black"/>
                </a:solidFill>
              </a:rPr>
              <a:t>)</a:t>
            </a:r>
          </a:p>
        </p:txBody>
      </p:sp>
      <p:cxnSp>
        <p:nvCxnSpPr>
          <p:cNvPr id="13" name="Conector recto de flecha 12"/>
          <p:cNvCxnSpPr>
            <a:stCxn id="8" idx="3"/>
            <a:endCxn id="3" idx="1"/>
          </p:cNvCxnSpPr>
          <p:nvPr/>
        </p:nvCxnSpPr>
        <p:spPr>
          <a:xfrm flipV="1">
            <a:off x="2806481" y="1799838"/>
            <a:ext cx="623320" cy="104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8" idx="3"/>
            <a:endCxn id="4" idx="1"/>
          </p:cNvCxnSpPr>
          <p:nvPr/>
        </p:nvCxnSpPr>
        <p:spPr>
          <a:xfrm>
            <a:off x="2806481" y="2841054"/>
            <a:ext cx="8355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8" idx="3"/>
            <a:endCxn id="5" idx="1"/>
          </p:cNvCxnSpPr>
          <p:nvPr/>
        </p:nvCxnSpPr>
        <p:spPr>
          <a:xfrm>
            <a:off x="2806481" y="2841054"/>
            <a:ext cx="1083726" cy="969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6978727" y="4817464"/>
            <a:ext cx="1016240" cy="646331"/>
          </a:xfrm>
          <a:prstGeom prst="rect">
            <a:avLst/>
          </a:prstGeom>
        </p:spPr>
        <p:txBody>
          <a:bodyPr wrap="none">
            <a:spAutoFit/>
          </a:bodyPr>
          <a:lstStyle/>
          <a:p>
            <a:pPr algn="ctr"/>
            <a:r>
              <a:rPr lang="es-ES" dirty="0">
                <a:solidFill>
                  <a:prstClr val="black"/>
                </a:solidFill>
              </a:rPr>
              <a:t>Revisión </a:t>
            </a:r>
          </a:p>
          <a:p>
            <a:pPr algn="ctr"/>
            <a:r>
              <a:rPr lang="es-ES" dirty="0">
                <a:solidFill>
                  <a:prstClr val="black"/>
                </a:solidFill>
              </a:rPr>
              <a:t>(UCD)</a:t>
            </a:r>
          </a:p>
        </p:txBody>
      </p:sp>
      <p:cxnSp>
        <p:nvCxnSpPr>
          <p:cNvPr id="24" name="Conector recto de flecha 23"/>
          <p:cNvCxnSpPr>
            <a:stCxn id="6" idx="3"/>
            <a:endCxn id="7" idx="1"/>
          </p:cNvCxnSpPr>
          <p:nvPr/>
        </p:nvCxnSpPr>
        <p:spPr>
          <a:xfrm flipV="1">
            <a:off x="3167811" y="5140629"/>
            <a:ext cx="134693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7" idx="3"/>
            <a:endCxn id="22" idx="1"/>
          </p:cNvCxnSpPr>
          <p:nvPr/>
        </p:nvCxnSpPr>
        <p:spPr>
          <a:xfrm>
            <a:off x="6091800" y="5140629"/>
            <a:ext cx="8869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r 29"/>
          <p:cNvCxnSpPr>
            <a:stCxn id="22" idx="2"/>
            <a:endCxn id="6" idx="2"/>
          </p:cNvCxnSpPr>
          <p:nvPr/>
        </p:nvCxnSpPr>
        <p:spPr>
          <a:xfrm rot="5400000">
            <a:off x="4807844" y="2784792"/>
            <a:ext cx="12700" cy="535800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p:cNvCxnSpPr>
            <a:stCxn id="3" idx="3"/>
            <a:endCxn id="9" idx="0"/>
          </p:cNvCxnSpPr>
          <p:nvPr/>
        </p:nvCxnSpPr>
        <p:spPr>
          <a:xfrm>
            <a:off x="6241212" y="1799838"/>
            <a:ext cx="1245635" cy="253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r 38"/>
          <p:cNvCxnSpPr>
            <a:stCxn id="4" idx="3"/>
            <a:endCxn id="10" idx="0"/>
          </p:cNvCxnSpPr>
          <p:nvPr/>
        </p:nvCxnSpPr>
        <p:spPr>
          <a:xfrm>
            <a:off x="5574983" y="2841055"/>
            <a:ext cx="1584981" cy="1568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r 40"/>
          <p:cNvCxnSpPr>
            <a:stCxn id="5" idx="3"/>
            <a:endCxn id="10" idx="2"/>
          </p:cNvCxnSpPr>
          <p:nvPr/>
        </p:nvCxnSpPr>
        <p:spPr>
          <a:xfrm flipV="1">
            <a:off x="5326819" y="3644215"/>
            <a:ext cx="1833145" cy="1663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p:cNvCxnSpPr>
            <a:stCxn id="9" idx="3"/>
            <a:endCxn id="10" idx="3"/>
          </p:cNvCxnSpPr>
          <p:nvPr/>
        </p:nvCxnSpPr>
        <p:spPr>
          <a:xfrm flipH="1">
            <a:off x="7785295" y="2237849"/>
            <a:ext cx="335315" cy="1083201"/>
          </a:xfrm>
          <a:prstGeom prst="bentConnector3">
            <a:avLst>
              <a:gd name="adj1" fmla="val -68175"/>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lecha abajo 48"/>
          <p:cNvSpPr/>
          <p:nvPr/>
        </p:nvSpPr>
        <p:spPr>
          <a:xfrm>
            <a:off x="4593885" y="2123003"/>
            <a:ext cx="226993" cy="299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50" name="Flecha abajo 49"/>
          <p:cNvSpPr/>
          <p:nvPr/>
        </p:nvSpPr>
        <p:spPr>
          <a:xfrm>
            <a:off x="4593885" y="3140566"/>
            <a:ext cx="226993" cy="299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51" name="Flecha abajo 50"/>
          <p:cNvSpPr/>
          <p:nvPr/>
        </p:nvSpPr>
        <p:spPr>
          <a:xfrm>
            <a:off x="4593885" y="4228972"/>
            <a:ext cx="226993" cy="299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805661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Tercera generación (1996-2002)</a:t>
            </a:r>
          </a:p>
        </p:txBody>
      </p:sp>
      <p:pic>
        <p:nvPicPr>
          <p:cNvPr id="4" name="Imagen 3"/>
          <p:cNvPicPr>
            <a:picLocks noChangeAspect="1"/>
          </p:cNvPicPr>
          <p:nvPr/>
        </p:nvPicPr>
        <p:blipFill>
          <a:blip r:embed="rId3"/>
          <a:stretch>
            <a:fillRect/>
          </a:stretch>
        </p:blipFill>
        <p:spPr>
          <a:xfrm>
            <a:off x="5626240" y="1600200"/>
            <a:ext cx="2775555" cy="3475236"/>
          </a:xfrm>
          <a:prstGeom prst="rect">
            <a:avLst/>
          </a:prstGeom>
        </p:spPr>
        <p:style>
          <a:lnRef idx="0">
            <a:schemeClr val="accent3"/>
          </a:lnRef>
          <a:fillRef idx="3">
            <a:schemeClr val="accent3"/>
          </a:fillRef>
          <a:effectRef idx="3">
            <a:schemeClr val="accent3"/>
          </a:effectRef>
          <a:fontRef idx="minor">
            <a:schemeClr val="lt1"/>
          </a:fontRef>
        </p:style>
      </p:pic>
      <p:pic>
        <p:nvPicPr>
          <p:cNvPr id="5122" name="Picture 2" descr="David Sieg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400" y="3087221"/>
            <a:ext cx="2023043" cy="2443836"/>
          </a:xfrm>
          <a:prstGeom prst="rect">
            <a:avLst/>
          </a:prstGeom>
          <a:extLst/>
        </p:spPr>
        <p:style>
          <a:lnRef idx="0">
            <a:schemeClr val="accent3"/>
          </a:lnRef>
          <a:fillRef idx="3">
            <a:schemeClr val="accent3"/>
          </a:fillRef>
          <a:effectRef idx="3">
            <a:schemeClr val="accent3"/>
          </a:effectRef>
          <a:fontRef idx="minor">
            <a:schemeClr val="lt1"/>
          </a:fontRef>
        </p:style>
      </p:pic>
      <p:sp>
        <p:nvSpPr>
          <p:cNvPr id="5" name="Rectángulo 4"/>
          <p:cNvSpPr/>
          <p:nvPr/>
        </p:nvSpPr>
        <p:spPr>
          <a:xfrm>
            <a:off x="628650" y="1444276"/>
            <a:ext cx="4086225" cy="923330"/>
          </a:xfrm>
          <a:prstGeom prst="rect">
            <a:avLst/>
          </a:prstGeom>
        </p:spPr>
        <p:txBody>
          <a:bodyPr wrap="square">
            <a:spAutoFit/>
          </a:bodyPr>
          <a:lstStyle/>
          <a:p>
            <a:r>
              <a:rPr lang="en-US" b="1" dirty="0"/>
              <a:t>David Siegel</a:t>
            </a:r>
            <a:r>
              <a:rPr lang="es-ES" dirty="0"/>
              <a:t>, (en 1996) estableció </a:t>
            </a:r>
            <a:r>
              <a:rPr lang="es-ES" b="1" dirty="0"/>
              <a:t>tres generaciones</a:t>
            </a:r>
            <a:r>
              <a:rPr lang="es-ES" dirty="0"/>
              <a:t> de sitios web y sentó las bases del diseño en la tercera de ellas. </a:t>
            </a:r>
          </a:p>
        </p:txBody>
      </p:sp>
      <p:sp>
        <p:nvSpPr>
          <p:cNvPr id="3" name="Rectángulo 2"/>
          <p:cNvSpPr/>
          <p:nvPr/>
        </p:nvSpPr>
        <p:spPr>
          <a:xfrm>
            <a:off x="4992983" y="5327342"/>
            <a:ext cx="355600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u="sng" dirty="0"/>
              <a:t>Creating Killer Web Sites: The Art of Third-Generation Site Design</a:t>
            </a:r>
            <a:br>
              <a:rPr lang="en-US" i="1" u="sng" dirty="0"/>
            </a:br>
            <a:r>
              <a:rPr lang="en-US" dirty="0"/>
              <a:t>David Siegel. Hayden Books, </a:t>
            </a:r>
            <a:r>
              <a:rPr lang="es-ES" dirty="0"/>
              <a:t>1996</a:t>
            </a:r>
            <a:endParaRPr lang="en-US" dirty="0"/>
          </a:p>
        </p:txBody>
      </p:sp>
      <p:sp>
        <p:nvSpPr>
          <p:cNvPr id="8" name="CuadroTexto 7"/>
          <p:cNvSpPr txBox="1"/>
          <p:nvPr/>
        </p:nvSpPr>
        <p:spPr>
          <a:xfrm>
            <a:off x="628650" y="2600979"/>
            <a:ext cx="3435350" cy="3416320"/>
          </a:xfrm>
          <a:prstGeom prst="rect">
            <a:avLst/>
          </a:prstGeom>
          <a:noFill/>
        </p:spPr>
        <p:txBody>
          <a:bodyPr wrap="square" rtlCol="0">
            <a:spAutoFit/>
          </a:bodyPr>
          <a:lstStyle/>
          <a:p>
            <a:pPr marL="285750" indent="-285750">
              <a:buFont typeface="Arial" panose="020B0604020202020204" pitchFamily="34" charset="0"/>
              <a:buChar char="•"/>
            </a:pPr>
            <a:r>
              <a:rPr lang="es-ES" dirty="0"/>
              <a:t>La función (el </a:t>
            </a:r>
            <a:r>
              <a:rPr lang="es-ES" b="1" dirty="0"/>
              <a:t>contenido</a:t>
            </a:r>
            <a:r>
              <a:rPr lang="es-ES" dirty="0"/>
              <a:t>) es más importante que la forma (la presentación): se reduce el uso de los recursos gráficos</a:t>
            </a:r>
          </a:p>
          <a:p>
            <a:pPr marL="285750" indent="-285750">
              <a:buFont typeface="Arial" panose="020B0604020202020204" pitchFamily="34" charset="0"/>
              <a:buChar char="•"/>
            </a:pPr>
            <a:r>
              <a:rPr lang="es-ES" dirty="0"/>
              <a:t>Los </a:t>
            </a:r>
            <a:r>
              <a:rPr lang="es-ES" b="1" dirty="0"/>
              <a:t>estándares</a:t>
            </a:r>
            <a:r>
              <a:rPr lang="es-ES" dirty="0"/>
              <a:t> empiezan a ser importantes: uso de CSS y la optimización del código HTML</a:t>
            </a:r>
          </a:p>
          <a:p>
            <a:pPr marL="285750" indent="-285750">
              <a:buFont typeface="Arial" panose="020B0604020202020204" pitchFamily="34" charset="0"/>
              <a:buChar char="•"/>
            </a:pPr>
            <a:r>
              <a:rPr lang="es-ES" dirty="0"/>
              <a:t>En consecuencia se </a:t>
            </a:r>
            <a:r>
              <a:rPr lang="es-ES" b="1" dirty="0"/>
              <a:t>reduce el tiempo de carga</a:t>
            </a:r>
            <a:r>
              <a:rPr lang="es-ES" dirty="0"/>
              <a:t>. El rendimiento de las páginas se verifica empleando conexiones a distintas velocidades.</a:t>
            </a:r>
          </a:p>
        </p:txBody>
      </p:sp>
    </p:spTree>
    <p:extLst>
      <p:ext uri="{BB962C8B-B14F-4D97-AF65-F5344CB8AC3E}">
        <p14:creationId xmlns:p14="http://schemas.microsoft.com/office/powerpoint/2010/main" val="38335957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Pre-producción</a:t>
            </a:r>
          </a:p>
        </p:txBody>
      </p:sp>
      <p:sp>
        <p:nvSpPr>
          <p:cNvPr id="3" name="CuadroTexto 2"/>
          <p:cNvSpPr txBox="1"/>
          <p:nvPr/>
        </p:nvSpPr>
        <p:spPr>
          <a:xfrm>
            <a:off x="1431235" y="1563757"/>
            <a:ext cx="6627648" cy="369332"/>
          </a:xfrm>
          <a:prstGeom prst="rect">
            <a:avLst/>
          </a:prstGeom>
          <a:noFill/>
        </p:spPr>
        <p:txBody>
          <a:bodyPr wrap="none" rtlCol="0">
            <a:spAutoFit/>
          </a:bodyPr>
          <a:lstStyle/>
          <a:p>
            <a:r>
              <a:rPr lang="es-ES" dirty="0"/>
              <a:t>En su conjunto esta fase implica la toma de las decisiones principales</a:t>
            </a:r>
          </a:p>
        </p:txBody>
      </p:sp>
      <p:sp>
        <p:nvSpPr>
          <p:cNvPr id="4" name="CuadroTexto 3"/>
          <p:cNvSpPr txBox="1"/>
          <p:nvPr/>
        </p:nvSpPr>
        <p:spPr>
          <a:xfrm>
            <a:off x="1431235" y="2248404"/>
            <a:ext cx="6069496" cy="646331"/>
          </a:xfrm>
          <a:prstGeom prst="rect">
            <a:avLst/>
          </a:prstGeom>
          <a:noFill/>
        </p:spPr>
        <p:txBody>
          <a:bodyPr wrap="square" rtlCol="0">
            <a:spAutoFit/>
          </a:bodyPr>
          <a:lstStyle/>
          <a:p>
            <a:r>
              <a:rPr lang="es-ES" dirty="0"/>
              <a:t>Idealmente, intentamos conseguir que la web sea una metáfora visual de aquello de lo que trata</a:t>
            </a:r>
          </a:p>
        </p:txBody>
      </p:sp>
      <p:sp>
        <p:nvSpPr>
          <p:cNvPr id="5" name="CuadroTexto 4"/>
          <p:cNvSpPr txBox="1"/>
          <p:nvPr/>
        </p:nvSpPr>
        <p:spPr>
          <a:xfrm>
            <a:off x="2259496" y="4376456"/>
            <a:ext cx="4465982" cy="646331"/>
          </a:xfrm>
          <a:prstGeom prst="rect">
            <a:avLst/>
          </a:prstGeom>
          <a:noFill/>
        </p:spPr>
        <p:txBody>
          <a:bodyPr wrap="square" rtlCol="0">
            <a:spAutoFit/>
          </a:bodyPr>
          <a:lstStyle/>
          <a:p>
            <a:r>
              <a:rPr lang="es-ES" dirty="0"/>
              <a:t>Decidimos la </a:t>
            </a:r>
            <a:r>
              <a:rPr lang="es-ES" b="1" dirty="0"/>
              <a:t>estructura</a:t>
            </a:r>
            <a:r>
              <a:rPr lang="es-ES" dirty="0"/>
              <a:t> de los elementos como parte de esa metáfora</a:t>
            </a:r>
          </a:p>
        </p:txBody>
      </p:sp>
      <p:sp>
        <p:nvSpPr>
          <p:cNvPr id="7" name="CuadroTexto 6"/>
          <p:cNvSpPr txBox="1"/>
          <p:nvPr/>
        </p:nvSpPr>
        <p:spPr>
          <a:xfrm>
            <a:off x="2259496" y="5265864"/>
            <a:ext cx="4465982" cy="923330"/>
          </a:xfrm>
          <a:prstGeom prst="rect">
            <a:avLst/>
          </a:prstGeom>
          <a:noFill/>
        </p:spPr>
        <p:txBody>
          <a:bodyPr wrap="square" rtlCol="0">
            <a:spAutoFit/>
          </a:bodyPr>
          <a:lstStyle/>
          <a:p>
            <a:r>
              <a:rPr lang="es-ES" dirty="0"/>
              <a:t>Decidimos como encajaremos esos elementos en el espacio disponible, eligiendo un tipo u otro de </a:t>
            </a:r>
            <a:r>
              <a:rPr lang="es-ES" b="1" dirty="0"/>
              <a:t>disposición </a:t>
            </a:r>
          </a:p>
        </p:txBody>
      </p:sp>
      <p:sp>
        <p:nvSpPr>
          <p:cNvPr id="8" name="CuadroTexto 7"/>
          <p:cNvSpPr txBox="1"/>
          <p:nvPr/>
        </p:nvSpPr>
        <p:spPr>
          <a:xfrm>
            <a:off x="2259496" y="3210050"/>
            <a:ext cx="4465982" cy="923330"/>
          </a:xfrm>
          <a:prstGeom prst="rect">
            <a:avLst/>
          </a:prstGeom>
          <a:noFill/>
        </p:spPr>
        <p:txBody>
          <a:bodyPr wrap="square" rtlCol="0">
            <a:spAutoFit/>
          </a:bodyPr>
          <a:lstStyle/>
          <a:p>
            <a:r>
              <a:rPr lang="es-ES" dirty="0"/>
              <a:t>Decidimos como será la </a:t>
            </a:r>
            <a:r>
              <a:rPr lang="es-ES" b="1" dirty="0"/>
              <a:t>navegación</a:t>
            </a:r>
            <a:r>
              <a:rPr lang="es-ES" dirty="0"/>
              <a:t> en el sitio, siempre en función del esquema de la información establecido</a:t>
            </a:r>
          </a:p>
        </p:txBody>
      </p:sp>
    </p:spTree>
    <p:extLst>
      <p:ext uri="{BB962C8B-B14F-4D97-AF65-F5344CB8AC3E}">
        <p14:creationId xmlns:p14="http://schemas.microsoft.com/office/powerpoint/2010/main" val="949783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lIns="91440" tIns="45720" rIns="91440" bIns="45720" rtlCol="0" anchor="ctr">
            <a:normAutofit/>
          </a:bodyPr>
          <a:lstStyle/>
          <a:p>
            <a:pPr algn="ctr"/>
            <a:r>
              <a:rPr lang="es-ES" dirty="0"/>
              <a:t>Guion gráfico: Maqueta</a:t>
            </a:r>
          </a:p>
        </p:txBody>
      </p:sp>
      <p:sp>
        <p:nvSpPr>
          <p:cNvPr id="5" name="Rectángulo 4"/>
          <p:cNvSpPr/>
          <p:nvPr/>
        </p:nvSpPr>
        <p:spPr>
          <a:xfrm>
            <a:off x="3085350" y="2394806"/>
            <a:ext cx="5086350" cy="646331"/>
          </a:xfrm>
          <a:prstGeom prst="rect">
            <a:avLst/>
          </a:prstGeom>
        </p:spPr>
        <p:txBody>
          <a:bodyPr wrap="square">
            <a:spAutoFit/>
          </a:bodyPr>
          <a:lstStyle/>
          <a:p>
            <a:r>
              <a:rPr lang="es-ES" dirty="0"/>
              <a:t>Creación de una maqueta (</a:t>
            </a:r>
            <a:r>
              <a:rPr lang="en-US" dirty="0"/>
              <a:t>mockup</a:t>
            </a:r>
            <a:r>
              <a:rPr lang="es-ES" dirty="0"/>
              <a:t>), con la disposición (</a:t>
            </a:r>
            <a:r>
              <a:rPr lang="en-US" dirty="0"/>
              <a:t>layout) </a:t>
            </a:r>
            <a:r>
              <a:rPr lang="es-ES" dirty="0"/>
              <a:t>y los anteriores elementos.</a:t>
            </a:r>
          </a:p>
        </p:txBody>
      </p:sp>
      <p:sp>
        <p:nvSpPr>
          <p:cNvPr id="14" name="CuadroTexto 13"/>
          <p:cNvSpPr txBox="1"/>
          <p:nvPr/>
        </p:nvSpPr>
        <p:spPr>
          <a:xfrm>
            <a:off x="3085350" y="1392125"/>
            <a:ext cx="4416594" cy="369332"/>
          </a:xfrm>
          <a:prstGeom prst="rect">
            <a:avLst/>
          </a:prstGeom>
          <a:noFill/>
        </p:spPr>
        <p:txBody>
          <a:bodyPr wrap="none" rtlCol="0">
            <a:spAutoFit/>
          </a:bodyPr>
          <a:lstStyle/>
          <a:p>
            <a:r>
              <a:rPr lang="es-ES" dirty="0"/>
              <a:t>Elección del esquema de colores del sitio</a:t>
            </a:r>
          </a:p>
        </p:txBody>
      </p:sp>
      <p:sp>
        <p:nvSpPr>
          <p:cNvPr id="15" name="CuadroTexto 14"/>
          <p:cNvSpPr txBox="1"/>
          <p:nvPr/>
        </p:nvSpPr>
        <p:spPr>
          <a:xfrm>
            <a:off x="3085350" y="1726352"/>
            <a:ext cx="3583032" cy="369332"/>
          </a:xfrm>
          <a:prstGeom prst="rect">
            <a:avLst/>
          </a:prstGeom>
          <a:noFill/>
        </p:spPr>
        <p:txBody>
          <a:bodyPr wrap="none" rtlCol="0">
            <a:spAutoFit/>
          </a:bodyPr>
          <a:lstStyle/>
          <a:p>
            <a:r>
              <a:rPr lang="es-ES" dirty="0"/>
              <a:t>Elección del esquema de fuentes</a:t>
            </a:r>
          </a:p>
        </p:txBody>
      </p:sp>
      <p:sp>
        <p:nvSpPr>
          <p:cNvPr id="16" name="CuadroTexto 15"/>
          <p:cNvSpPr txBox="1"/>
          <p:nvPr/>
        </p:nvSpPr>
        <p:spPr>
          <a:xfrm>
            <a:off x="3106189" y="2060579"/>
            <a:ext cx="4395755" cy="369332"/>
          </a:xfrm>
          <a:prstGeom prst="rect">
            <a:avLst/>
          </a:prstGeom>
          <a:noFill/>
        </p:spPr>
        <p:txBody>
          <a:bodyPr wrap="none" rtlCol="0">
            <a:spAutoFit/>
          </a:bodyPr>
          <a:lstStyle/>
          <a:p>
            <a:r>
              <a:rPr lang="es-ES" dirty="0"/>
              <a:t>Creación de un </a:t>
            </a:r>
            <a:r>
              <a:rPr lang="es-ES" i="1" dirty="0"/>
              <a:t>banner</a:t>
            </a:r>
            <a:r>
              <a:rPr lang="es-ES" dirty="0"/>
              <a:t> para la cabecera</a:t>
            </a:r>
          </a:p>
        </p:txBody>
      </p:sp>
      <p:sp>
        <p:nvSpPr>
          <p:cNvPr id="7" name="Rectángulo 6"/>
          <p:cNvSpPr/>
          <p:nvPr/>
        </p:nvSpPr>
        <p:spPr>
          <a:xfrm>
            <a:off x="628650" y="1720394"/>
            <a:ext cx="1760855" cy="646331"/>
          </a:xfrm>
          <a:prstGeom prst="rect">
            <a:avLst/>
          </a:prstGeom>
        </p:spPr>
        <p:txBody>
          <a:bodyPr wrap="square">
            <a:spAutoFit/>
          </a:bodyPr>
          <a:lstStyle/>
          <a:p>
            <a:r>
              <a:rPr lang="es-ES" dirty="0"/>
              <a:t>Diseño gráfico</a:t>
            </a:r>
            <a:br>
              <a:rPr lang="es-ES" dirty="0"/>
            </a:br>
            <a:r>
              <a:rPr lang="es-ES" dirty="0"/>
              <a:t>(</a:t>
            </a:r>
            <a:r>
              <a:rPr lang="en-US" dirty="0"/>
              <a:t>Designing</a:t>
            </a:r>
            <a:r>
              <a:rPr lang="es-ES" dirty="0"/>
              <a:t>)</a:t>
            </a:r>
          </a:p>
        </p:txBody>
      </p:sp>
      <p:sp>
        <p:nvSpPr>
          <p:cNvPr id="8" name="Rectángulo 7"/>
          <p:cNvSpPr/>
          <p:nvPr/>
        </p:nvSpPr>
        <p:spPr>
          <a:xfrm>
            <a:off x="4728296" y="3724445"/>
            <a:ext cx="3787054" cy="646331"/>
          </a:xfrm>
          <a:prstGeom prst="rect">
            <a:avLst/>
          </a:prstGeom>
        </p:spPr>
        <p:txBody>
          <a:bodyPr wrap="square">
            <a:spAutoFit/>
          </a:bodyPr>
          <a:lstStyle/>
          <a:p>
            <a:r>
              <a:rPr lang="en-US" dirty="0" err="1"/>
              <a:t>Será</a:t>
            </a:r>
            <a:r>
              <a:rPr lang="en-US" dirty="0"/>
              <a:t> </a:t>
            </a:r>
            <a:r>
              <a:rPr lang="en-US" dirty="0" err="1"/>
              <a:t>necesario</a:t>
            </a:r>
            <a:r>
              <a:rPr lang="en-US" dirty="0"/>
              <a:t> </a:t>
            </a:r>
            <a:r>
              <a:rPr lang="en-US" dirty="0" err="1"/>
              <a:t>emplear</a:t>
            </a:r>
            <a:r>
              <a:rPr lang="en-US" dirty="0"/>
              <a:t> un editor </a:t>
            </a:r>
            <a:r>
              <a:rPr lang="en-US" dirty="0" err="1"/>
              <a:t>gráfico</a:t>
            </a:r>
            <a:r>
              <a:rPr lang="en-US" dirty="0"/>
              <a:t> </a:t>
            </a:r>
            <a:r>
              <a:rPr lang="en-US" dirty="0" err="1"/>
              <a:t>como</a:t>
            </a:r>
            <a:r>
              <a:rPr lang="en-US" dirty="0"/>
              <a:t> Photoshop o GIMP</a:t>
            </a:r>
            <a:endParaRPr lang="es-ES" dirty="0"/>
          </a:p>
        </p:txBody>
      </p:sp>
      <p:pic>
        <p:nvPicPr>
          <p:cNvPr id="2050" name="Picture 2" descr="http://speckycdn.sdm.netdna-cdn.com/wp-content/uploads/2011/10/04-iphone-app-website-wirefra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 y="3347834"/>
            <a:ext cx="3783330" cy="2606952"/>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4022610" y="4734711"/>
            <a:ext cx="414909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t>El resultado es la maqueta del sitio diseñado, algunos de cuyos elementos, como el logo o algunas imágenes, se usaran en la implementación final.</a:t>
            </a:r>
          </a:p>
        </p:txBody>
      </p:sp>
    </p:spTree>
    <p:extLst>
      <p:ext uri="{BB962C8B-B14F-4D97-AF65-F5344CB8AC3E}">
        <p14:creationId xmlns:p14="http://schemas.microsoft.com/office/powerpoint/2010/main" val="510138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8650" y="256638"/>
            <a:ext cx="7886700" cy="1026730"/>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Desarrollo del código</a:t>
            </a:r>
          </a:p>
        </p:txBody>
      </p:sp>
      <p:sp>
        <p:nvSpPr>
          <p:cNvPr id="4" name="3 Rectángulo"/>
          <p:cNvSpPr/>
          <p:nvPr/>
        </p:nvSpPr>
        <p:spPr>
          <a:xfrm>
            <a:off x="3286741" y="1596013"/>
            <a:ext cx="5024691" cy="646331"/>
          </a:xfrm>
          <a:prstGeom prst="rect">
            <a:avLst/>
          </a:prstGeom>
        </p:spPr>
        <p:txBody>
          <a:bodyPr wrap="square">
            <a:spAutoFit/>
          </a:bodyPr>
          <a:lstStyle/>
          <a:p>
            <a:r>
              <a:rPr lang="es-ES" dirty="0"/>
              <a:t>El diseño se transforma en el código de una página </a:t>
            </a:r>
            <a:r>
              <a:rPr lang="en-US" dirty="0"/>
              <a:t>web real, en HMTL and CSS. </a:t>
            </a:r>
          </a:p>
        </p:txBody>
      </p:sp>
      <p:sp>
        <p:nvSpPr>
          <p:cNvPr id="6" name="Rectángulo 5"/>
          <p:cNvSpPr/>
          <p:nvPr/>
        </p:nvSpPr>
        <p:spPr>
          <a:xfrm>
            <a:off x="1779664" y="4230232"/>
            <a:ext cx="6222610" cy="923330"/>
          </a:xfrm>
          <a:prstGeom prst="rect">
            <a:avLst/>
          </a:prstGeom>
        </p:spPr>
        <p:txBody>
          <a:bodyPr wrap="square">
            <a:spAutoFit/>
          </a:bodyPr>
          <a:lstStyle/>
          <a:p>
            <a:r>
              <a:rPr lang="es-ES" dirty="0"/>
              <a:t>La hoja de estilos </a:t>
            </a:r>
            <a:r>
              <a:rPr lang="es-ES" b="1" noProof="1">
                <a:solidFill>
                  <a:srgbClr val="487396"/>
                </a:solidFill>
              </a:rPr>
              <a:t>css</a:t>
            </a:r>
            <a:r>
              <a:rPr lang="es-ES" dirty="0"/>
              <a:t> refleje el diseño elegido, asignando las características de presentación de cada elemento definido en el fichero anterior</a:t>
            </a:r>
          </a:p>
        </p:txBody>
      </p:sp>
      <p:sp>
        <p:nvSpPr>
          <p:cNvPr id="8" name="CuadroTexto 7"/>
          <p:cNvSpPr txBox="1"/>
          <p:nvPr/>
        </p:nvSpPr>
        <p:spPr>
          <a:xfrm>
            <a:off x="821246" y="1557983"/>
            <a:ext cx="1577397" cy="923330"/>
          </a:xfrm>
          <a:prstGeom prst="rect">
            <a:avLst/>
          </a:prstGeom>
          <a:noFill/>
        </p:spPr>
        <p:txBody>
          <a:bodyPr wrap="square" rtlCol="0">
            <a:spAutoFit/>
          </a:bodyPr>
          <a:lstStyle/>
          <a:p>
            <a:r>
              <a:rPr lang="es-ES" dirty="0"/>
              <a:t>Desarrollo del sitio Web</a:t>
            </a:r>
          </a:p>
          <a:p>
            <a:r>
              <a:rPr lang="es-ES" dirty="0"/>
              <a:t>(</a:t>
            </a:r>
            <a:r>
              <a:rPr lang="en-US" dirty="0"/>
              <a:t>Coding</a:t>
            </a:r>
            <a:r>
              <a:rPr lang="es-ES" dirty="0"/>
              <a:t>)</a:t>
            </a:r>
          </a:p>
        </p:txBody>
      </p:sp>
      <p:sp>
        <p:nvSpPr>
          <p:cNvPr id="10" name="Rectángulo 9"/>
          <p:cNvSpPr/>
          <p:nvPr/>
        </p:nvSpPr>
        <p:spPr>
          <a:xfrm>
            <a:off x="1779664" y="2793958"/>
            <a:ext cx="6222610" cy="1200329"/>
          </a:xfrm>
          <a:prstGeom prst="rect">
            <a:avLst/>
          </a:prstGeom>
        </p:spPr>
        <p:txBody>
          <a:bodyPr wrap="square">
            <a:spAutoFit/>
          </a:bodyPr>
          <a:lstStyle/>
          <a:p>
            <a:r>
              <a:rPr lang="es-ES" dirty="0"/>
              <a:t>El fichero </a:t>
            </a:r>
            <a:r>
              <a:rPr lang="en-US" b="1" noProof="1">
                <a:solidFill>
                  <a:srgbClr val="487396"/>
                </a:solidFill>
              </a:rPr>
              <a:t>index.html  / index.php …</a:t>
            </a:r>
            <a:r>
              <a:rPr lang="en-US" b="1" dirty="0">
                <a:solidFill>
                  <a:srgbClr val="487396"/>
                </a:solidFill>
              </a:rPr>
              <a:t> </a:t>
            </a:r>
            <a:r>
              <a:rPr lang="es-ES" dirty="0"/>
              <a:t>recoge la estructura de la página en HTML, con total independencia de su presentación. Se establecen los identificadores </a:t>
            </a:r>
            <a:r>
              <a:rPr lang="en-US" dirty="0"/>
              <a:t>(class o id) </a:t>
            </a:r>
            <a:r>
              <a:rPr lang="es-ES" dirty="0"/>
              <a:t>de cada una de las áreas definidas en dicha estructura </a:t>
            </a:r>
          </a:p>
        </p:txBody>
      </p:sp>
      <p:sp>
        <p:nvSpPr>
          <p:cNvPr id="3" name="CuadroTexto 2"/>
          <p:cNvSpPr txBox="1"/>
          <p:nvPr/>
        </p:nvSpPr>
        <p:spPr>
          <a:xfrm>
            <a:off x="1779665" y="5504877"/>
            <a:ext cx="6222610" cy="646331"/>
          </a:xfrm>
          <a:prstGeom prst="rect">
            <a:avLst/>
          </a:prstGeom>
          <a:noFill/>
        </p:spPr>
        <p:txBody>
          <a:bodyPr wrap="square" rtlCol="0">
            <a:spAutoFit/>
          </a:bodyPr>
          <a:lstStyle/>
          <a:p>
            <a:r>
              <a:rPr lang="es-ES" dirty="0"/>
              <a:t>En esta etapa se aplican las especificaciones técnicas de usabilidad, accesibilidad… genéricas o definidas para el proyecto</a:t>
            </a:r>
          </a:p>
        </p:txBody>
      </p:sp>
    </p:spTree>
    <p:extLst>
      <p:ext uri="{BB962C8B-B14F-4D97-AF65-F5344CB8AC3E}">
        <p14:creationId xmlns:p14="http://schemas.microsoft.com/office/powerpoint/2010/main" val="4282427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Más información</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037" y="1674069"/>
            <a:ext cx="1517342" cy="1747857"/>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964" y="1407897"/>
            <a:ext cx="1388782" cy="2143701"/>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332" y="1537570"/>
            <a:ext cx="1729839" cy="1884356"/>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8025" y="4035923"/>
            <a:ext cx="1891031" cy="1888006"/>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4768" y="3812159"/>
            <a:ext cx="1887174" cy="2123070"/>
          </a:xfrm>
          <a:prstGeom prst="rect">
            <a:avLst/>
          </a:prstGeom>
        </p:spPr>
      </p:pic>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738" y="3916439"/>
            <a:ext cx="1717940" cy="2126974"/>
          </a:xfrm>
          <a:prstGeom prst="rect">
            <a:avLst/>
          </a:prstGeom>
        </p:spPr>
      </p:pic>
    </p:spTree>
    <p:extLst>
      <p:ext uri="{BB962C8B-B14F-4D97-AF65-F5344CB8AC3E}">
        <p14:creationId xmlns:p14="http://schemas.microsoft.com/office/powerpoint/2010/main" val="17781423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247760-AF0F-40AF-94EF-87E7E7A2D8DB}"/>
              </a:ext>
            </a:extLst>
          </p:cNvPr>
          <p:cNvSpPr>
            <a:spLocks noGrp="1"/>
          </p:cNvSpPr>
          <p:nvPr>
            <p:ph type="title"/>
          </p:nvPr>
        </p:nvSpPr>
        <p:spPr/>
        <p:txBody>
          <a:bodyPr/>
          <a:lstStyle/>
          <a:p>
            <a:r>
              <a:rPr lang="es-ES" dirty="0"/>
              <a:t>Método en el diseño UI</a:t>
            </a:r>
          </a:p>
        </p:txBody>
      </p:sp>
      <p:sp>
        <p:nvSpPr>
          <p:cNvPr id="3" name="Marcador de contenido 2">
            <a:extLst>
              <a:ext uri="{FF2B5EF4-FFF2-40B4-BE49-F238E27FC236}">
                <a16:creationId xmlns:a16="http://schemas.microsoft.com/office/drawing/2014/main" id="{EB8C714F-9307-42BC-BF62-8DDB3D7FF942}"/>
              </a:ext>
            </a:extLst>
          </p:cNvPr>
          <p:cNvSpPr>
            <a:spLocks noGrp="1"/>
          </p:cNvSpPr>
          <p:nvPr>
            <p:ph idx="1"/>
          </p:nvPr>
        </p:nvSpPr>
        <p:spPr/>
        <p:txBody>
          <a:bodyPr/>
          <a:lstStyle/>
          <a:p>
            <a:r>
              <a:rPr lang="es-ES" dirty="0"/>
              <a:t>[Análisis]</a:t>
            </a:r>
          </a:p>
          <a:p>
            <a:r>
              <a:rPr lang="es-ES" dirty="0"/>
              <a:t>Investigación</a:t>
            </a:r>
          </a:p>
          <a:p>
            <a:r>
              <a:rPr lang="es-ES" dirty="0"/>
              <a:t>Recursos</a:t>
            </a:r>
          </a:p>
          <a:p>
            <a:r>
              <a:rPr lang="es-ES" dirty="0"/>
              <a:t>Diseño</a:t>
            </a:r>
          </a:p>
        </p:txBody>
      </p:sp>
      <p:sp>
        <p:nvSpPr>
          <p:cNvPr id="4" name="Rectángulo 3">
            <a:extLst>
              <a:ext uri="{FF2B5EF4-FFF2-40B4-BE49-F238E27FC236}">
                <a16:creationId xmlns:a16="http://schemas.microsoft.com/office/drawing/2014/main" id="{0112389E-6761-41D4-AF39-34CEE07A84AB}"/>
              </a:ext>
            </a:extLst>
          </p:cNvPr>
          <p:cNvSpPr/>
          <p:nvPr/>
        </p:nvSpPr>
        <p:spPr>
          <a:xfrm>
            <a:off x="4516461" y="1686468"/>
            <a:ext cx="3440089" cy="646331"/>
          </a:xfrm>
          <a:prstGeom prst="rect">
            <a:avLst/>
          </a:prstGeom>
        </p:spPr>
        <p:txBody>
          <a:bodyPr wrap="square">
            <a:spAutoFit/>
          </a:bodyPr>
          <a:lstStyle/>
          <a:p>
            <a:r>
              <a:rPr lang="es-ES" dirty="0"/>
              <a:t>Viene dado en el proceso del diseño UX (Experiencia de Usuario)</a:t>
            </a:r>
          </a:p>
        </p:txBody>
      </p:sp>
      <p:cxnSp>
        <p:nvCxnSpPr>
          <p:cNvPr id="6" name="Conector recto de flecha 5">
            <a:extLst>
              <a:ext uri="{FF2B5EF4-FFF2-40B4-BE49-F238E27FC236}">
                <a16:creationId xmlns:a16="http://schemas.microsoft.com/office/drawing/2014/main" id="{93212603-8454-4477-9E80-6BE0C7494AAA}"/>
              </a:ext>
            </a:extLst>
          </p:cNvPr>
          <p:cNvCxnSpPr/>
          <p:nvPr/>
        </p:nvCxnSpPr>
        <p:spPr>
          <a:xfrm>
            <a:off x="2511188" y="2033516"/>
            <a:ext cx="186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9A2AFEA-2875-45CE-A44C-166E8C3C2510}"/>
              </a:ext>
            </a:extLst>
          </p:cNvPr>
          <p:cNvSpPr txBox="1"/>
          <p:nvPr/>
        </p:nvSpPr>
        <p:spPr>
          <a:xfrm>
            <a:off x="4572000" y="3015966"/>
            <a:ext cx="3440090" cy="923330"/>
          </a:xfrm>
          <a:prstGeom prst="rect">
            <a:avLst/>
          </a:prstGeom>
          <a:noFill/>
        </p:spPr>
        <p:txBody>
          <a:bodyPr wrap="square" rtlCol="0">
            <a:spAutoFit/>
          </a:bodyPr>
          <a:lstStyle/>
          <a:p>
            <a:r>
              <a:rPr lang="es-ES" dirty="0"/>
              <a:t>El principio que guía el análisis es conocer la audiencia a la que irá dirigido el diseño</a:t>
            </a:r>
          </a:p>
        </p:txBody>
      </p:sp>
      <p:cxnSp>
        <p:nvCxnSpPr>
          <p:cNvPr id="9" name="Conector recto de flecha 8">
            <a:extLst>
              <a:ext uri="{FF2B5EF4-FFF2-40B4-BE49-F238E27FC236}">
                <a16:creationId xmlns:a16="http://schemas.microsoft.com/office/drawing/2014/main" id="{1B0B0AD3-E50A-4517-8CBA-6160F3B63BD7}"/>
              </a:ext>
            </a:extLst>
          </p:cNvPr>
          <p:cNvCxnSpPr>
            <a:stCxn id="4" idx="2"/>
            <a:endCxn id="7" idx="0"/>
          </p:cNvCxnSpPr>
          <p:nvPr/>
        </p:nvCxnSpPr>
        <p:spPr>
          <a:xfrm>
            <a:off x="6236506" y="2332799"/>
            <a:ext cx="55539" cy="68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5FE79A55-3434-4D91-9E06-71E5F8E6110A}"/>
              </a:ext>
            </a:extLst>
          </p:cNvPr>
          <p:cNvSpPr txBox="1"/>
          <p:nvPr/>
        </p:nvSpPr>
        <p:spPr>
          <a:xfrm>
            <a:off x="4749848" y="4573053"/>
            <a:ext cx="3084394" cy="646331"/>
          </a:xfrm>
          <a:prstGeom prst="rect">
            <a:avLst/>
          </a:prstGeom>
          <a:noFill/>
        </p:spPr>
        <p:txBody>
          <a:bodyPr wrap="square" rtlCol="0">
            <a:spAutoFit/>
          </a:bodyPr>
          <a:lstStyle/>
          <a:p>
            <a:r>
              <a:rPr lang="es-ES" dirty="0"/>
              <a:t>El resultado del análisis se refleja en 2 grande áreas</a:t>
            </a:r>
          </a:p>
        </p:txBody>
      </p:sp>
      <p:sp>
        <p:nvSpPr>
          <p:cNvPr id="12" name="CuadroTexto 11">
            <a:extLst>
              <a:ext uri="{FF2B5EF4-FFF2-40B4-BE49-F238E27FC236}">
                <a16:creationId xmlns:a16="http://schemas.microsoft.com/office/drawing/2014/main" id="{2EC900F3-F6CD-4314-A723-12867EE3C81C}"/>
              </a:ext>
            </a:extLst>
          </p:cNvPr>
          <p:cNvSpPr txBox="1"/>
          <p:nvPr/>
        </p:nvSpPr>
        <p:spPr>
          <a:xfrm>
            <a:off x="5679329" y="5307380"/>
            <a:ext cx="1669368" cy="830997"/>
          </a:xfrm>
          <a:prstGeom prst="rect">
            <a:avLst/>
          </a:prstGeom>
          <a:noFill/>
        </p:spPr>
        <p:txBody>
          <a:bodyPr wrap="none" rtlCol="0">
            <a:spAutoFit/>
          </a:bodyPr>
          <a:lstStyle/>
          <a:p>
            <a:pPr marL="285750" indent="-285750">
              <a:buFont typeface="Arial" panose="020B0604020202020204" pitchFamily="34" charset="0"/>
              <a:buChar char="•"/>
            </a:pPr>
            <a:r>
              <a:rPr lang="es-ES" sz="2400" dirty="0"/>
              <a:t>Objetivo</a:t>
            </a:r>
          </a:p>
          <a:p>
            <a:pPr marL="285750" indent="-285750">
              <a:buFont typeface="Arial" panose="020B0604020202020204" pitchFamily="34" charset="0"/>
              <a:buChar char="•"/>
            </a:pPr>
            <a:r>
              <a:rPr lang="es-ES" sz="2400" dirty="0"/>
              <a:t>Identidad</a:t>
            </a:r>
          </a:p>
        </p:txBody>
      </p:sp>
      <p:cxnSp>
        <p:nvCxnSpPr>
          <p:cNvPr id="14" name="Conector recto de flecha 13">
            <a:extLst>
              <a:ext uri="{FF2B5EF4-FFF2-40B4-BE49-F238E27FC236}">
                <a16:creationId xmlns:a16="http://schemas.microsoft.com/office/drawing/2014/main" id="{F833EB06-7C0E-4A3A-9F6E-2C6733AD1C89}"/>
              </a:ext>
            </a:extLst>
          </p:cNvPr>
          <p:cNvCxnSpPr>
            <a:stCxn id="7" idx="2"/>
            <a:endCxn id="11" idx="0"/>
          </p:cNvCxnSpPr>
          <p:nvPr/>
        </p:nvCxnSpPr>
        <p:spPr>
          <a:xfrm>
            <a:off x="6292045" y="3939296"/>
            <a:ext cx="0" cy="63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457F837-661F-4356-B48A-98B0A8DA318E}"/>
              </a:ext>
            </a:extLst>
          </p:cNvPr>
          <p:cNvSpPr txBox="1"/>
          <p:nvPr/>
        </p:nvSpPr>
        <p:spPr>
          <a:xfrm>
            <a:off x="1145997" y="5307380"/>
            <a:ext cx="1755481" cy="830997"/>
          </a:xfrm>
          <a:prstGeom prst="rect">
            <a:avLst/>
          </a:prstGeom>
          <a:noFill/>
        </p:spPr>
        <p:txBody>
          <a:bodyPr wrap="none" rtlCol="0">
            <a:spAutoFit/>
          </a:bodyPr>
          <a:lstStyle/>
          <a:p>
            <a:pPr marL="285750" indent="-285750">
              <a:buFont typeface="Arial" panose="020B0604020202020204" pitchFamily="34" charset="0"/>
              <a:buChar char="•"/>
            </a:pPr>
            <a:r>
              <a:rPr lang="es-ES" sz="2400" dirty="0"/>
              <a:t>Estructura</a:t>
            </a:r>
          </a:p>
          <a:p>
            <a:pPr marL="285750" indent="-285750">
              <a:buFont typeface="Arial" panose="020B0604020202020204" pitchFamily="34" charset="0"/>
              <a:buChar char="•"/>
            </a:pPr>
            <a:r>
              <a:rPr lang="es-ES" sz="2400" dirty="0"/>
              <a:t>Estilo</a:t>
            </a:r>
          </a:p>
        </p:txBody>
      </p:sp>
      <p:cxnSp>
        <p:nvCxnSpPr>
          <p:cNvPr id="18" name="Conector recto de flecha 17">
            <a:extLst>
              <a:ext uri="{FF2B5EF4-FFF2-40B4-BE49-F238E27FC236}">
                <a16:creationId xmlns:a16="http://schemas.microsoft.com/office/drawing/2014/main" id="{F380E41D-92E5-484B-B4FF-F55360F38248}"/>
              </a:ext>
            </a:extLst>
          </p:cNvPr>
          <p:cNvCxnSpPr>
            <a:cxnSpLocks/>
            <a:endCxn id="16" idx="0"/>
          </p:cNvCxnSpPr>
          <p:nvPr/>
        </p:nvCxnSpPr>
        <p:spPr>
          <a:xfrm>
            <a:off x="1309758" y="3939296"/>
            <a:ext cx="713980" cy="136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859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D95B8-4C90-4EFC-B2B0-0B5660D13F67}"/>
              </a:ext>
            </a:extLst>
          </p:cNvPr>
          <p:cNvSpPr>
            <a:spLocks noGrp="1"/>
          </p:cNvSpPr>
          <p:nvPr>
            <p:ph type="title"/>
          </p:nvPr>
        </p:nvSpPr>
        <p:spPr/>
        <p:txBody>
          <a:bodyPr/>
          <a:lstStyle/>
          <a:p>
            <a:r>
              <a:rPr lang="es-ES" dirty="0"/>
              <a:t>Análisis: Objetivo e Identidad</a:t>
            </a:r>
          </a:p>
        </p:txBody>
      </p:sp>
      <p:sp>
        <p:nvSpPr>
          <p:cNvPr id="3" name="Rectángulo 2">
            <a:extLst>
              <a:ext uri="{FF2B5EF4-FFF2-40B4-BE49-F238E27FC236}">
                <a16:creationId xmlns:a16="http://schemas.microsoft.com/office/drawing/2014/main" id="{AD596AE3-CE77-49E1-9BBD-1B403D18D9E9}"/>
              </a:ext>
            </a:extLst>
          </p:cNvPr>
          <p:cNvSpPr/>
          <p:nvPr/>
        </p:nvSpPr>
        <p:spPr>
          <a:xfrm>
            <a:off x="3251412" y="1493711"/>
            <a:ext cx="2726307" cy="1938992"/>
          </a:xfrm>
          <a:prstGeom prst="rect">
            <a:avLst/>
          </a:prstGeom>
        </p:spPr>
        <p:txBody>
          <a:bodyPr wrap="square">
            <a:spAutoFit/>
          </a:bodyPr>
          <a:lstStyle/>
          <a:p>
            <a:pPr marL="285750" indent="-285750">
              <a:buFont typeface="Arial" panose="020B0604020202020204" pitchFamily="34" charset="0"/>
              <a:buChar char="•"/>
            </a:pPr>
            <a:r>
              <a:rPr lang="es-ES" sz="2000" dirty="0"/>
              <a:t>Vender un producto</a:t>
            </a:r>
          </a:p>
          <a:p>
            <a:pPr marL="285750" indent="-285750">
              <a:buFont typeface="Arial" panose="020B0604020202020204" pitchFamily="34" charset="0"/>
              <a:buChar char="•"/>
            </a:pPr>
            <a:r>
              <a:rPr lang="es-ES" sz="2000" dirty="0"/>
              <a:t>Conseguir registros</a:t>
            </a:r>
          </a:p>
          <a:p>
            <a:pPr marL="285750" indent="-285750">
              <a:buFont typeface="Arial" panose="020B0604020202020204" pitchFamily="34" charset="0"/>
              <a:buChar char="•"/>
            </a:pPr>
            <a:r>
              <a:rPr lang="es-ES" sz="2000" dirty="0"/>
              <a:t>Comentarios</a:t>
            </a:r>
          </a:p>
          <a:p>
            <a:pPr marL="285750" indent="-285750">
              <a:buFont typeface="Arial" panose="020B0604020202020204" pitchFamily="34" charset="0"/>
              <a:buChar char="•"/>
            </a:pPr>
            <a:r>
              <a:rPr lang="es-ES" sz="2000" dirty="0"/>
              <a:t>Valoraciones</a:t>
            </a:r>
          </a:p>
          <a:p>
            <a:pPr marL="285750" indent="-285750">
              <a:buFont typeface="Arial" panose="020B0604020202020204" pitchFamily="34" charset="0"/>
              <a:buChar char="•"/>
            </a:pPr>
            <a:r>
              <a:rPr lang="es-ES" sz="2000" dirty="0"/>
              <a:t>Crear opinión</a:t>
            </a:r>
          </a:p>
          <a:p>
            <a:pPr marL="285750" indent="-285750">
              <a:buFont typeface="Arial" panose="020B0604020202020204" pitchFamily="34" charset="0"/>
              <a:buChar char="•"/>
            </a:pPr>
            <a:r>
              <a:rPr lang="es-ES" sz="2000" dirty="0"/>
              <a:t>Fidelizar clientes</a:t>
            </a:r>
          </a:p>
        </p:txBody>
      </p:sp>
      <p:pic>
        <p:nvPicPr>
          <p:cNvPr id="4" name="Imagen 3">
            <a:extLst>
              <a:ext uri="{FF2B5EF4-FFF2-40B4-BE49-F238E27FC236}">
                <a16:creationId xmlns:a16="http://schemas.microsoft.com/office/drawing/2014/main" id="{46232798-04ED-4C6D-99EA-0B496C1ED9E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13640" y="1946615"/>
            <a:ext cx="1547100" cy="1333000"/>
          </a:xfrm>
          <a:prstGeom prst="rect">
            <a:avLst/>
          </a:prstGeom>
        </p:spPr>
      </p:pic>
      <p:pic>
        <p:nvPicPr>
          <p:cNvPr id="5" name="Imagen 4">
            <a:extLst>
              <a:ext uri="{FF2B5EF4-FFF2-40B4-BE49-F238E27FC236}">
                <a16:creationId xmlns:a16="http://schemas.microsoft.com/office/drawing/2014/main" id="{C8150CA6-0083-467B-9814-0D0F3F61F29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10619" y="4658354"/>
            <a:ext cx="1375200" cy="1358800"/>
          </a:xfrm>
          <a:prstGeom prst="rect">
            <a:avLst/>
          </a:prstGeom>
        </p:spPr>
      </p:pic>
      <p:sp>
        <p:nvSpPr>
          <p:cNvPr id="6" name="Rectángulo 5">
            <a:extLst>
              <a:ext uri="{FF2B5EF4-FFF2-40B4-BE49-F238E27FC236}">
                <a16:creationId xmlns:a16="http://schemas.microsoft.com/office/drawing/2014/main" id="{98FA5E47-7AE3-4573-8720-29294218336A}"/>
              </a:ext>
            </a:extLst>
          </p:cNvPr>
          <p:cNvSpPr/>
          <p:nvPr/>
        </p:nvSpPr>
        <p:spPr>
          <a:xfrm>
            <a:off x="3355975" y="4482237"/>
            <a:ext cx="4362875" cy="1015663"/>
          </a:xfrm>
          <a:prstGeom prst="rect">
            <a:avLst/>
          </a:prstGeom>
        </p:spPr>
        <p:txBody>
          <a:bodyPr wrap="square">
            <a:spAutoFit/>
          </a:bodyPr>
          <a:lstStyle/>
          <a:p>
            <a:pPr marL="285750" indent="-285750">
              <a:buFont typeface="Arial" panose="020B0604020202020204" pitchFamily="34" charset="0"/>
              <a:buChar char="•"/>
            </a:pPr>
            <a:r>
              <a:rPr lang="es-ES" sz="2000" dirty="0"/>
              <a:t>Dejar claro quienes somos y qué hacemos mejor que nadie.</a:t>
            </a:r>
          </a:p>
          <a:p>
            <a:pPr marL="285750" indent="-285750">
              <a:buFont typeface="Arial" panose="020B0604020202020204" pitchFamily="34" charset="0"/>
              <a:buChar char="•"/>
            </a:pPr>
            <a:r>
              <a:rPr lang="es-ES" sz="2000" dirty="0"/>
              <a:t>Define los contenidos clave.</a:t>
            </a:r>
          </a:p>
        </p:txBody>
      </p:sp>
      <p:sp>
        <p:nvSpPr>
          <p:cNvPr id="7" name="CuadroTexto 6">
            <a:extLst>
              <a:ext uri="{FF2B5EF4-FFF2-40B4-BE49-F238E27FC236}">
                <a16:creationId xmlns:a16="http://schemas.microsoft.com/office/drawing/2014/main" id="{76EA88E8-05B5-4533-9ED1-48F684E4A15D}"/>
              </a:ext>
            </a:extLst>
          </p:cNvPr>
          <p:cNvSpPr txBox="1"/>
          <p:nvPr/>
        </p:nvSpPr>
        <p:spPr>
          <a:xfrm>
            <a:off x="1396575" y="1493711"/>
            <a:ext cx="1003288"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b="1" dirty="0"/>
              <a:t>Objetivo</a:t>
            </a:r>
          </a:p>
        </p:txBody>
      </p:sp>
      <p:sp>
        <p:nvSpPr>
          <p:cNvPr id="8" name="CuadroTexto 7">
            <a:extLst>
              <a:ext uri="{FF2B5EF4-FFF2-40B4-BE49-F238E27FC236}">
                <a16:creationId xmlns:a16="http://schemas.microsoft.com/office/drawing/2014/main" id="{2AEC2DDC-9CD2-4591-8FB9-A92847F3E4E7}"/>
              </a:ext>
            </a:extLst>
          </p:cNvPr>
          <p:cNvSpPr txBox="1"/>
          <p:nvPr/>
        </p:nvSpPr>
        <p:spPr>
          <a:xfrm>
            <a:off x="1396575" y="3959237"/>
            <a:ext cx="110267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b="1" dirty="0"/>
              <a:t>Identidad</a:t>
            </a:r>
          </a:p>
        </p:txBody>
      </p:sp>
    </p:spTree>
    <p:extLst>
      <p:ext uri="{BB962C8B-B14F-4D97-AF65-F5344CB8AC3E}">
        <p14:creationId xmlns:p14="http://schemas.microsoft.com/office/powerpoint/2010/main" val="106680227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06C6C3-2BC2-46C0-9B97-4506E4BE9473}"/>
              </a:ext>
            </a:extLst>
          </p:cNvPr>
          <p:cNvSpPr>
            <a:spLocks noGrp="1"/>
          </p:cNvSpPr>
          <p:nvPr>
            <p:ph type="title"/>
          </p:nvPr>
        </p:nvSpPr>
        <p:spPr/>
        <p:txBody>
          <a:bodyPr/>
          <a:lstStyle/>
          <a:p>
            <a:r>
              <a:rPr lang="es-ES" dirty="0"/>
              <a:t>Análisis: ¿Qué quiere el usuario?</a:t>
            </a:r>
          </a:p>
        </p:txBody>
      </p:sp>
      <p:sp>
        <p:nvSpPr>
          <p:cNvPr id="3" name="Marcador de contenido 2">
            <a:extLst>
              <a:ext uri="{FF2B5EF4-FFF2-40B4-BE49-F238E27FC236}">
                <a16:creationId xmlns:a16="http://schemas.microsoft.com/office/drawing/2014/main" id="{45587F42-C072-4F45-AB85-9071916EA7B2}"/>
              </a:ext>
            </a:extLst>
          </p:cNvPr>
          <p:cNvSpPr>
            <a:spLocks noGrp="1"/>
          </p:cNvSpPr>
          <p:nvPr>
            <p:ph idx="1"/>
          </p:nvPr>
        </p:nvSpPr>
        <p:spPr>
          <a:xfrm>
            <a:off x="628650" y="1648204"/>
            <a:ext cx="7886700" cy="4351338"/>
          </a:xfrm>
        </p:spPr>
        <p:txBody>
          <a:bodyPr>
            <a:normAutofit/>
          </a:bodyPr>
          <a:lstStyle/>
          <a:p>
            <a:r>
              <a:rPr lang="es-ES" dirty="0"/>
              <a:t>Quiero utilizarlo inmediatamente, sin esperar a nada</a:t>
            </a:r>
          </a:p>
          <a:p>
            <a:r>
              <a:rPr lang="es-ES" dirty="0"/>
              <a:t>Muéstrame un poco de información RELEVANTE y ya veré si yo quiero ver mas.</a:t>
            </a:r>
          </a:p>
          <a:p>
            <a:r>
              <a:rPr lang="es-ES" dirty="0"/>
              <a:t>Quiero entenderlo sin necesidad de un tutorial.</a:t>
            </a:r>
          </a:p>
          <a:p>
            <a:r>
              <a:rPr lang="es-ES" dirty="0"/>
              <a:t>Si quieres que haga clic sobre algo, DÉJAME CLARO qué es </a:t>
            </a:r>
            <a:r>
              <a:rPr lang="es-ES" dirty="0" err="1"/>
              <a:t>cliqueable</a:t>
            </a:r>
            <a:endParaRPr lang="es-ES" dirty="0"/>
          </a:p>
          <a:p>
            <a:r>
              <a:rPr lang="es-ES" dirty="0"/>
              <a:t>Muéstrame lo que necesito, cuando lo necesito, no me distraigas.</a:t>
            </a:r>
          </a:p>
        </p:txBody>
      </p:sp>
    </p:spTree>
    <p:extLst>
      <p:ext uri="{BB962C8B-B14F-4D97-AF65-F5344CB8AC3E}">
        <p14:creationId xmlns:p14="http://schemas.microsoft.com/office/powerpoint/2010/main" val="14160693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D95B8-4C90-4EFC-B2B0-0B5660D13F67}"/>
              </a:ext>
            </a:extLst>
          </p:cNvPr>
          <p:cNvSpPr>
            <a:spLocks noGrp="1"/>
          </p:cNvSpPr>
          <p:nvPr>
            <p:ph type="title"/>
          </p:nvPr>
        </p:nvSpPr>
        <p:spPr/>
        <p:txBody>
          <a:bodyPr/>
          <a:lstStyle/>
          <a:p>
            <a:r>
              <a:rPr lang="es-ES" dirty="0"/>
              <a:t>Diseño: Estructura y estilo</a:t>
            </a:r>
          </a:p>
        </p:txBody>
      </p:sp>
      <p:sp>
        <p:nvSpPr>
          <p:cNvPr id="3" name="Rectángulo 2">
            <a:extLst>
              <a:ext uri="{FF2B5EF4-FFF2-40B4-BE49-F238E27FC236}">
                <a16:creationId xmlns:a16="http://schemas.microsoft.com/office/drawing/2014/main" id="{AD596AE3-CE77-49E1-9BBD-1B403D18D9E9}"/>
              </a:ext>
            </a:extLst>
          </p:cNvPr>
          <p:cNvSpPr/>
          <p:nvPr/>
        </p:nvSpPr>
        <p:spPr>
          <a:xfrm>
            <a:off x="3355975" y="1493711"/>
            <a:ext cx="3631679" cy="1323439"/>
          </a:xfrm>
          <a:prstGeom prst="rect">
            <a:avLst/>
          </a:prstGeom>
        </p:spPr>
        <p:txBody>
          <a:bodyPr wrap="square">
            <a:spAutoFit/>
          </a:bodyPr>
          <a:lstStyle/>
          <a:p>
            <a:pPr marL="285750" indent="-285750">
              <a:buFont typeface="Arial" panose="020B0604020202020204" pitchFamily="34" charset="0"/>
              <a:buChar char="•"/>
            </a:pPr>
            <a:r>
              <a:rPr lang="es-ES" sz="2000" dirty="0"/>
              <a:t>Define el volumen de contenido de cada pantalla</a:t>
            </a:r>
          </a:p>
          <a:p>
            <a:pPr marL="285750" indent="-285750">
              <a:buFont typeface="Arial" panose="020B0604020202020204" pitchFamily="34" charset="0"/>
              <a:buChar char="•"/>
            </a:pPr>
            <a:r>
              <a:rPr lang="es-ES" sz="2000" dirty="0"/>
              <a:t>la estructura secuencial y </a:t>
            </a:r>
          </a:p>
          <a:p>
            <a:pPr marL="285750" indent="-285750">
              <a:buFont typeface="Arial" panose="020B0604020202020204" pitchFamily="34" charset="0"/>
              <a:buChar char="•"/>
            </a:pPr>
            <a:r>
              <a:rPr lang="es-ES" sz="2000" dirty="0"/>
              <a:t>los </a:t>
            </a:r>
            <a:r>
              <a:rPr lang="es-ES" sz="2000" b="1" dirty="0" err="1"/>
              <a:t>call</a:t>
            </a:r>
            <a:r>
              <a:rPr lang="es-ES" sz="2000" b="1" dirty="0"/>
              <a:t> </a:t>
            </a:r>
            <a:r>
              <a:rPr lang="es-ES" sz="2000" b="1" dirty="0" err="1"/>
              <a:t>to</a:t>
            </a:r>
            <a:r>
              <a:rPr lang="es-ES" sz="2000" b="1" dirty="0"/>
              <a:t> </a:t>
            </a:r>
            <a:r>
              <a:rPr lang="es-ES" sz="2000" b="1" dirty="0" err="1"/>
              <a:t>action</a:t>
            </a:r>
            <a:r>
              <a:rPr lang="es-ES" sz="2000" dirty="0"/>
              <a:t>.</a:t>
            </a:r>
          </a:p>
        </p:txBody>
      </p:sp>
      <p:pic>
        <p:nvPicPr>
          <p:cNvPr id="5" name="Imagen 4">
            <a:extLst>
              <a:ext uri="{FF2B5EF4-FFF2-40B4-BE49-F238E27FC236}">
                <a16:creationId xmlns:a16="http://schemas.microsoft.com/office/drawing/2014/main" id="{C8150CA6-0083-467B-9814-0D0F3F61F29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10619" y="4658354"/>
            <a:ext cx="1375200" cy="1358800"/>
          </a:xfrm>
          <a:prstGeom prst="rect">
            <a:avLst/>
          </a:prstGeom>
        </p:spPr>
      </p:pic>
      <p:sp>
        <p:nvSpPr>
          <p:cNvPr id="6" name="Rectángulo 5">
            <a:extLst>
              <a:ext uri="{FF2B5EF4-FFF2-40B4-BE49-F238E27FC236}">
                <a16:creationId xmlns:a16="http://schemas.microsoft.com/office/drawing/2014/main" id="{98FA5E47-7AE3-4573-8720-29294218336A}"/>
              </a:ext>
            </a:extLst>
          </p:cNvPr>
          <p:cNvSpPr/>
          <p:nvPr/>
        </p:nvSpPr>
        <p:spPr>
          <a:xfrm>
            <a:off x="3355975" y="4482237"/>
            <a:ext cx="4362875" cy="1015663"/>
          </a:xfrm>
          <a:prstGeom prst="rect">
            <a:avLst/>
          </a:prstGeom>
        </p:spPr>
        <p:txBody>
          <a:bodyPr wrap="square">
            <a:spAutoFit/>
          </a:bodyPr>
          <a:lstStyle/>
          <a:p>
            <a:pPr marL="285750" indent="-285750">
              <a:buFont typeface="Arial" panose="020B0604020202020204" pitchFamily="34" charset="0"/>
              <a:buChar char="•"/>
            </a:pPr>
            <a:r>
              <a:rPr lang="es-ES" sz="2000" dirty="0"/>
              <a:t>Representa de forma visual todo lo anterior a través del color, formas, tipografía, imágenes...etc.</a:t>
            </a:r>
          </a:p>
        </p:txBody>
      </p:sp>
      <p:sp>
        <p:nvSpPr>
          <p:cNvPr id="7" name="CuadroTexto 6">
            <a:extLst>
              <a:ext uri="{FF2B5EF4-FFF2-40B4-BE49-F238E27FC236}">
                <a16:creationId xmlns:a16="http://schemas.microsoft.com/office/drawing/2014/main" id="{76EA88E8-05B5-4533-9ED1-48F684E4A15D}"/>
              </a:ext>
            </a:extLst>
          </p:cNvPr>
          <p:cNvSpPr txBox="1"/>
          <p:nvPr/>
        </p:nvSpPr>
        <p:spPr>
          <a:xfrm>
            <a:off x="1396575" y="1493711"/>
            <a:ext cx="1161280"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b="1" dirty="0"/>
              <a:t>Estructura</a:t>
            </a:r>
          </a:p>
        </p:txBody>
      </p:sp>
      <p:sp>
        <p:nvSpPr>
          <p:cNvPr id="8" name="CuadroTexto 7">
            <a:extLst>
              <a:ext uri="{FF2B5EF4-FFF2-40B4-BE49-F238E27FC236}">
                <a16:creationId xmlns:a16="http://schemas.microsoft.com/office/drawing/2014/main" id="{2AEC2DDC-9CD2-4591-8FB9-A92847F3E4E7}"/>
              </a:ext>
            </a:extLst>
          </p:cNvPr>
          <p:cNvSpPr txBox="1"/>
          <p:nvPr/>
        </p:nvSpPr>
        <p:spPr>
          <a:xfrm>
            <a:off x="1396575" y="3959237"/>
            <a:ext cx="70147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b="1" dirty="0"/>
              <a:t>Estilo</a:t>
            </a:r>
          </a:p>
        </p:txBody>
      </p:sp>
      <p:pic>
        <p:nvPicPr>
          <p:cNvPr id="9" name="Imagen 8">
            <a:extLst>
              <a:ext uri="{FF2B5EF4-FFF2-40B4-BE49-F238E27FC236}">
                <a16:creationId xmlns:a16="http://schemas.microsoft.com/office/drawing/2014/main" id="{7F3CCF4E-CBBC-4F3B-925A-5FC9CDCDE8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06805" y="2075019"/>
            <a:ext cx="1340820" cy="1290000"/>
          </a:xfrm>
          <a:prstGeom prst="rect">
            <a:avLst/>
          </a:prstGeom>
        </p:spPr>
      </p:pic>
    </p:spTree>
    <p:extLst>
      <p:ext uri="{BB962C8B-B14F-4D97-AF65-F5344CB8AC3E}">
        <p14:creationId xmlns:p14="http://schemas.microsoft.com/office/powerpoint/2010/main" val="7191538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1070013" y="299057"/>
            <a:ext cx="7003974" cy="909882"/>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Algunos ejemplos (1)</a:t>
            </a:r>
          </a:p>
        </p:txBody>
      </p:sp>
      <p:pic>
        <p:nvPicPr>
          <p:cNvPr id="1026" name="Picture 2" descr="Byron Gronseth">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586" y="1420520"/>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 Wired">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151" y="1420520"/>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tt Heisi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6586" y="3165627"/>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cas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6586" y="4910734"/>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ason Beaird">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4151" y="3165627"/>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herpa Web Studios">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4151" y="4910734"/>
            <a:ext cx="2876550"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788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1070013" y="299057"/>
            <a:ext cx="7003974" cy="909882"/>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Algunos ejemplos (2)</a:t>
            </a:r>
          </a:p>
        </p:txBody>
      </p:sp>
      <p:pic>
        <p:nvPicPr>
          <p:cNvPr id="2050" name="Picture 2" descr="D. Keith Robin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583" y="1401762"/>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yle 4 Yo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583" y="3189071"/>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P Alumni Associ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5383" y="1401762"/>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pulse Developm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5383" y="3189071"/>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 First Twen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2583" y="4976380"/>
            <a:ext cx="287655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eb Orange Desig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5383" y="4976380"/>
            <a:ext cx="2876550"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674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657" y="2908946"/>
            <a:ext cx="2242885" cy="2951164"/>
          </a:xfrm>
          <a:prstGeom prst="rect">
            <a:avLst/>
          </a:prstGeom>
        </p:spPr>
      </p:pic>
      <p:sp>
        <p:nvSpPr>
          <p:cNvPr id="2" name="Título 1"/>
          <p:cNvSpPr>
            <a:spLocks noGrp="1"/>
          </p:cNvSpPr>
          <p:nvPr>
            <p:ph type="title"/>
          </p:nvPr>
        </p:nvSpPr>
        <p:spPr/>
        <p:txBody>
          <a:bodyPr/>
          <a:lstStyle/>
          <a:p>
            <a:pPr algn="ctr"/>
            <a:r>
              <a:rPr lang="es-ES" dirty="0"/>
              <a:t>Tercera generación (1996-2002)</a:t>
            </a:r>
          </a:p>
        </p:txBody>
      </p:sp>
      <p:sp>
        <p:nvSpPr>
          <p:cNvPr id="3" name="Rectángulo 2"/>
          <p:cNvSpPr/>
          <p:nvPr/>
        </p:nvSpPr>
        <p:spPr>
          <a:xfrm>
            <a:off x="749300" y="1071564"/>
            <a:ext cx="7766050" cy="2308324"/>
          </a:xfrm>
          <a:prstGeom prst="rect">
            <a:avLst/>
          </a:prstGeom>
        </p:spPr>
        <p:txBody>
          <a:bodyPr wrap="square">
            <a:spAutoFit/>
          </a:bodyPr>
          <a:lstStyle/>
          <a:p>
            <a:pPr marL="285750" indent="-285750">
              <a:buFont typeface="Arial" panose="020B0604020202020204" pitchFamily="34" charset="0"/>
              <a:buChar char="•"/>
            </a:pPr>
            <a:r>
              <a:rPr lang="es-ES" dirty="0"/>
              <a:t>En los sitios web de las empresas cobra importancia la creación de una </a:t>
            </a:r>
            <a:r>
              <a:rPr lang="es-ES" b="1" dirty="0"/>
              <a:t>identidad corporativa</a:t>
            </a:r>
            <a:r>
              <a:rPr lang="es-ES" dirty="0"/>
              <a:t>. Se emplean de forma coherente los colores, las imágenes, los símbolos e iconos, los tipos de letra, etc.</a:t>
            </a:r>
          </a:p>
          <a:p>
            <a:pPr marL="285750" indent="-285750">
              <a:buFont typeface="Arial" panose="020B0604020202020204" pitchFamily="34" charset="0"/>
              <a:buChar char="•"/>
            </a:pPr>
            <a:r>
              <a:rPr lang="es-ES" b="1" dirty="0"/>
              <a:t>Diseño</a:t>
            </a:r>
            <a:r>
              <a:rPr lang="es-ES" dirty="0"/>
              <a:t>:</a:t>
            </a:r>
          </a:p>
          <a:p>
            <a:pPr marL="742950" lvl="1" indent="-285750">
              <a:buFont typeface="Arial" panose="020B0604020202020204" pitchFamily="34" charset="0"/>
              <a:buChar char="•"/>
            </a:pPr>
            <a:r>
              <a:rPr lang="es-ES" dirty="0"/>
              <a:t>Las páginas se limitan para que se puedan visualizar completamente en una pantalla, sin tener que realizar desplazamiento (</a:t>
            </a:r>
            <a:r>
              <a:rPr lang="en-US" i="1" dirty="0"/>
              <a:t>scroll</a:t>
            </a:r>
            <a:r>
              <a:rPr lang="es-ES" dirty="0"/>
              <a:t>).</a:t>
            </a:r>
          </a:p>
          <a:p>
            <a:pPr marL="742950" lvl="1" indent="-285750">
              <a:buFont typeface="Arial" panose="020B0604020202020204" pitchFamily="34" charset="0"/>
              <a:buChar char="•"/>
            </a:pPr>
            <a:r>
              <a:rPr lang="es-ES" dirty="0"/>
              <a:t>Se tienen en cuenta principios tipográficos</a:t>
            </a:r>
            <a:br>
              <a:rPr lang="es-ES" dirty="0"/>
            </a:br>
            <a:r>
              <a:rPr lang="es-ES" dirty="0"/>
              <a:t>y de organización visual de la información.</a:t>
            </a:r>
          </a:p>
        </p:txBody>
      </p:sp>
      <p:sp>
        <p:nvSpPr>
          <p:cNvPr id="4" name="CuadroTexto 3"/>
          <p:cNvSpPr txBox="1"/>
          <p:nvPr/>
        </p:nvSpPr>
        <p:spPr>
          <a:xfrm>
            <a:off x="1139602" y="5389168"/>
            <a:ext cx="3873500" cy="923330"/>
          </a:xfrm>
          <a:prstGeom prst="rect">
            <a:avLst/>
          </a:prstGeom>
          <a:noFill/>
        </p:spPr>
        <p:txBody>
          <a:bodyPr wrap="square" rtlCol="0">
            <a:spAutoFit/>
          </a:bodyPr>
          <a:lstStyle/>
          <a:p>
            <a:r>
              <a:rPr lang="es-ES" dirty="0"/>
              <a:t>Estos aspectos se reflejan en el auge de la </a:t>
            </a:r>
            <a:r>
              <a:rPr lang="es-ES" b="1" dirty="0"/>
              <a:t>Arquitectura de la información </a:t>
            </a:r>
            <a:r>
              <a:rPr lang="es-ES" dirty="0"/>
              <a:t>como parte del diseño web</a:t>
            </a:r>
          </a:p>
        </p:txBody>
      </p:sp>
      <p:sp>
        <p:nvSpPr>
          <p:cNvPr id="5" name="Rectángulo 4"/>
          <p:cNvSpPr/>
          <p:nvPr/>
        </p:nvSpPr>
        <p:spPr>
          <a:xfrm>
            <a:off x="5194300" y="5261691"/>
            <a:ext cx="332105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u="sng" dirty="0"/>
              <a:t>Information Architecture for the World Wide Web</a:t>
            </a:r>
            <a:r>
              <a:rPr lang="en-US" i="1" dirty="0"/>
              <a:t>. </a:t>
            </a:r>
            <a:br>
              <a:rPr lang="en-US" dirty="0"/>
            </a:br>
            <a:r>
              <a:rPr lang="en-US" dirty="0"/>
              <a:t>Peter Morville &amp; Louis Rosenfeld. </a:t>
            </a:r>
            <a:br>
              <a:rPr lang="en-US" dirty="0"/>
            </a:br>
            <a:r>
              <a:rPr lang="en-US" dirty="0"/>
              <a:t>O'Reilly Media, 1998</a:t>
            </a:r>
            <a:endParaRPr lang="es-ES" dirty="0"/>
          </a:p>
        </p:txBody>
      </p:sp>
      <p:sp>
        <p:nvSpPr>
          <p:cNvPr id="6" name="Rectángulo 5"/>
          <p:cNvSpPr/>
          <p:nvPr/>
        </p:nvSpPr>
        <p:spPr>
          <a:xfrm>
            <a:off x="749300" y="3507365"/>
            <a:ext cx="4781550" cy="1754326"/>
          </a:xfrm>
          <a:prstGeom prst="rect">
            <a:avLst/>
          </a:prstGeom>
        </p:spPr>
        <p:txBody>
          <a:bodyPr wrap="square">
            <a:spAutoFit/>
          </a:bodyPr>
          <a:lstStyle/>
          <a:p>
            <a:pPr marL="285750" indent="-285750">
              <a:buFont typeface="Arial" panose="020B0604020202020204" pitchFamily="34" charset="0"/>
              <a:buChar char="•"/>
            </a:pPr>
            <a:r>
              <a:rPr lang="es-ES" dirty="0"/>
              <a:t>La </a:t>
            </a:r>
            <a:r>
              <a:rPr lang="es-ES" b="1" dirty="0"/>
              <a:t>información</a:t>
            </a:r>
            <a:r>
              <a:rPr lang="es-ES" dirty="0"/>
              <a:t> cobra cada vez más importancia: se organiza a partir de una página inicial hasta una página final, ofreciendo distintos caminos. Se limita el número de enlaces, se simplifica la </a:t>
            </a:r>
            <a:r>
              <a:rPr lang="es-ES" b="1" dirty="0"/>
              <a:t>navegación</a:t>
            </a:r>
            <a:r>
              <a:rPr lang="es-ES" dirty="0"/>
              <a:t>. </a:t>
            </a:r>
          </a:p>
        </p:txBody>
      </p:sp>
    </p:spTree>
    <p:extLst>
      <p:ext uri="{BB962C8B-B14F-4D97-AF65-F5344CB8AC3E}">
        <p14:creationId xmlns:p14="http://schemas.microsoft.com/office/powerpoint/2010/main" val="126180231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1527409" y="189129"/>
            <a:ext cx="6089182" cy="90988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Tendencias</a:t>
            </a:r>
          </a:p>
        </p:txBody>
      </p:sp>
      <p:pic>
        <p:nvPicPr>
          <p:cNvPr id="2" name="Imagen 1">
            <a:hlinkClick r:id="rId3"/>
          </p:cNvPr>
          <p:cNvPicPr>
            <a:picLocks noChangeAspect="1"/>
          </p:cNvPicPr>
          <p:nvPr/>
        </p:nvPicPr>
        <p:blipFill>
          <a:blip r:embed="rId4"/>
          <a:stretch>
            <a:fillRect/>
          </a:stretch>
        </p:blipFill>
        <p:spPr>
          <a:xfrm>
            <a:off x="513071" y="1362057"/>
            <a:ext cx="3619685" cy="3961505"/>
          </a:xfrm>
          <a:prstGeom prst="rect">
            <a:avLst/>
          </a:prstGeom>
        </p:spPr>
      </p:pic>
      <p:pic>
        <p:nvPicPr>
          <p:cNvPr id="3074" name="Picture 2" descr="http://img.scoop.it/8O_fv17hR_MhzhqrEk93ijl72eJkfbmt4t8yenImKBXEejxNn4ZJNZ2ss5Ku7Cxt">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4997"/>
          <a:stretch/>
        </p:blipFill>
        <p:spPr bwMode="auto">
          <a:xfrm>
            <a:off x="4346036" y="1362056"/>
            <a:ext cx="4209241" cy="396150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20556" y="5949863"/>
            <a:ext cx="7502888" cy="369332"/>
          </a:xfrm>
          <a:prstGeom prst="rect">
            <a:avLst/>
          </a:prstGeom>
          <a:noFill/>
        </p:spPr>
        <p:txBody>
          <a:bodyPr wrap="none" rtlCol="0">
            <a:spAutoFit/>
          </a:bodyPr>
          <a:lstStyle/>
          <a:p>
            <a:r>
              <a:rPr lang="es-ES" dirty="0"/>
              <a:t>Dos ejemplos españoles de lo que se conoce como </a:t>
            </a:r>
            <a:r>
              <a:rPr lang="es-ES" b="1" dirty="0"/>
              <a:t>diseño plano</a:t>
            </a:r>
            <a:r>
              <a:rPr lang="es-ES" dirty="0"/>
              <a:t> o </a:t>
            </a:r>
            <a:r>
              <a:rPr lang="es-ES" b="1" dirty="0"/>
              <a:t>minimalista</a:t>
            </a:r>
          </a:p>
        </p:txBody>
      </p:sp>
    </p:spTree>
    <p:extLst>
      <p:ext uri="{BB962C8B-B14F-4D97-AF65-F5344CB8AC3E}">
        <p14:creationId xmlns:p14="http://schemas.microsoft.com/office/powerpoint/2010/main" val="2923622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AA6D9-D8BF-47B8-B40E-4F2A55567AB3}"/>
              </a:ext>
            </a:extLst>
          </p:cNvPr>
          <p:cNvSpPr>
            <a:spLocks noGrp="1"/>
          </p:cNvSpPr>
          <p:nvPr>
            <p:ph type="title"/>
          </p:nvPr>
        </p:nvSpPr>
        <p:spPr/>
        <p:txBody>
          <a:bodyPr/>
          <a:lstStyle/>
          <a:p>
            <a:r>
              <a:rPr lang="es-ES" dirty="0"/>
              <a:t>Herramientas del navegador Web</a:t>
            </a:r>
          </a:p>
        </p:txBody>
      </p:sp>
      <p:pic>
        <p:nvPicPr>
          <p:cNvPr id="3" name="Imagen 2">
            <a:extLst>
              <a:ext uri="{FF2B5EF4-FFF2-40B4-BE49-F238E27FC236}">
                <a16:creationId xmlns:a16="http://schemas.microsoft.com/office/drawing/2014/main" id="{49C70BBE-353E-4282-BA64-5E326321DA20}"/>
              </a:ext>
            </a:extLst>
          </p:cNvPr>
          <p:cNvPicPr>
            <a:picLocks noChangeAspect="1"/>
          </p:cNvPicPr>
          <p:nvPr/>
        </p:nvPicPr>
        <p:blipFill>
          <a:blip r:embed="rId2"/>
          <a:stretch>
            <a:fillRect/>
          </a:stretch>
        </p:blipFill>
        <p:spPr>
          <a:xfrm>
            <a:off x="628650" y="2256314"/>
            <a:ext cx="7785461" cy="3918857"/>
          </a:xfrm>
          <a:prstGeom prst="rect">
            <a:avLst/>
          </a:prstGeom>
        </p:spPr>
      </p:pic>
      <p:sp>
        <p:nvSpPr>
          <p:cNvPr id="4" name="CuadroTexto 3">
            <a:extLst>
              <a:ext uri="{FF2B5EF4-FFF2-40B4-BE49-F238E27FC236}">
                <a16:creationId xmlns:a16="http://schemas.microsoft.com/office/drawing/2014/main" id="{3D4F43C7-1922-45C2-A663-629AA3D01F72}"/>
              </a:ext>
            </a:extLst>
          </p:cNvPr>
          <p:cNvSpPr txBox="1"/>
          <p:nvPr/>
        </p:nvSpPr>
        <p:spPr>
          <a:xfrm>
            <a:off x="3906982" y="1156021"/>
            <a:ext cx="1015021" cy="769441"/>
          </a:xfrm>
          <a:prstGeom prst="rect">
            <a:avLst/>
          </a:prstGeom>
          <a:noFill/>
        </p:spPr>
        <p:txBody>
          <a:bodyPr wrap="none" rtlCol="0">
            <a:spAutoFit/>
          </a:bodyPr>
          <a:lstStyle/>
          <a:p>
            <a:r>
              <a:rPr lang="es-ES" sz="4400" dirty="0"/>
              <a:t>F12</a:t>
            </a:r>
          </a:p>
        </p:txBody>
      </p:sp>
    </p:spTree>
    <p:extLst>
      <p:ext uri="{BB962C8B-B14F-4D97-AF65-F5344CB8AC3E}">
        <p14:creationId xmlns:p14="http://schemas.microsoft.com/office/powerpoint/2010/main" val="19146079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EB4C6-2876-4BB6-830E-851F2A9C64CB}"/>
              </a:ext>
            </a:extLst>
          </p:cNvPr>
          <p:cNvSpPr>
            <a:spLocks noGrp="1"/>
          </p:cNvSpPr>
          <p:nvPr>
            <p:ph type="title"/>
          </p:nvPr>
        </p:nvSpPr>
        <p:spPr/>
        <p:txBody>
          <a:bodyPr/>
          <a:lstStyle/>
          <a:p>
            <a:r>
              <a:rPr lang="es-ES" dirty="0"/>
              <a:t>Tipología de la Web</a:t>
            </a:r>
          </a:p>
        </p:txBody>
      </p:sp>
      <p:pic>
        <p:nvPicPr>
          <p:cNvPr id="3" name="Imagen 2">
            <a:extLst>
              <a:ext uri="{FF2B5EF4-FFF2-40B4-BE49-F238E27FC236}">
                <a16:creationId xmlns:a16="http://schemas.microsoft.com/office/drawing/2014/main" id="{0CAA2F16-C538-4617-BAB9-E7FC3135477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83692" y="1836667"/>
            <a:ext cx="7931658" cy="3632800"/>
          </a:xfrm>
          <a:prstGeom prst="rect">
            <a:avLst/>
          </a:prstGeom>
        </p:spPr>
      </p:pic>
    </p:spTree>
    <p:extLst>
      <p:ext uri="{BB962C8B-B14F-4D97-AF65-F5344CB8AC3E}">
        <p14:creationId xmlns:p14="http://schemas.microsoft.com/office/powerpoint/2010/main" val="29400044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DF6BBA-C71E-4342-B067-535D026BF12A}"/>
              </a:ext>
            </a:extLst>
          </p:cNvPr>
          <p:cNvSpPr>
            <a:spLocks noGrp="1"/>
          </p:cNvSpPr>
          <p:nvPr>
            <p:ph type="title"/>
          </p:nvPr>
        </p:nvSpPr>
        <p:spPr/>
        <p:txBody>
          <a:bodyPr/>
          <a:lstStyle/>
          <a:p>
            <a:r>
              <a:rPr lang="es-ES" dirty="0"/>
              <a:t>Informativo / (blog)</a:t>
            </a:r>
          </a:p>
        </p:txBody>
      </p:sp>
      <p:pic>
        <p:nvPicPr>
          <p:cNvPr id="3" name="Imagen 2">
            <a:extLst>
              <a:ext uri="{FF2B5EF4-FFF2-40B4-BE49-F238E27FC236}">
                <a16:creationId xmlns:a16="http://schemas.microsoft.com/office/drawing/2014/main" id="{222EA80E-84C9-4A27-8DA4-69638657C091}"/>
              </a:ext>
            </a:extLst>
          </p:cNvPr>
          <p:cNvPicPr>
            <a:picLocks noChangeAspect="1"/>
          </p:cNvPicPr>
          <p:nvPr/>
        </p:nvPicPr>
        <p:blipFill>
          <a:blip r:embed="rId2"/>
          <a:stretch>
            <a:fillRect/>
          </a:stretch>
        </p:blipFill>
        <p:spPr>
          <a:xfrm>
            <a:off x="3440459" y="1439333"/>
            <a:ext cx="5212474" cy="3100754"/>
          </a:xfrm>
          <a:prstGeom prst="rect">
            <a:avLst/>
          </a:prstGeom>
        </p:spPr>
      </p:pic>
      <p:pic>
        <p:nvPicPr>
          <p:cNvPr id="4" name="Imagen 3">
            <a:extLst>
              <a:ext uri="{FF2B5EF4-FFF2-40B4-BE49-F238E27FC236}">
                <a16:creationId xmlns:a16="http://schemas.microsoft.com/office/drawing/2014/main" id="{916AF564-98E4-4766-9ABD-ECDE3F2CF8B4}"/>
              </a:ext>
            </a:extLst>
          </p:cNvPr>
          <p:cNvPicPr>
            <a:picLocks noChangeAspect="1"/>
          </p:cNvPicPr>
          <p:nvPr/>
        </p:nvPicPr>
        <p:blipFill>
          <a:blip r:embed="rId3"/>
          <a:stretch>
            <a:fillRect/>
          </a:stretch>
        </p:blipFill>
        <p:spPr>
          <a:xfrm>
            <a:off x="628650" y="3260522"/>
            <a:ext cx="5212475" cy="3091431"/>
          </a:xfrm>
          <a:prstGeom prst="rect">
            <a:avLst/>
          </a:prstGeom>
        </p:spPr>
      </p:pic>
    </p:spTree>
    <p:extLst>
      <p:ext uri="{BB962C8B-B14F-4D97-AF65-F5344CB8AC3E}">
        <p14:creationId xmlns:p14="http://schemas.microsoft.com/office/powerpoint/2010/main" val="3191050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7D92CD-887E-48D1-AD2A-6C2C95F22E1E}"/>
              </a:ext>
            </a:extLst>
          </p:cNvPr>
          <p:cNvSpPr>
            <a:spLocks noGrp="1"/>
          </p:cNvSpPr>
          <p:nvPr>
            <p:ph type="title"/>
          </p:nvPr>
        </p:nvSpPr>
        <p:spPr/>
        <p:txBody>
          <a:bodyPr/>
          <a:lstStyle/>
          <a:p>
            <a:r>
              <a:rPr lang="es-ES" dirty="0"/>
              <a:t>(Informativo) / blog</a:t>
            </a:r>
          </a:p>
        </p:txBody>
      </p:sp>
      <p:pic>
        <p:nvPicPr>
          <p:cNvPr id="3" name="Imagen 2">
            <a:extLst>
              <a:ext uri="{FF2B5EF4-FFF2-40B4-BE49-F238E27FC236}">
                <a16:creationId xmlns:a16="http://schemas.microsoft.com/office/drawing/2014/main" id="{51F736EC-72DE-434B-A298-B40835F489A1}"/>
              </a:ext>
            </a:extLst>
          </p:cNvPr>
          <p:cNvPicPr>
            <a:picLocks noChangeAspect="1"/>
          </p:cNvPicPr>
          <p:nvPr/>
        </p:nvPicPr>
        <p:blipFill>
          <a:blip r:embed="rId2"/>
          <a:stretch>
            <a:fillRect/>
          </a:stretch>
        </p:blipFill>
        <p:spPr>
          <a:xfrm>
            <a:off x="3266017" y="1284533"/>
            <a:ext cx="5249333" cy="3102579"/>
          </a:xfrm>
          <a:prstGeom prst="rect">
            <a:avLst/>
          </a:prstGeom>
        </p:spPr>
      </p:pic>
      <p:pic>
        <p:nvPicPr>
          <p:cNvPr id="4" name="Imagen 3">
            <a:extLst>
              <a:ext uri="{FF2B5EF4-FFF2-40B4-BE49-F238E27FC236}">
                <a16:creationId xmlns:a16="http://schemas.microsoft.com/office/drawing/2014/main" id="{710F3747-E19B-478E-8C6F-D63DD7576785}"/>
              </a:ext>
            </a:extLst>
          </p:cNvPr>
          <p:cNvPicPr>
            <a:picLocks noChangeAspect="1"/>
          </p:cNvPicPr>
          <p:nvPr/>
        </p:nvPicPr>
        <p:blipFill>
          <a:blip r:embed="rId3"/>
          <a:stretch>
            <a:fillRect/>
          </a:stretch>
        </p:blipFill>
        <p:spPr>
          <a:xfrm>
            <a:off x="404284" y="3385021"/>
            <a:ext cx="5249333" cy="3107852"/>
          </a:xfrm>
          <a:prstGeom prst="rect">
            <a:avLst/>
          </a:prstGeom>
        </p:spPr>
      </p:pic>
    </p:spTree>
    <p:extLst>
      <p:ext uri="{BB962C8B-B14F-4D97-AF65-F5344CB8AC3E}">
        <p14:creationId xmlns:p14="http://schemas.microsoft.com/office/powerpoint/2010/main" val="9489159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D5C157-EA50-466B-A23B-98E4FBC3E236}"/>
              </a:ext>
            </a:extLst>
          </p:cNvPr>
          <p:cNvSpPr>
            <a:spLocks noGrp="1"/>
          </p:cNvSpPr>
          <p:nvPr>
            <p:ph type="title"/>
          </p:nvPr>
        </p:nvSpPr>
        <p:spPr/>
        <p:txBody>
          <a:bodyPr/>
          <a:lstStyle/>
          <a:p>
            <a:r>
              <a:rPr lang="es-ES" dirty="0"/>
              <a:t>E-Commerce</a:t>
            </a:r>
          </a:p>
        </p:txBody>
      </p:sp>
      <p:pic>
        <p:nvPicPr>
          <p:cNvPr id="3" name="Imagen 2">
            <a:extLst>
              <a:ext uri="{FF2B5EF4-FFF2-40B4-BE49-F238E27FC236}">
                <a16:creationId xmlns:a16="http://schemas.microsoft.com/office/drawing/2014/main" id="{81A962AA-40AF-4067-8AAB-84AD5D8B2215}"/>
              </a:ext>
            </a:extLst>
          </p:cNvPr>
          <p:cNvPicPr>
            <a:picLocks noChangeAspect="1"/>
          </p:cNvPicPr>
          <p:nvPr/>
        </p:nvPicPr>
        <p:blipFill>
          <a:blip r:embed="rId2"/>
          <a:stretch>
            <a:fillRect/>
          </a:stretch>
        </p:blipFill>
        <p:spPr>
          <a:xfrm>
            <a:off x="3207929" y="1196990"/>
            <a:ext cx="5307421" cy="3137794"/>
          </a:xfrm>
          <a:prstGeom prst="rect">
            <a:avLst/>
          </a:prstGeom>
        </p:spPr>
      </p:pic>
      <p:pic>
        <p:nvPicPr>
          <p:cNvPr id="4" name="Imagen 3">
            <a:extLst>
              <a:ext uri="{FF2B5EF4-FFF2-40B4-BE49-F238E27FC236}">
                <a16:creationId xmlns:a16="http://schemas.microsoft.com/office/drawing/2014/main" id="{468A8D02-947F-45D1-9C2E-183D6480E926}"/>
              </a:ext>
            </a:extLst>
          </p:cNvPr>
          <p:cNvPicPr>
            <a:picLocks noChangeAspect="1"/>
          </p:cNvPicPr>
          <p:nvPr/>
        </p:nvPicPr>
        <p:blipFill>
          <a:blip r:embed="rId3"/>
          <a:stretch>
            <a:fillRect/>
          </a:stretch>
        </p:blipFill>
        <p:spPr>
          <a:xfrm>
            <a:off x="628650" y="3429000"/>
            <a:ext cx="5307421" cy="3164263"/>
          </a:xfrm>
          <a:prstGeom prst="rect">
            <a:avLst/>
          </a:prstGeom>
        </p:spPr>
      </p:pic>
    </p:spTree>
    <p:extLst>
      <p:ext uri="{BB962C8B-B14F-4D97-AF65-F5344CB8AC3E}">
        <p14:creationId xmlns:p14="http://schemas.microsoft.com/office/powerpoint/2010/main" val="369404931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D5C157-EA50-466B-A23B-98E4FBC3E236}"/>
              </a:ext>
            </a:extLst>
          </p:cNvPr>
          <p:cNvSpPr>
            <a:spLocks noGrp="1"/>
          </p:cNvSpPr>
          <p:nvPr>
            <p:ph type="title"/>
          </p:nvPr>
        </p:nvSpPr>
        <p:spPr/>
        <p:txBody>
          <a:bodyPr/>
          <a:lstStyle/>
          <a:p>
            <a:r>
              <a:rPr lang="es-ES" dirty="0"/>
              <a:t>E-Commerce especializado</a:t>
            </a:r>
          </a:p>
        </p:txBody>
      </p:sp>
      <p:pic>
        <p:nvPicPr>
          <p:cNvPr id="5" name="Imagen 4">
            <a:extLst>
              <a:ext uri="{FF2B5EF4-FFF2-40B4-BE49-F238E27FC236}">
                <a16:creationId xmlns:a16="http://schemas.microsoft.com/office/drawing/2014/main" id="{33859AEB-ADBA-4F23-9348-3C8C8146FCE8}"/>
              </a:ext>
            </a:extLst>
          </p:cNvPr>
          <p:cNvPicPr>
            <a:picLocks noChangeAspect="1"/>
          </p:cNvPicPr>
          <p:nvPr/>
        </p:nvPicPr>
        <p:blipFill>
          <a:blip r:embed="rId2"/>
          <a:stretch>
            <a:fillRect/>
          </a:stretch>
        </p:blipFill>
        <p:spPr>
          <a:xfrm>
            <a:off x="3180661" y="1003302"/>
            <a:ext cx="5334689" cy="3159265"/>
          </a:xfrm>
          <a:prstGeom prst="rect">
            <a:avLst/>
          </a:prstGeom>
        </p:spPr>
      </p:pic>
      <p:pic>
        <p:nvPicPr>
          <p:cNvPr id="6" name="Imagen 5">
            <a:extLst>
              <a:ext uri="{FF2B5EF4-FFF2-40B4-BE49-F238E27FC236}">
                <a16:creationId xmlns:a16="http://schemas.microsoft.com/office/drawing/2014/main" id="{E7E1BD1D-C734-4CF7-B378-AD933C40D6DC}"/>
              </a:ext>
            </a:extLst>
          </p:cNvPr>
          <p:cNvPicPr>
            <a:picLocks noChangeAspect="1"/>
          </p:cNvPicPr>
          <p:nvPr/>
        </p:nvPicPr>
        <p:blipFill>
          <a:blip r:embed="rId3"/>
          <a:stretch>
            <a:fillRect/>
          </a:stretch>
        </p:blipFill>
        <p:spPr>
          <a:xfrm>
            <a:off x="628650" y="2927636"/>
            <a:ext cx="5731863" cy="3377630"/>
          </a:xfrm>
          <a:prstGeom prst="rect">
            <a:avLst/>
          </a:prstGeom>
        </p:spPr>
      </p:pic>
    </p:spTree>
    <p:extLst>
      <p:ext uri="{BB962C8B-B14F-4D97-AF65-F5344CB8AC3E}">
        <p14:creationId xmlns:p14="http://schemas.microsoft.com/office/powerpoint/2010/main" val="19475347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860FA-3109-4B25-94BE-F701B9CA300C}"/>
              </a:ext>
            </a:extLst>
          </p:cNvPr>
          <p:cNvSpPr>
            <a:spLocks noGrp="1"/>
          </p:cNvSpPr>
          <p:nvPr>
            <p:ph type="title"/>
          </p:nvPr>
        </p:nvSpPr>
        <p:spPr/>
        <p:txBody>
          <a:bodyPr/>
          <a:lstStyle/>
          <a:p>
            <a:r>
              <a:rPr lang="es-ES" dirty="0"/>
              <a:t>Portfolio-</a:t>
            </a:r>
            <a:r>
              <a:rPr lang="es-ES" dirty="0" err="1"/>
              <a:t>About</a:t>
            </a:r>
            <a:r>
              <a:rPr lang="es-ES" dirty="0"/>
              <a:t>-Educacional</a:t>
            </a:r>
          </a:p>
        </p:txBody>
      </p:sp>
      <p:sp>
        <p:nvSpPr>
          <p:cNvPr id="3" name="Rectángulo 2">
            <a:extLst>
              <a:ext uri="{FF2B5EF4-FFF2-40B4-BE49-F238E27FC236}">
                <a16:creationId xmlns:a16="http://schemas.microsoft.com/office/drawing/2014/main" id="{D07F15D6-E59A-4A22-B5C6-E1323EAA6ED6}"/>
              </a:ext>
            </a:extLst>
          </p:cNvPr>
          <p:cNvSpPr/>
          <p:nvPr/>
        </p:nvSpPr>
        <p:spPr>
          <a:xfrm>
            <a:off x="628650" y="1020692"/>
            <a:ext cx="1541343" cy="646331"/>
          </a:xfrm>
          <a:prstGeom prst="rect">
            <a:avLst/>
          </a:prstGeom>
        </p:spPr>
        <p:txBody>
          <a:bodyPr wrap="square">
            <a:spAutoFit/>
          </a:bodyPr>
          <a:lstStyle/>
          <a:p>
            <a:r>
              <a:rPr lang="es-ES" dirty="0"/>
              <a:t>Entre personal y producto</a:t>
            </a:r>
          </a:p>
        </p:txBody>
      </p:sp>
      <p:pic>
        <p:nvPicPr>
          <p:cNvPr id="4" name="Imagen 3">
            <a:extLst>
              <a:ext uri="{FF2B5EF4-FFF2-40B4-BE49-F238E27FC236}">
                <a16:creationId xmlns:a16="http://schemas.microsoft.com/office/drawing/2014/main" id="{32047995-24F5-4D65-BC9D-18B9F641E479}"/>
              </a:ext>
            </a:extLst>
          </p:cNvPr>
          <p:cNvPicPr>
            <a:picLocks noChangeAspect="1"/>
          </p:cNvPicPr>
          <p:nvPr/>
        </p:nvPicPr>
        <p:blipFill>
          <a:blip r:embed="rId2"/>
          <a:stretch>
            <a:fillRect/>
          </a:stretch>
        </p:blipFill>
        <p:spPr>
          <a:xfrm>
            <a:off x="2974360" y="1464685"/>
            <a:ext cx="5540990" cy="3251966"/>
          </a:xfrm>
          <a:prstGeom prst="rect">
            <a:avLst/>
          </a:prstGeom>
        </p:spPr>
      </p:pic>
      <p:pic>
        <p:nvPicPr>
          <p:cNvPr id="5" name="Imagen 4">
            <a:extLst>
              <a:ext uri="{FF2B5EF4-FFF2-40B4-BE49-F238E27FC236}">
                <a16:creationId xmlns:a16="http://schemas.microsoft.com/office/drawing/2014/main" id="{0747F5AE-1188-4703-B8CA-C10DE1660F01}"/>
              </a:ext>
            </a:extLst>
          </p:cNvPr>
          <p:cNvPicPr>
            <a:picLocks noChangeAspect="1"/>
          </p:cNvPicPr>
          <p:nvPr/>
        </p:nvPicPr>
        <p:blipFill>
          <a:blip r:embed="rId3"/>
          <a:stretch>
            <a:fillRect/>
          </a:stretch>
        </p:blipFill>
        <p:spPr>
          <a:xfrm>
            <a:off x="628650" y="3090668"/>
            <a:ext cx="5543214" cy="3251966"/>
          </a:xfrm>
          <a:prstGeom prst="rect">
            <a:avLst/>
          </a:prstGeom>
        </p:spPr>
      </p:pic>
    </p:spTree>
    <p:extLst>
      <p:ext uri="{BB962C8B-B14F-4D97-AF65-F5344CB8AC3E}">
        <p14:creationId xmlns:p14="http://schemas.microsoft.com/office/powerpoint/2010/main" val="24200144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DB3CF-9440-4FC5-9981-CFBB8DC12E3E}"/>
              </a:ext>
            </a:extLst>
          </p:cNvPr>
          <p:cNvSpPr>
            <a:spLocks noGrp="1"/>
          </p:cNvSpPr>
          <p:nvPr>
            <p:ph type="title"/>
          </p:nvPr>
        </p:nvSpPr>
        <p:spPr/>
        <p:txBody>
          <a:bodyPr/>
          <a:lstStyle/>
          <a:p>
            <a:r>
              <a:rPr lang="es-ES" dirty="0"/>
              <a:t>Intranets</a:t>
            </a:r>
          </a:p>
        </p:txBody>
      </p:sp>
      <p:pic>
        <p:nvPicPr>
          <p:cNvPr id="3" name="Imagen 2">
            <a:extLst>
              <a:ext uri="{FF2B5EF4-FFF2-40B4-BE49-F238E27FC236}">
                <a16:creationId xmlns:a16="http://schemas.microsoft.com/office/drawing/2014/main" id="{55CAD95B-2785-47AE-8A74-DD4068F2B89F}"/>
              </a:ext>
            </a:extLst>
          </p:cNvPr>
          <p:cNvPicPr>
            <a:picLocks noChangeAspect="1"/>
          </p:cNvPicPr>
          <p:nvPr/>
        </p:nvPicPr>
        <p:blipFill>
          <a:blip r:embed="rId2"/>
          <a:stretch>
            <a:fillRect/>
          </a:stretch>
        </p:blipFill>
        <p:spPr>
          <a:xfrm>
            <a:off x="3193576" y="1146413"/>
            <a:ext cx="5321774" cy="3152338"/>
          </a:xfrm>
          <a:prstGeom prst="rect">
            <a:avLst/>
          </a:prstGeom>
        </p:spPr>
      </p:pic>
      <p:pic>
        <p:nvPicPr>
          <p:cNvPr id="4" name="Imagen 3">
            <a:extLst>
              <a:ext uri="{FF2B5EF4-FFF2-40B4-BE49-F238E27FC236}">
                <a16:creationId xmlns:a16="http://schemas.microsoft.com/office/drawing/2014/main" id="{BE48B913-5FC9-49A1-9CD9-597CD8DF482B}"/>
              </a:ext>
            </a:extLst>
          </p:cNvPr>
          <p:cNvPicPr>
            <a:picLocks noChangeAspect="1"/>
          </p:cNvPicPr>
          <p:nvPr/>
        </p:nvPicPr>
        <p:blipFill>
          <a:blip r:embed="rId3"/>
          <a:stretch>
            <a:fillRect/>
          </a:stretch>
        </p:blipFill>
        <p:spPr>
          <a:xfrm>
            <a:off x="628650" y="2664544"/>
            <a:ext cx="6045958" cy="3554637"/>
          </a:xfrm>
          <a:prstGeom prst="rect">
            <a:avLst/>
          </a:prstGeom>
        </p:spPr>
      </p:pic>
    </p:spTree>
    <p:extLst>
      <p:ext uri="{BB962C8B-B14F-4D97-AF65-F5344CB8AC3E}">
        <p14:creationId xmlns:p14="http://schemas.microsoft.com/office/powerpoint/2010/main" val="10606681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DB3CF-9440-4FC5-9981-CFBB8DC12E3E}"/>
              </a:ext>
            </a:extLst>
          </p:cNvPr>
          <p:cNvSpPr>
            <a:spLocks noGrp="1"/>
          </p:cNvSpPr>
          <p:nvPr>
            <p:ph type="title"/>
          </p:nvPr>
        </p:nvSpPr>
        <p:spPr/>
        <p:txBody>
          <a:bodyPr/>
          <a:lstStyle/>
          <a:p>
            <a:r>
              <a:rPr lang="es-ES" dirty="0"/>
              <a:t>Intranets: Gestión de CMS</a:t>
            </a:r>
          </a:p>
        </p:txBody>
      </p:sp>
      <p:pic>
        <p:nvPicPr>
          <p:cNvPr id="4" name="Imagen 3">
            <a:extLst>
              <a:ext uri="{FF2B5EF4-FFF2-40B4-BE49-F238E27FC236}">
                <a16:creationId xmlns:a16="http://schemas.microsoft.com/office/drawing/2014/main" id="{1D4AC60B-B374-45CD-8EF4-41FD530244BA}"/>
              </a:ext>
            </a:extLst>
          </p:cNvPr>
          <p:cNvPicPr>
            <a:picLocks noChangeAspect="1"/>
          </p:cNvPicPr>
          <p:nvPr/>
        </p:nvPicPr>
        <p:blipFill>
          <a:blip r:embed="rId2"/>
          <a:stretch>
            <a:fillRect/>
          </a:stretch>
        </p:blipFill>
        <p:spPr>
          <a:xfrm>
            <a:off x="3534131" y="1360599"/>
            <a:ext cx="4981219" cy="3224905"/>
          </a:xfrm>
          <a:prstGeom prst="rect">
            <a:avLst/>
          </a:prstGeom>
        </p:spPr>
      </p:pic>
      <p:pic>
        <p:nvPicPr>
          <p:cNvPr id="3074" name="Picture 2" descr="JoomlaAdministrator.jpg">
            <a:extLst>
              <a:ext uri="{FF2B5EF4-FFF2-40B4-BE49-F238E27FC236}">
                <a16:creationId xmlns:a16="http://schemas.microsoft.com/office/drawing/2014/main" id="{1A432938-FDBD-4FD2-8233-1BD643CEC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521" y="3624854"/>
            <a:ext cx="4981219" cy="263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48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Tercera generación (1996-2002)</a:t>
            </a:r>
          </a:p>
        </p:txBody>
      </p:sp>
      <p:sp>
        <p:nvSpPr>
          <p:cNvPr id="3" name="Rectángulo 2"/>
          <p:cNvSpPr/>
          <p:nvPr/>
        </p:nvSpPr>
        <p:spPr>
          <a:xfrm>
            <a:off x="711200" y="1403340"/>
            <a:ext cx="3860800" cy="3970318"/>
          </a:xfrm>
          <a:prstGeom prst="rect">
            <a:avLst/>
          </a:prstGeom>
        </p:spPr>
        <p:txBody>
          <a:bodyPr wrap="square">
            <a:spAutoFit/>
          </a:bodyPr>
          <a:lstStyle/>
          <a:p>
            <a:r>
              <a:rPr lang="es-ES" dirty="0"/>
              <a:t>Se incorporan los principios de </a:t>
            </a:r>
            <a:r>
              <a:rPr lang="es-ES" b="1" dirty="0"/>
              <a:t>usabilidad</a:t>
            </a:r>
            <a:r>
              <a:rPr lang="es-ES" dirty="0"/>
              <a:t> y </a:t>
            </a:r>
            <a:r>
              <a:rPr lang="es-ES" b="1" dirty="0"/>
              <a:t>accesibilidad</a:t>
            </a:r>
            <a:r>
              <a:rPr lang="es-ES" dirty="0"/>
              <a:t>.</a:t>
            </a:r>
          </a:p>
          <a:p>
            <a:endParaRPr lang="es-ES" dirty="0"/>
          </a:p>
          <a:p>
            <a:pPr marL="285750" indent="-285750">
              <a:buFont typeface="Arial" panose="020B0604020202020204" pitchFamily="34" charset="0"/>
              <a:buChar char="•"/>
            </a:pPr>
            <a:r>
              <a:rPr lang="es-ES" dirty="0"/>
              <a:t>Los sitios web se crean teniendo en cuenta los posibles usuarios y el objetivo del sitio (informar, vender, ofrecer servicios, etc.).</a:t>
            </a:r>
          </a:p>
          <a:p>
            <a:pPr marL="285750" indent="-285750">
              <a:buFont typeface="Arial" panose="020B0604020202020204" pitchFamily="34" charset="0"/>
              <a:buChar char="•"/>
            </a:pPr>
            <a:r>
              <a:rPr lang="es-ES" dirty="0"/>
              <a:t>Se emplean metáforas y temas visuales para seducir y guiar al usuario, creando una experiencia completa desde la primera página hasta la última.</a:t>
            </a:r>
          </a:p>
          <a:p>
            <a:pPr marL="285750" indent="-285750">
              <a:buFont typeface="Arial" panose="020B0604020202020204" pitchFamily="34" charset="0"/>
              <a:buChar char="•"/>
            </a:pPr>
            <a:r>
              <a:rPr lang="es-ES" dirty="0"/>
              <a:t>Se comprueba con usuarios reales el funcionamiento de los sitios web.</a:t>
            </a:r>
          </a:p>
        </p:txBody>
      </p:sp>
      <p:pic>
        <p:nvPicPr>
          <p:cNvPr id="9218" name="Picture 2" descr="http://ecx.images-amazon.com/images/I/41f5nngzAS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448" y="1465734"/>
            <a:ext cx="2435403" cy="3187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nealite.fr/wp-content/uploads/2012/06/jesse_james_garrett_headsho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111" y="3396923"/>
            <a:ext cx="1905000" cy="1905000"/>
          </a:xfrm>
          <a:prstGeom prst="rect">
            <a:avLst/>
          </a:prstGeom>
        </p:spPr>
        <p:style>
          <a:lnRef idx="0">
            <a:schemeClr val="accent3"/>
          </a:lnRef>
          <a:fillRef idx="3">
            <a:schemeClr val="accent3"/>
          </a:fillRef>
          <a:effectRef idx="3">
            <a:schemeClr val="accent3"/>
          </a:effectRef>
          <a:fontRef idx="minor">
            <a:schemeClr val="lt1"/>
          </a:fontRef>
        </p:style>
      </p:pic>
      <p:sp>
        <p:nvSpPr>
          <p:cNvPr id="4" name="Rectángulo 3"/>
          <p:cNvSpPr/>
          <p:nvPr/>
        </p:nvSpPr>
        <p:spPr>
          <a:xfrm>
            <a:off x="4935448" y="5115867"/>
            <a:ext cx="327360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u="sng" dirty="0"/>
              <a:t>The Elements of User Experience User-Centered Design for the Web and Beyond</a:t>
            </a:r>
            <a:r>
              <a:rPr lang="en-US" i="1" dirty="0"/>
              <a:t>. </a:t>
            </a:r>
            <a:r>
              <a:rPr lang="en-US" dirty="0"/>
              <a:t>Jesse James Garrett. New Readers, 2002</a:t>
            </a:r>
          </a:p>
        </p:txBody>
      </p:sp>
      <p:sp>
        <p:nvSpPr>
          <p:cNvPr id="5" name="CuadroTexto 4"/>
          <p:cNvSpPr txBox="1"/>
          <p:nvPr/>
        </p:nvSpPr>
        <p:spPr>
          <a:xfrm>
            <a:off x="823913" y="5669865"/>
            <a:ext cx="3822700" cy="646331"/>
          </a:xfrm>
          <a:prstGeom prst="rect">
            <a:avLst/>
          </a:prstGeom>
          <a:noFill/>
        </p:spPr>
        <p:txBody>
          <a:bodyPr wrap="square" rtlCol="0">
            <a:spAutoFit/>
          </a:bodyPr>
          <a:lstStyle/>
          <a:p>
            <a:r>
              <a:rPr lang="es-ES" dirty="0"/>
              <a:t>Desemboca el </a:t>
            </a:r>
            <a:r>
              <a:rPr lang="es-ES" b="1" dirty="0"/>
              <a:t>diseño centrado en el usuario</a:t>
            </a:r>
            <a:r>
              <a:rPr lang="es-ES" dirty="0"/>
              <a:t> aplicado a la web</a:t>
            </a:r>
          </a:p>
        </p:txBody>
      </p:sp>
    </p:spTree>
    <p:extLst>
      <p:ext uri="{BB962C8B-B14F-4D97-AF65-F5344CB8AC3E}">
        <p14:creationId xmlns:p14="http://schemas.microsoft.com/office/powerpoint/2010/main" val="14220538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E7654A-C991-47C3-9138-442F1DEF79E4}"/>
              </a:ext>
            </a:extLst>
          </p:cNvPr>
          <p:cNvSpPr>
            <a:spLocks noGrp="1"/>
          </p:cNvSpPr>
          <p:nvPr>
            <p:ph type="title"/>
          </p:nvPr>
        </p:nvSpPr>
        <p:spPr/>
        <p:txBody>
          <a:bodyPr/>
          <a:lstStyle/>
          <a:p>
            <a:r>
              <a:rPr lang="es-ES" dirty="0"/>
              <a:t>Buscadores (1)</a:t>
            </a:r>
          </a:p>
        </p:txBody>
      </p:sp>
      <p:pic>
        <p:nvPicPr>
          <p:cNvPr id="3" name="Imagen 2">
            <a:extLst>
              <a:ext uri="{FF2B5EF4-FFF2-40B4-BE49-F238E27FC236}">
                <a16:creationId xmlns:a16="http://schemas.microsoft.com/office/drawing/2014/main" id="{39838473-921E-4BB0-B30A-67F310B12510}"/>
              </a:ext>
            </a:extLst>
          </p:cNvPr>
          <p:cNvPicPr>
            <a:picLocks noChangeAspect="1"/>
          </p:cNvPicPr>
          <p:nvPr/>
        </p:nvPicPr>
        <p:blipFill>
          <a:blip r:embed="rId2"/>
          <a:stretch>
            <a:fillRect/>
          </a:stretch>
        </p:blipFill>
        <p:spPr>
          <a:xfrm>
            <a:off x="3111690" y="1229156"/>
            <a:ext cx="5622876" cy="3292234"/>
          </a:xfrm>
          <a:prstGeom prst="rect">
            <a:avLst/>
          </a:prstGeom>
        </p:spPr>
      </p:pic>
      <p:pic>
        <p:nvPicPr>
          <p:cNvPr id="4" name="Imagen 3">
            <a:extLst>
              <a:ext uri="{FF2B5EF4-FFF2-40B4-BE49-F238E27FC236}">
                <a16:creationId xmlns:a16="http://schemas.microsoft.com/office/drawing/2014/main" id="{4D31F5A7-FEDF-4B86-882B-825B286B0644}"/>
              </a:ext>
            </a:extLst>
          </p:cNvPr>
          <p:cNvPicPr>
            <a:picLocks noChangeAspect="1"/>
          </p:cNvPicPr>
          <p:nvPr/>
        </p:nvPicPr>
        <p:blipFill>
          <a:blip r:embed="rId3"/>
          <a:stretch>
            <a:fillRect/>
          </a:stretch>
        </p:blipFill>
        <p:spPr>
          <a:xfrm>
            <a:off x="628650" y="2875273"/>
            <a:ext cx="5552329" cy="3292234"/>
          </a:xfrm>
          <a:prstGeom prst="rect">
            <a:avLst/>
          </a:prstGeom>
        </p:spPr>
      </p:pic>
    </p:spTree>
    <p:extLst>
      <p:ext uri="{BB962C8B-B14F-4D97-AF65-F5344CB8AC3E}">
        <p14:creationId xmlns:p14="http://schemas.microsoft.com/office/powerpoint/2010/main" val="13937498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E7654A-C991-47C3-9138-442F1DEF79E4}"/>
              </a:ext>
            </a:extLst>
          </p:cNvPr>
          <p:cNvSpPr>
            <a:spLocks noGrp="1"/>
          </p:cNvSpPr>
          <p:nvPr>
            <p:ph type="title"/>
          </p:nvPr>
        </p:nvSpPr>
        <p:spPr/>
        <p:txBody>
          <a:bodyPr/>
          <a:lstStyle/>
          <a:p>
            <a:r>
              <a:rPr lang="es-ES" dirty="0"/>
              <a:t>Buscadores (2): especializados</a:t>
            </a:r>
          </a:p>
        </p:txBody>
      </p:sp>
      <p:pic>
        <p:nvPicPr>
          <p:cNvPr id="4" name="Imagen 3">
            <a:extLst>
              <a:ext uri="{FF2B5EF4-FFF2-40B4-BE49-F238E27FC236}">
                <a16:creationId xmlns:a16="http://schemas.microsoft.com/office/drawing/2014/main" id="{49D1EEB5-A016-45BB-A17A-172FCE20E7F7}"/>
              </a:ext>
            </a:extLst>
          </p:cNvPr>
          <p:cNvPicPr>
            <a:picLocks noChangeAspect="1"/>
          </p:cNvPicPr>
          <p:nvPr/>
        </p:nvPicPr>
        <p:blipFill>
          <a:blip r:embed="rId2"/>
          <a:stretch>
            <a:fillRect/>
          </a:stretch>
        </p:blipFill>
        <p:spPr>
          <a:xfrm>
            <a:off x="3275462" y="1305978"/>
            <a:ext cx="5036025" cy="2966274"/>
          </a:xfrm>
          <a:prstGeom prst="rect">
            <a:avLst/>
          </a:prstGeom>
        </p:spPr>
      </p:pic>
      <p:pic>
        <p:nvPicPr>
          <p:cNvPr id="5" name="Imagen 4">
            <a:extLst>
              <a:ext uri="{FF2B5EF4-FFF2-40B4-BE49-F238E27FC236}">
                <a16:creationId xmlns:a16="http://schemas.microsoft.com/office/drawing/2014/main" id="{34BA3187-1C48-47F2-BE4A-D31E55DE13A8}"/>
              </a:ext>
            </a:extLst>
          </p:cNvPr>
          <p:cNvPicPr>
            <a:picLocks noChangeAspect="1"/>
          </p:cNvPicPr>
          <p:nvPr/>
        </p:nvPicPr>
        <p:blipFill>
          <a:blip r:embed="rId3"/>
          <a:stretch>
            <a:fillRect/>
          </a:stretch>
        </p:blipFill>
        <p:spPr>
          <a:xfrm>
            <a:off x="628650" y="2982861"/>
            <a:ext cx="5390059" cy="3184135"/>
          </a:xfrm>
          <a:prstGeom prst="rect">
            <a:avLst/>
          </a:prstGeom>
        </p:spPr>
      </p:pic>
    </p:spTree>
    <p:extLst>
      <p:ext uri="{BB962C8B-B14F-4D97-AF65-F5344CB8AC3E}">
        <p14:creationId xmlns:p14="http://schemas.microsoft.com/office/powerpoint/2010/main" val="33173207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B2D8EF1-9427-48E9-99B0-6F3C6709FB99}"/>
              </a:ext>
            </a:extLst>
          </p:cNvPr>
          <p:cNvPicPr>
            <a:picLocks noChangeAspect="1"/>
          </p:cNvPicPr>
          <p:nvPr/>
        </p:nvPicPr>
        <p:blipFill>
          <a:blip r:embed="rId2"/>
          <a:stretch>
            <a:fillRect/>
          </a:stretch>
        </p:blipFill>
        <p:spPr>
          <a:xfrm>
            <a:off x="3205250" y="1214652"/>
            <a:ext cx="5153201" cy="3057898"/>
          </a:xfrm>
          <a:prstGeom prst="rect">
            <a:avLst/>
          </a:prstGeom>
        </p:spPr>
      </p:pic>
      <p:sp>
        <p:nvSpPr>
          <p:cNvPr id="2" name="Título 1">
            <a:extLst>
              <a:ext uri="{FF2B5EF4-FFF2-40B4-BE49-F238E27FC236}">
                <a16:creationId xmlns:a16="http://schemas.microsoft.com/office/drawing/2014/main" id="{98C09AC0-90EB-433A-A1A3-501A62EB6BFA}"/>
              </a:ext>
            </a:extLst>
          </p:cNvPr>
          <p:cNvSpPr>
            <a:spLocks noGrp="1"/>
          </p:cNvSpPr>
          <p:nvPr>
            <p:ph type="title"/>
          </p:nvPr>
        </p:nvSpPr>
        <p:spPr/>
        <p:txBody>
          <a:bodyPr/>
          <a:lstStyle/>
          <a:p>
            <a:r>
              <a:rPr lang="es-ES" dirty="0"/>
              <a:t>Redes sociales</a:t>
            </a:r>
          </a:p>
        </p:txBody>
      </p:sp>
      <p:pic>
        <p:nvPicPr>
          <p:cNvPr id="3" name="Imagen 2">
            <a:extLst>
              <a:ext uri="{FF2B5EF4-FFF2-40B4-BE49-F238E27FC236}">
                <a16:creationId xmlns:a16="http://schemas.microsoft.com/office/drawing/2014/main" id="{AA7E9B6D-6B1C-43E2-B528-5B755BA49D08}"/>
              </a:ext>
            </a:extLst>
          </p:cNvPr>
          <p:cNvPicPr>
            <a:picLocks noChangeAspect="1"/>
          </p:cNvPicPr>
          <p:nvPr/>
        </p:nvPicPr>
        <p:blipFill>
          <a:blip r:embed="rId3"/>
          <a:stretch>
            <a:fillRect/>
          </a:stretch>
        </p:blipFill>
        <p:spPr>
          <a:xfrm>
            <a:off x="628650" y="3302758"/>
            <a:ext cx="5153201" cy="3055438"/>
          </a:xfrm>
          <a:prstGeom prst="rect">
            <a:avLst/>
          </a:prstGeom>
        </p:spPr>
      </p:pic>
    </p:spTree>
    <p:extLst>
      <p:ext uri="{BB962C8B-B14F-4D97-AF65-F5344CB8AC3E}">
        <p14:creationId xmlns:p14="http://schemas.microsoft.com/office/powerpoint/2010/main" val="33993555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0B5966-1151-49C7-A960-70157A3AD08F}"/>
              </a:ext>
            </a:extLst>
          </p:cNvPr>
          <p:cNvSpPr>
            <a:spLocks noGrp="1"/>
          </p:cNvSpPr>
          <p:nvPr>
            <p:ph type="title"/>
          </p:nvPr>
        </p:nvSpPr>
        <p:spPr>
          <a:xfrm>
            <a:off x="628650" y="365127"/>
            <a:ext cx="7886700" cy="638174"/>
          </a:xfrm>
        </p:spPr>
        <p:txBody>
          <a:bodyPr/>
          <a:lstStyle/>
          <a:p>
            <a:r>
              <a:rPr lang="es-ES" dirty="0"/>
              <a:t>Inspiración (1)</a:t>
            </a:r>
          </a:p>
        </p:txBody>
      </p:sp>
      <p:pic>
        <p:nvPicPr>
          <p:cNvPr id="3" name="Imagen 2">
            <a:extLst>
              <a:ext uri="{FF2B5EF4-FFF2-40B4-BE49-F238E27FC236}">
                <a16:creationId xmlns:a16="http://schemas.microsoft.com/office/drawing/2014/main" id="{12E26257-44D3-4E2C-9457-2D0B2202EB8A}"/>
              </a:ext>
            </a:extLst>
          </p:cNvPr>
          <p:cNvPicPr>
            <a:picLocks noChangeAspect="1"/>
          </p:cNvPicPr>
          <p:nvPr/>
        </p:nvPicPr>
        <p:blipFill>
          <a:blip r:embed="rId2"/>
          <a:stretch>
            <a:fillRect/>
          </a:stretch>
        </p:blipFill>
        <p:spPr>
          <a:xfrm>
            <a:off x="1008063" y="1282699"/>
            <a:ext cx="6948487" cy="4102916"/>
          </a:xfrm>
          <a:prstGeom prst="rect">
            <a:avLst/>
          </a:prstGeom>
        </p:spPr>
      </p:pic>
      <p:sp>
        <p:nvSpPr>
          <p:cNvPr id="4" name="Rectángulo 3">
            <a:extLst>
              <a:ext uri="{FF2B5EF4-FFF2-40B4-BE49-F238E27FC236}">
                <a16:creationId xmlns:a16="http://schemas.microsoft.com/office/drawing/2014/main" id="{0845802A-B3B9-4342-BA70-95B7FE88C4FF}"/>
              </a:ext>
            </a:extLst>
          </p:cNvPr>
          <p:cNvSpPr/>
          <p:nvPr/>
        </p:nvSpPr>
        <p:spPr>
          <a:xfrm>
            <a:off x="4942263" y="5872629"/>
            <a:ext cx="3014287" cy="369332"/>
          </a:xfrm>
          <a:prstGeom prst="rect">
            <a:avLst/>
          </a:prstGeom>
        </p:spPr>
        <p:txBody>
          <a:bodyPr wrap="none">
            <a:spAutoFit/>
          </a:bodyPr>
          <a:lstStyle/>
          <a:p>
            <a:r>
              <a:rPr lang="es-ES" dirty="0">
                <a:hlinkClick r:id="rId3"/>
              </a:rPr>
              <a:t>https://www.siteinspire.com/</a:t>
            </a:r>
            <a:endParaRPr lang="es-ES" dirty="0"/>
          </a:p>
        </p:txBody>
      </p:sp>
    </p:spTree>
    <p:extLst>
      <p:ext uri="{BB962C8B-B14F-4D97-AF65-F5344CB8AC3E}">
        <p14:creationId xmlns:p14="http://schemas.microsoft.com/office/powerpoint/2010/main" val="120764466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0B5966-1151-49C7-A960-70157A3AD08F}"/>
              </a:ext>
            </a:extLst>
          </p:cNvPr>
          <p:cNvSpPr>
            <a:spLocks noGrp="1"/>
          </p:cNvSpPr>
          <p:nvPr>
            <p:ph type="title"/>
          </p:nvPr>
        </p:nvSpPr>
        <p:spPr/>
        <p:txBody>
          <a:bodyPr/>
          <a:lstStyle/>
          <a:p>
            <a:r>
              <a:rPr lang="es-ES" dirty="0"/>
              <a:t>Inspiración (2)</a:t>
            </a:r>
          </a:p>
        </p:txBody>
      </p:sp>
      <p:pic>
        <p:nvPicPr>
          <p:cNvPr id="3" name="Imagen 2">
            <a:extLst>
              <a:ext uri="{FF2B5EF4-FFF2-40B4-BE49-F238E27FC236}">
                <a16:creationId xmlns:a16="http://schemas.microsoft.com/office/drawing/2014/main" id="{444B5CD0-6D78-45F8-A5DF-FA6BAA652518}"/>
              </a:ext>
            </a:extLst>
          </p:cNvPr>
          <p:cNvPicPr>
            <a:picLocks noChangeAspect="1"/>
          </p:cNvPicPr>
          <p:nvPr/>
        </p:nvPicPr>
        <p:blipFill>
          <a:blip r:embed="rId2"/>
          <a:stretch>
            <a:fillRect/>
          </a:stretch>
        </p:blipFill>
        <p:spPr>
          <a:xfrm>
            <a:off x="1008062" y="1307422"/>
            <a:ext cx="6989947" cy="4161050"/>
          </a:xfrm>
          <a:prstGeom prst="rect">
            <a:avLst/>
          </a:prstGeom>
        </p:spPr>
      </p:pic>
      <p:sp>
        <p:nvSpPr>
          <p:cNvPr id="4" name="Rectángulo 3">
            <a:extLst>
              <a:ext uri="{FF2B5EF4-FFF2-40B4-BE49-F238E27FC236}">
                <a16:creationId xmlns:a16="http://schemas.microsoft.com/office/drawing/2014/main" id="{396E348E-660B-454C-8C83-874D04FA2671}"/>
              </a:ext>
            </a:extLst>
          </p:cNvPr>
          <p:cNvSpPr/>
          <p:nvPr/>
        </p:nvSpPr>
        <p:spPr>
          <a:xfrm>
            <a:off x="4034039" y="5892531"/>
            <a:ext cx="3963970" cy="369332"/>
          </a:xfrm>
          <a:prstGeom prst="rect">
            <a:avLst/>
          </a:prstGeom>
        </p:spPr>
        <p:txBody>
          <a:bodyPr wrap="none">
            <a:spAutoFit/>
          </a:bodyPr>
          <a:lstStyle/>
          <a:p>
            <a:r>
              <a:rPr lang="es-ES" dirty="0">
                <a:hlinkClick r:id="rId3"/>
              </a:rPr>
              <a:t>https://www.awwwards.com/websites/</a:t>
            </a:r>
            <a:endParaRPr lang="es-ES" dirty="0"/>
          </a:p>
        </p:txBody>
      </p:sp>
    </p:spTree>
    <p:extLst>
      <p:ext uri="{BB962C8B-B14F-4D97-AF65-F5344CB8AC3E}">
        <p14:creationId xmlns:p14="http://schemas.microsoft.com/office/powerpoint/2010/main" val="40190163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0B5966-1151-49C7-A960-70157A3AD08F}"/>
              </a:ext>
            </a:extLst>
          </p:cNvPr>
          <p:cNvSpPr>
            <a:spLocks noGrp="1"/>
          </p:cNvSpPr>
          <p:nvPr>
            <p:ph type="title"/>
          </p:nvPr>
        </p:nvSpPr>
        <p:spPr/>
        <p:txBody>
          <a:bodyPr/>
          <a:lstStyle/>
          <a:p>
            <a:r>
              <a:rPr lang="es-ES" dirty="0"/>
              <a:t>Inspiración (3)</a:t>
            </a:r>
          </a:p>
        </p:txBody>
      </p:sp>
      <p:pic>
        <p:nvPicPr>
          <p:cNvPr id="5" name="Imagen 4">
            <a:extLst>
              <a:ext uri="{FF2B5EF4-FFF2-40B4-BE49-F238E27FC236}">
                <a16:creationId xmlns:a16="http://schemas.microsoft.com/office/drawing/2014/main" id="{D6A9E456-963E-401C-B656-F5097DEFBEC0}"/>
              </a:ext>
            </a:extLst>
          </p:cNvPr>
          <p:cNvPicPr>
            <a:picLocks noChangeAspect="1"/>
          </p:cNvPicPr>
          <p:nvPr/>
        </p:nvPicPr>
        <p:blipFill>
          <a:blip r:embed="rId2"/>
          <a:stretch>
            <a:fillRect/>
          </a:stretch>
        </p:blipFill>
        <p:spPr>
          <a:xfrm>
            <a:off x="1026371" y="1370732"/>
            <a:ext cx="6930179" cy="4116536"/>
          </a:xfrm>
          <a:prstGeom prst="rect">
            <a:avLst/>
          </a:prstGeom>
        </p:spPr>
      </p:pic>
      <p:sp>
        <p:nvSpPr>
          <p:cNvPr id="6" name="Rectángulo 5">
            <a:extLst>
              <a:ext uri="{FF2B5EF4-FFF2-40B4-BE49-F238E27FC236}">
                <a16:creationId xmlns:a16="http://schemas.microsoft.com/office/drawing/2014/main" id="{1A56DA63-61EF-4598-95A6-33AF32C165E8}"/>
              </a:ext>
            </a:extLst>
          </p:cNvPr>
          <p:cNvSpPr/>
          <p:nvPr/>
        </p:nvSpPr>
        <p:spPr>
          <a:xfrm>
            <a:off x="4008417" y="5854699"/>
            <a:ext cx="4120487" cy="369332"/>
          </a:xfrm>
          <a:prstGeom prst="rect">
            <a:avLst/>
          </a:prstGeom>
        </p:spPr>
        <p:txBody>
          <a:bodyPr wrap="none">
            <a:spAutoFit/>
          </a:bodyPr>
          <a:lstStyle/>
          <a:p>
            <a:r>
              <a:rPr lang="es-ES" dirty="0">
                <a:hlinkClick r:id="rId3"/>
              </a:rPr>
              <a:t>https://www.webdesign-inspiration.com/</a:t>
            </a:r>
            <a:endParaRPr lang="es-ES" dirty="0"/>
          </a:p>
        </p:txBody>
      </p:sp>
    </p:spTree>
    <p:extLst>
      <p:ext uri="{BB962C8B-B14F-4D97-AF65-F5344CB8AC3E}">
        <p14:creationId xmlns:p14="http://schemas.microsoft.com/office/powerpoint/2010/main" val="358615177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0B5966-1151-49C7-A960-70157A3AD08F}"/>
              </a:ext>
            </a:extLst>
          </p:cNvPr>
          <p:cNvSpPr>
            <a:spLocks noGrp="1"/>
          </p:cNvSpPr>
          <p:nvPr>
            <p:ph type="title"/>
          </p:nvPr>
        </p:nvSpPr>
        <p:spPr/>
        <p:txBody>
          <a:bodyPr/>
          <a:lstStyle/>
          <a:p>
            <a:r>
              <a:rPr lang="es-ES" dirty="0"/>
              <a:t>Inspiración: </a:t>
            </a:r>
            <a:r>
              <a:rPr lang="es-ES" dirty="0" err="1"/>
              <a:t>SPAs</a:t>
            </a:r>
            <a:endParaRPr lang="es-ES" dirty="0"/>
          </a:p>
        </p:txBody>
      </p:sp>
      <p:pic>
        <p:nvPicPr>
          <p:cNvPr id="3" name="Imagen 2">
            <a:extLst>
              <a:ext uri="{FF2B5EF4-FFF2-40B4-BE49-F238E27FC236}">
                <a16:creationId xmlns:a16="http://schemas.microsoft.com/office/drawing/2014/main" id="{D025E4B3-2C21-4626-8D51-C6D06D20F9B5}"/>
              </a:ext>
            </a:extLst>
          </p:cNvPr>
          <p:cNvPicPr>
            <a:picLocks noChangeAspect="1"/>
          </p:cNvPicPr>
          <p:nvPr/>
        </p:nvPicPr>
        <p:blipFill>
          <a:blip r:embed="rId2"/>
          <a:stretch>
            <a:fillRect/>
          </a:stretch>
        </p:blipFill>
        <p:spPr>
          <a:xfrm>
            <a:off x="1008063" y="1348261"/>
            <a:ext cx="6993480" cy="4156067"/>
          </a:xfrm>
          <a:prstGeom prst="rect">
            <a:avLst/>
          </a:prstGeom>
        </p:spPr>
      </p:pic>
      <p:sp>
        <p:nvSpPr>
          <p:cNvPr id="4" name="Rectángulo 3">
            <a:extLst>
              <a:ext uri="{FF2B5EF4-FFF2-40B4-BE49-F238E27FC236}">
                <a16:creationId xmlns:a16="http://schemas.microsoft.com/office/drawing/2014/main" id="{11CAF9EB-6406-4DA0-B224-14742E4858C7}"/>
              </a:ext>
            </a:extLst>
          </p:cNvPr>
          <p:cNvSpPr/>
          <p:nvPr/>
        </p:nvSpPr>
        <p:spPr>
          <a:xfrm>
            <a:off x="5290544" y="5849288"/>
            <a:ext cx="2710999" cy="369332"/>
          </a:xfrm>
          <a:prstGeom prst="rect">
            <a:avLst/>
          </a:prstGeom>
        </p:spPr>
        <p:txBody>
          <a:bodyPr wrap="none">
            <a:spAutoFit/>
          </a:bodyPr>
          <a:lstStyle/>
          <a:p>
            <a:r>
              <a:rPr lang="es-ES" dirty="0">
                <a:hlinkClick r:id="rId3"/>
              </a:rPr>
              <a:t>https://onepagelove.com/</a:t>
            </a:r>
            <a:endParaRPr lang="es-ES" dirty="0"/>
          </a:p>
        </p:txBody>
      </p:sp>
    </p:spTree>
    <p:extLst>
      <p:ext uri="{BB962C8B-B14F-4D97-AF65-F5344CB8AC3E}">
        <p14:creationId xmlns:p14="http://schemas.microsoft.com/office/powerpoint/2010/main" val="22661076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9EB411-B91A-4EA2-84DD-877AF0480F90}"/>
              </a:ext>
            </a:extLst>
          </p:cNvPr>
          <p:cNvSpPr>
            <a:spLocks noGrp="1"/>
          </p:cNvSpPr>
          <p:nvPr>
            <p:ph type="title"/>
          </p:nvPr>
        </p:nvSpPr>
        <p:spPr/>
        <p:txBody>
          <a:bodyPr/>
          <a:lstStyle/>
          <a:p>
            <a:r>
              <a:rPr lang="es-ES" dirty="0"/>
              <a:t>Método: Recursos</a:t>
            </a:r>
          </a:p>
        </p:txBody>
      </p:sp>
      <p:sp>
        <p:nvSpPr>
          <p:cNvPr id="3" name="Marcador de contenido 2">
            <a:extLst>
              <a:ext uri="{FF2B5EF4-FFF2-40B4-BE49-F238E27FC236}">
                <a16:creationId xmlns:a16="http://schemas.microsoft.com/office/drawing/2014/main" id="{9223C9F6-EB51-4EA5-95A6-A984DF926515}"/>
              </a:ext>
            </a:extLst>
          </p:cNvPr>
          <p:cNvSpPr>
            <a:spLocks noGrp="1"/>
          </p:cNvSpPr>
          <p:nvPr>
            <p:ph idx="1"/>
          </p:nvPr>
        </p:nvSpPr>
        <p:spPr/>
        <p:txBody>
          <a:bodyPr/>
          <a:lstStyle/>
          <a:p>
            <a:r>
              <a:rPr lang="es-ES" dirty="0"/>
              <a:t>Contenido.</a:t>
            </a:r>
          </a:p>
          <a:p>
            <a:r>
              <a:rPr lang="es-ES" dirty="0"/>
              <a:t>Color.</a:t>
            </a:r>
          </a:p>
          <a:p>
            <a:r>
              <a:rPr lang="es-ES" dirty="0"/>
              <a:t>Tipografía.</a:t>
            </a:r>
          </a:p>
          <a:p>
            <a:r>
              <a:rPr lang="es-ES" dirty="0"/>
              <a:t>Iconografía.</a:t>
            </a:r>
          </a:p>
          <a:p>
            <a:r>
              <a:rPr lang="es-ES" dirty="0"/>
              <a:t>Patrones.</a:t>
            </a:r>
          </a:p>
          <a:p>
            <a:r>
              <a:rPr lang="es-ES" dirty="0"/>
              <a:t>Fotografías.</a:t>
            </a:r>
          </a:p>
        </p:txBody>
      </p:sp>
    </p:spTree>
    <p:extLst>
      <p:ext uri="{BB962C8B-B14F-4D97-AF65-F5344CB8AC3E}">
        <p14:creationId xmlns:p14="http://schemas.microsoft.com/office/powerpoint/2010/main" val="386782780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Paletas de colores</a:t>
            </a:r>
          </a:p>
        </p:txBody>
      </p:sp>
      <p:sp>
        <p:nvSpPr>
          <p:cNvPr id="3" name="CuadroTexto 2"/>
          <p:cNvSpPr txBox="1"/>
          <p:nvPr/>
        </p:nvSpPr>
        <p:spPr>
          <a:xfrm>
            <a:off x="628650" y="1290211"/>
            <a:ext cx="2674108" cy="923330"/>
          </a:xfrm>
          <a:prstGeom prst="rect">
            <a:avLst/>
          </a:prstGeom>
          <a:noFill/>
        </p:spPr>
        <p:txBody>
          <a:bodyPr wrap="square" rtlCol="0">
            <a:spAutoFit/>
          </a:bodyPr>
          <a:lstStyle/>
          <a:p>
            <a:r>
              <a:rPr lang="es-ES" dirty="0"/>
              <a:t>Adobe Color CC (</a:t>
            </a:r>
            <a:r>
              <a:rPr lang="es-ES" dirty="0">
                <a:hlinkClick r:id="rId3"/>
              </a:rPr>
              <a:t>https://color.adobe.com/</a:t>
            </a:r>
            <a:r>
              <a:rPr lang="es-ES" dirty="0"/>
              <a:t>)</a:t>
            </a:r>
          </a:p>
          <a:p>
            <a:r>
              <a:rPr lang="es-ES" dirty="0"/>
              <a:t>Antes Kuler.adobe.com</a:t>
            </a:r>
          </a:p>
        </p:txBody>
      </p:sp>
      <p:pic>
        <p:nvPicPr>
          <p:cNvPr id="4" name="Imagen 3"/>
          <p:cNvPicPr>
            <a:picLocks noChangeAspect="1"/>
          </p:cNvPicPr>
          <p:nvPr/>
        </p:nvPicPr>
        <p:blipFill>
          <a:blip r:embed="rId4"/>
          <a:stretch>
            <a:fillRect/>
          </a:stretch>
        </p:blipFill>
        <p:spPr>
          <a:xfrm>
            <a:off x="4176215" y="1107141"/>
            <a:ext cx="4229953" cy="3916455"/>
          </a:xfrm>
          <a:prstGeom prst="rect">
            <a:avLst/>
          </a:prstGeom>
        </p:spPr>
      </p:pic>
      <p:pic>
        <p:nvPicPr>
          <p:cNvPr id="5" name="Imagen 4">
            <a:extLst>
              <a:ext uri="{FF2B5EF4-FFF2-40B4-BE49-F238E27FC236}">
                <a16:creationId xmlns:a16="http://schemas.microsoft.com/office/drawing/2014/main" id="{B2E547E8-7E46-4C64-BD8B-E416778A7C2A}"/>
              </a:ext>
            </a:extLst>
          </p:cNvPr>
          <p:cNvPicPr>
            <a:picLocks noChangeAspect="1"/>
          </p:cNvPicPr>
          <p:nvPr/>
        </p:nvPicPr>
        <p:blipFill>
          <a:blip r:embed="rId5"/>
          <a:stretch>
            <a:fillRect/>
          </a:stretch>
        </p:blipFill>
        <p:spPr>
          <a:xfrm>
            <a:off x="737832" y="3641873"/>
            <a:ext cx="4555736" cy="2763445"/>
          </a:xfrm>
          <a:prstGeom prst="rect">
            <a:avLst/>
          </a:prstGeom>
        </p:spPr>
      </p:pic>
      <p:sp>
        <p:nvSpPr>
          <p:cNvPr id="6" name="Rectángulo 5">
            <a:extLst>
              <a:ext uri="{FF2B5EF4-FFF2-40B4-BE49-F238E27FC236}">
                <a16:creationId xmlns:a16="http://schemas.microsoft.com/office/drawing/2014/main" id="{D306C879-9D77-48EA-9D83-A1B82CEE2AFF}"/>
              </a:ext>
            </a:extLst>
          </p:cNvPr>
          <p:cNvSpPr/>
          <p:nvPr/>
        </p:nvSpPr>
        <p:spPr>
          <a:xfrm>
            <a:off x="5875530" y="5427693"/>
            <a:ext cx="2001574" cy="646331"/>
          </a:xfrm>
          <a:prstGeom prst="rect">
            <a:avLst/>
          </a:prstGeom>
        </p:spPr>
        <p:txBody>
          <a:bodyPr wrap="none">
            <a:spAutoFit/>
          </a:bodyPr>
          <a:lstStyle/>
          <a:p>
            <a:r>
              <a:rPr lang="es-ES" dirty="0" err="1"/>
              <a:t>Coolors</a:t>
            </a:r>
            <a:endParaRPr lang="es-ES" dirty="0"/>
          </a:p>
          <a:p>
            <a:r>
              <a:rPr lang="es-ES" dirty="0">
                <a:hlinkClick r:id="rId6"/>
              </a:rPr>
              <a:t>https://coolors.co/</a:t>
            </a:r>
            <a:endParaRPr lang="es-ES" dirty="0"/>
          </a:p>
        </p:txBody>
      </p:sp>
    </p:spTree>
    <p:extLst>
      <p:ext uri="{BB962C8B-B14F-4D97-AF65-F5344CB8AC3E}">
        <p14:creationId xmlns:p14="http://schemas.microsoft.com/office/powerpoint/2010/main" val="28680575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FAC47E-A6AB-4F00-B9AE-231DD5115E1B}"/>
              </a:ext>
            </a:extLst>
          </p:cNvPr>
          <p:cNvSpPr>
            <a:spLocks noGrp="1"/>
          </p:cNvSpPr>
          <p:nvPr>
            <p:ph type="title"/>
          </p:nvPr>
        </p:nvSpPr>
        <p:spPr/>
        <p:txBody>
          <a:bodyPr/>
          <a:lstStyle/>
          <a:p>
            <a:r>
              <a:rPr lang="es-ES" dirty="0"/>
              <a:t>Pruebas de colores</a:t>
            </a:r>
          </a:p>
        </p:txBody>
      </p:sp>
      <p:pic>
        <p:nvPicPr>
          <p:cNvPr id="3" name="Imagen 2">
            <a:extLst>
              <a:ext uri="{FF2B5EF4-FFF2-40B4-BE49-F238E27FC236}">
                <a16:creationId xmlns:a16="http://schemas.microsoft.com/office/drawing/2014/main" id="{191BBB87-6EDE-4230-BDB1-D7C15055A7DF}"/>
              </a:ext>
            </a:extLst>
          </p:cNvPr>
          <p:cNvPicPr>
            <a:picLocks noChangeAspect="1"/>
          </p:cNvPicPr>
          <p:nvPr/>
        </p:nvPicPr>
        <p:blipFill>
          <a:blip r:embed="rId2"/>
          <a:stretch>
            <a:fillRect/>
          </a:stretch>
        </p:blipFill>
        <p:spPr>
          <a:xfrm>
            <a:off x="3466531" y="1487606"/>
            <a:ext cx="5048819" cy="2932414"/>
          </a:xfrm>
          <a:prstGeom prst="rect">
            <a:avLst/>
          </a:prstGeom>
        </p:spPr>
      </p:pic>
      <p:pic>
        <p:nvPicPr>
          <p:cNvPr id="4" name="Imagen 3">
            <a:extLst>
              <a:ext uri="{FF2B5EF4-FFF2-40B4-BE49-F238E27FC236}">
                <a16:creationId xmlns:a16="http://schemas.microsoft.com/office/drawing/2014/main" id="{332F4BC4-8243-4042-9ADB-94D50255BC1F}"/>
              </a:ext>
            </a:extLst>
          </p:cNvPr>
          <p:cNvPicPr>
            <a:picLocks noChangeAspect="1"/>
          </p:cNvPicPr>
          <p:nvPr/>
        </p:nvPicPr>
        <p:blipFill>
          <a:blip r:embed="rId3"/>
          <a:stretch>
            <a:fillRect/>
          </a:stretch>
        </p:blipFill>
        <p:spPr>
          <a:xfrm>
            <a:off x="683459" y="2970994"/>
            <a:ext cx="5566143" cy="3225089"/>
          </a:xfrm>
          <a:prstGeom prst="rect">
            <a:avLst/>
          </a:prstGeom>
        </p:spPr>
      </p:pic>
      <p:sp>
        <p:nvSpPr>
          <p:cNvPr id="5" name="Rectángulo 4">
            <a:extLst>
              <a:ext uri="{FF2B5EF4-FFF2-40B4-BE49-F238E27FC236}">
                <a16:creationId xmlns:a16="http://schemas.microsoft.com/office/drawing/2014/main" id="{417FD542-D5C7-4AC2-B65F-4BFDC5D1F884}"/>
              </a:ext>
            </a:extLst>
          </p:cNvPr>
          <p:cNvSpPr/>
          <p:nvPr/>
        </p:nvSpPr>
        <p:spPr>
          <a:xfrm>
            <a:off x="5990940" y="5123385"/>
            <a:ext cx="2679388" cy="369332"/>
          </a:xfrm>
          <a:prstGeom prst="rect">
            <a:avLst/>
          </a:prstGeom>
        </p:spPr>
        <p:txBody>
          <a:bodyPr wrap="none">
            <a:spAutoFit/>
          </a:bodyPr>
          <a:lstStyle/>
          <a:p>
            <a:r>
              <a:rPr lang="es-ES" dirty="0">
                <a:hlinkClick r:id="rId4"/>
              </a:rPr>
              <a:t>https://randoma11y.com/</a:t>
            </a:r>
            <a:endParaRPr lang="es-ES" dirty="0"/>
          </a:p>
        </p:txBody>
      </p:sp>
      <p:sp>
        <p:nvSpPr>
          <p:cNvPr id="6" name="Rectángulo 5">
            <a:extLst>
              <a:ext uri="{FF2B5EF4-FFF2-40B4-BE49-F238E27FC236}">
                <a16:creationId xmlns:a16="http://schemas.microsoft.com/office/drawing/2014/main" id="{A439F85E-F9B7-4F24-9047-6FABD127B39F}"/>
              </a:ext>
            </a:extLst>
          </p:cNvPr>
          <p:cNvSpPr/>
          <p:nvPr/>
        </p:nvSpPr>
        <p:spPr>
          <a:xfrm>
            <a:off x="993884" y="2044634"/>
            <a:ext cx="3555782" cy="369332"/>
          </a:xfrm>
          <a:prstGeom prst="rect">
            <a:avLst/>
          </a:prstGeom>
        </p:spPr>
        <p:txBody>
          <a:bodyPr wrap="none">
            <a:spAutoFit/>
          </a:bodyPr>
          <a:lstStyle/>
          <a:p>
            <a:r>
              <a:rPr lang="es-ES" dirty="0">
                <a:hlinkClick r:id="rId5"/>
              </a:rPr>
              <a:t>http://colours.neilorangepeel.com/</a:t>
            </a:r>
            <a:endParaRPr lang="es-ES" dirty="0"/>
          </a:p>
        </p:txBody>
      </p:sp>
    </p:spTree>
    <p:extLst>
      <p:ext uri="{BB962C8B-B14F-4D97-AF65-F5344CB8AC3E}">
        <p14:creationId xmlns:p14="http://schemas.microsoft.com/office/powerpoint/2010/main" val="3927211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247376"/>
          </a:xfrm>
        </p:spPr>
        <p:txBody>
          <a:bodyPr>
            <a:normAutofit/>
          </a:bodyPr>
          <a:lstStyle/>
          <a:p>
            <a:pPr algn="ctr"/>
            <a:r>
              <a:rPr lang="es-ES" dirty="0"/>
              <a:t>Tercera generación: (1996-2002)</a:t>
            </a:r>
            <a:br>
              <a:rPr lang="es-ES" dirty="0"/>
            </a:br>
            <a:r>
              <a:rPr lang="es-ES" dirty="0"/>
              <a:t>tecnología</a:t>
            </a:r>
          </a:p>
        </p:txBody>
      </p:sp>
      <p:sp>
        <p:nvSpPr>
          <p:cNvPr id="3" name="Rectángulo 2"/>
          <p:cNvSpPr/>
          <p:nvPr/>
        </p:nvSpPr>
        <p:spPr>
          <a:xfrm>
            <a:off x="1162050" y="2107803"/>
            <a:ext cx="7226300" cy="3693319"/>
          </a:xfrm>
          <a:prstGeom prst="rect">
            <a:avLst/>
          </a:prstGeom>
        </p:spPr>
        <p:txBody>
          <a:bodyPr wrap="square">
            <a:spAutoFit/>
          </a:bodyPr>
          <a:lstStyle/>
          <a:p>
            <a:r>
              <a:rPr lang="es-ES" dirty="0"/>
              <a:t>Durante este periodo tiene lugar una explosión en el número de herramientas informáticas relacionadas con la Web.</a:t>
            </a:r>
          </a:p>
          <a:p>
            <a:endParaRPr lang="es-ES" dirty="0"/>
          </a:p>
          <a:p>
            <a:r>
              <a:rPr lang="es-ES" dirty="0"/>
              <a:t>En cuanto a la generación de las páginas, este periodo supone la </a:t>
            </a:r>
            <a:r>
              <a:rPr lang="es-ES" b="1" dirty="0"/>
              <a:t>consolidación</a:t>
            </a:r>
            <a:r>
              <a:rPr lang="es-ES" dirty="0"/>
              <a:t> de la generación de páginas web </a:t>
            </a:r>
            <a:r>
              <a:rPr lang="es-ES" b="1" dirty="0"/>
              <a:t>dinámicas</a:t>
            </a:r>
            <a:r>
              <a:rPr lang="es-ES" dirty="0"/>
              <a:t>.</a:t>
            </a:r>
          </a:p>
          <a:p>
            <a:r>
              <a:rPr lang="es-ES" dirty="0"/>
              <a:t> </a:t>
            </a:r>
          </a:p>
          <a:p>
            <a:pPr marL="285750" indent="-285750">
              <a:buFont typeface="Arial" panose="020B0604020202020204" pitchFamily="34" charset="0"/>
              <a:buChar char="•"/>
            </a:pPr>
            <a:r>
              <a:rPr lang="es-ES" dirty="0"/>
              <a:t>El uso de </a:t>
            </a:r>
            <a:r>
              <a:rPr lang="es-ES" b="1" dirty="0"/>
              <a:t>CGI</a:t>
            </a:r>
            <a:r>
              <a:rPr lang="es-ES" dirty="0"/>
              <a:t> está muy extendido, pero debido a sus limitaciones aparecen nuevas tecnologías.</a:t>
            </a:r>
          </a:p>
          <a:p>
            <a:pPr marL="285750" indent="-285750">
              <a:buFont typeface="Arial" panose="020B0604020202020204" pitchFamily="34" charset="0"/>
              <a:buChar char="•"/>
            </a:pPr>
            <a:r>
              <a:rPr lang="es-ES" dirty="0"/>
              <a:t>Aparecen nuevas tecnologías como </a:t>
            </a:r>
            <a:r>
              <a:rPr lang="es-ES" b="1" dirty="0"/>
              <a:t>PHP</a:t>
            </a:r>
            <a:r>
              <a:rPr lang="es-ES" dirty="0"/>
              <a:t>, </a:t>
            </a:r>
            <a:r>
              <a:rPr lang="en-US" dirty="0"/>
              <a:t>Java Server Pages</a:t>
            </a:r>
            <a:r>
              <a:rPr lang="es-ES" dirty="0"/>
              <a:t> (</a:t>
            </a:r>
            <a:r>
              <a:rPr lang="es-ES" b="1" dirty="0"/>
              <a:t>JSP</a:t>
            </a:r>
            <a:r>
              <a:rPr lang="es-ES" dirty="0"/>
              <a:t>) basada en Java o </a:t>
            </a:r>
            <a:r>
              <a:rPr lang="en-US" b="1" dirty="0"/>
              <a:t>ColdFusion</a:t>
            </a:r>
            <a:r>
              <a:rPr lang="en-US" dirty="0"/>
              <a:t>.</a:t>
            </a:r>
            <a:endParaRPr lang="es-ES" dirty="0"/>
          </a:p>
          <a:p>
            <a:pPr marL="285750" indent="-285750">
              <a:buFont typeface="Arial" panose="020B0604020202020204" pitchFamily="34" charset="0"/>
              <a:buChar char="•"/>
            </a:pPr>
            <a:r>
              <a:rPr lang="es-ES" dirty="0"/>
              <a:t>Microsoft, incorpora primero </a:t>
            </a:r>
            <a:r>
              <a:rPr lang="en-US" dirty="0"/>
              <a:t>Internet Database Connector</a:t>
            </a:r>
            <a:r>
              <a:rPr lang="es-ES" dirty="0"/>
              <a:t> (IDC) y luego con </a:t>
            </a:r>
            <a:r>
              <a:rPr lang="en-US" b="1" dirty="0"/>
              <a:t>Active Server Pages</a:t>
            </a:r>
            <a:r>
              <a:rPr lang="es-ES" dirty="0"/>
              <a:t> (</a:t>
            </a:r>
            <a:r>
              <a:rPr lang="es-ES" b="1" dirty="0"/>
              <a:t>ASP</a:t>
            </a:r>
            <a:r>
              <a:rPr lang="es-ES" dirty="0"/>
              <a:t>), que supone una verdadera revolución en la creación de páginas web dinámicas. </a:t>
            </a:r>
          </a:p>
        </p:txBody>
      </p:sp>
    </p:spTree>
    <p:extLst>
      <p:ext uri="{BB962C8B-B14F-4D97-AF65-F5344CB8AC3E}">
        <p14:creationId xmlns:p14="http://schemas.microsoft.com/office/powerpoint/2010/main" val="357434408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10CCDE-BE3E-4A5D-A206-9921A14022A9}"/>
              </a:ext>
            </a:extLst>
          </p:cNvPr>
          <p:cNvSpPr>
            <a:spLocks noGrp="1"/>
          </p:cNvSpPr>
          <p:nvPr>
            <p:ph type="title"/>
          </p:nvPr>
        </p:nvSpPr>
        <p:spPr/>
        <p:txBody>
          <a:bodyPr/>
          <a:lstStyle/>
          <a:p>
            <a:r>
              <a:rPr lang="es-ES" dirty="0"/>
              <a:t>Tipografías</a:t>
            </a:r>
          </a:p>
        </p:txBody>
      </p:sp>
      <p:pic>
        <p:nvPicPr>
          <p:cNvPr id="3" name="Imagen 2">
            <a:extLst>
              <a:ext uri="{FF2B5EF4-FFF2-40B4-BE49-F238E27FC236}">
                <a16:creationId xmlns:a16="http://schemas.microsoft.com/office/drawing/2014/main" id="{A2CDF73E-F252-46C9-BBDD-85D21194AB0D}"/>
              </a:ext>
            </a:extLst>
          </p:cNvPr>
          <p:cNvPicPr>
            <a:picLocks noChangeAspect="1"/>
          </p:cNvPicPr>
          <p:nvPr/>
        </p:nvPicPr>
        <p:blipFill>
          <a:blip r:embed="rId2"/>
          <a:stretch>
            <a:fillRect/>
          </a:stretch>
        </p:blipFill>
        <p:spPr>
          <a:xfrm>
            <a:off x="1170709" y="1163989"/>
            <a:ext cx="6802581" cy="4189431"/>
          </a:xfrm>
          <a:prstGeom prst="rect">
            <a:avLst/>
          </a:prstGeom>
        </p:spPr>
      </p:pic>
      <p:sp>
        <p:nvSpPr>
          <p:cNvPr id="4" name="Rectángulo 3">
            <a:extLst>
              <a:ext uri="{FF2B5EF4-FFF2-40B4-BE49-F238E27FC236}">
                <a16:creationId xmlns:a16="http://schemas.microsoft.com/office/drawing/2014/main" id="{18FAE4F6-E9FD-4D8A-91C8-18049E2784B7}"/>
              </a:ext>
            </a:extLst>
          </p:cNvPr>
          <p:cNvSpPr/>
          <p:nvPr/>
        </p:nvSpPr>
        <p:spPr>
          <a:xfrm>
            <a:off x="1200992" y="5514108"/>
            <a:ext cx="3141566" cy="369332"/>
          </a:xfrm>
          <a:prstGeom prst="rect">
            <a:avLst/>
          </a:prstGeom>
        </p:spPr>
        <p:txBody>
          <a:bodyPr wrap="none">
            <a:spAutoFit/>
          </a:bodyPr>
          <a:lstStyle/>
          <a:p>
            <a:r>
              <a:rPr lang="es-ES" dirty="0">
                <a:hlinkClick r:id="rId3"/>
              </a:rPr>
              <a:t>https://www.fontsquirrel.com/</a:t>
            </a:r>
            <a:endParaRPr lang="es-ES" dirty="0"/>
          </a:p>
        </p:txBody>
      </p:sp>
    </p:spTree>
    <p:extLst>
      <p:ext uri="{BB962C8B-B14F-4D97-AF65-F5344CB8AC3E}">
        <p14:creationId xmlns:p14="http://schemas.microsoft.com/office/powerpoint/2010/main" val="86558687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CD83F-28B6-4FF8-BF6E-78D13114798A}"/>
              </a:ext>
            </a:extLst>
          </p:cNvPr>
          <p:cNvSpPr>
            <a:spLocks noGrp="1"/>
          </p:cNvSpPr>
          <p:nvPr>
            <p:ph type="title"/>
          </p:nvPr>
        </p:nvSpPr>
        <p:spPr/>
        <p:txBody>
          <a:bodyPr/>
          <a:lstStyle/>
          <a:p>
            <a:r>
              <a:rPr lang="es-ES" dirty="0"/>
              <a:t>Tipografías en CSS</a:t>
            </a:r>
          </a:p>
        </p:txBody>
      </p:sp>
      <p:pic>
        <p:nvPicPr>
          <p:cNvPr id="3" name="Imagen 2">
            <a:extLst>
              <a:ext uri="{FF2B5EF4-FFF2-40B4-BE49-F238E27FC236}">
                <a16:creationId xmlns:a16="http://schemas.microsoft.com/office/drawing/2014/main" id="{CA0BF006-D284-43AE-B4EE-F3404F7E83F3}"/>
              </a:ext>
            </a:extLst>
          </p:cNvPr>
          <p:cNvPicPr>
            <a:picLocks noChangeAspect="1"/>
          </p:cNvPicPr>
          <p:nvPr/>
        </p:nvPicPr>
        <p:blipFill>
          <a:blip r:embed="rId2"/>
          <a:stretch>
            <a:fillRect/>
          </a:stretch>
        </p:blipFill>
        <p:spPr>
          <a:xfrm>
            <a:off x="3705196" y="1217687"/>
            <a:ext cx="4810154" cy="2982381"/>
          </a:xfrm>
          <a:prstGeom prst="rect">
            <a:avLst/>
          </a:prstGeom>
        </p:spPr>
      </p:pic>
      <p:sp>
        <p:nvSpPr>
          <p:cNvPr id="4" name="Rectángulo 3">
            <a:extLst>
              <a:ext uri="{FF2B5EF4-FFF2-40B4-BE49-F238E27FC236}">
                <a16:creationId xmlns:a16="http://schemas.microsoft.com/office/drawing/2014/main" id="{0A23B15F-54AF-4C76-97E7-0458A0B164C2}"/>
              </a:ext>
            </a:extLst>
          </p:cNvPr>
          <p:cNvSpPr/>
          <p:nvPr/>
        </p:nvSpPr>
        <p:spPr>
          <a:xfrm>
            <a:off x="880656" y="1954012"/>
            <a:ext cx="2672398" cy="369332"/>
          </a:xfrm>
          <a:prstGeom prst="rect">
            <a:avLst/>
          </a:prstGeom>
        </p:spPr>
        <p:txBody>
          <a:bodyPr wrap="none">
            <a:spAutoFit/>
          </a:bodyPr>
          <a:lstStyle/>
          <a:p>
            <a:r>
              <a:rPr lang="es-ES" dirty="0">
                <a:hlinkClick r:id="rId3"/>
              </a:rPr>
              <a:t>https://fonts.google.com/</a:t>
            </a:r>
            <a:endParaRPr lang="es-ES" dirty="0"/>
          </a:p>
        </p:txBody>
      </p:sp>
      <p:pic>
        <p:nvPicPr>
          <p:cNvPr id="5" name="Imagen 4">
            <a:extLst>
              <a:ext uri="{FF2B5EF4-FFF2-40B4-BE49-F238E27FC236}">
                <a16:creationId xmlns:a16="http://schemas.microsoft.com/office/drawing/2014/main" id="{0EF3BAC8-CF56-47DE-A0C6-B4870E67413F}"/>
              </a:ext>
            </a:extLst>
          </p:cNvPr>
          <p:cNvPicPr>
            <a:picLocks noChangeAspect="1"/>
          </p:cNvPicPr>
          <p:nvPr/>
        </p:nvPicPr>
        <p:blipFill>
          <a:blip r:embed="rId4"/>
          <a:stretch>
            <a:fillRect/>
          </a:stretch>
        </p:blipFill>
        <p:spPr>
          <a:xfrm>
            <a:off x="628650" y="3274055"/>
            <a:ext cx="4810154" cy="2999750"/>
          </a:xfrm>
          <a:prstGeom prst="rect">
            <a:avLst/>
          </a:prstGeom>
        </p:spPr>
      </p:pic>
      <p:sp>
        <p:nvSpPr>
          <p:cNvPr id="6" name="Rectángulo 5">
            <a:extLst>
              <a:ext uri="{FF2B5EF4-FFF2-40B4-BE49-F238E27FC236}">
                <a16:creationId xmlns:a16="http://schemas.microsoft.com/office/drawing/2014/main" id="{88111B93-69AC-4BE9-BAC1-AFAE7FC6B7FF}"/>
              </a:ext>
            </a:extLst>
          </p:cNvPr>
          <p:cNvSpPr/>
          <p:nvPr/>
        </p:nvSpPr>
        <p:spPr>
          <a:xfrm>
            <a:off x="5438804" y="5244785"/>
            <a:ext cx="3076546" cy="369332"/>
          </a:xfrm>
          <a:prstGeom prst="rect">
            <a:avLst/>
          </a:prstGeom>
        </p:spPr>
        <p:txBody>
          <a:bodyPr wrap="square">
            <a:spAutoFit/>
          </a:bodyPr>
          <a:lstStyle/>
          <a:p>
            <a:r>
              <a:rPr lang="es-ES" dirty="0">
                <a:hlinkClick r:id="rId5"/>
              </a:rPr>
              <a:t>https://fonts.adobe.com/fonts</a:t>
            </a:r>
            <a:endParaRPr lang="es-ES" dirty="0"/>
          </a:p>
        </p:txBody>
      </p:sp>
    </p:spTree>
    <p:extLst>
      <p:ext uri="{BB962C8B-B14F-4D97-AF65-F5344CB8AC3E}">
        <p14:creationId xmlns:p14="http://schemas.microsoft.com/office/powerpoint/2010/main" val="11078454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25447B-99AE-4186-8DE6-EFE855A019CE}"/>
              </a:ext>
            </a:extLst>
          </p:cNvPr>
          <p:cNvSpPr>
            <a:spLocks noGrp="1"/>
          </p:cNvSpPr>
          <p:nvPr>
            <p:ph type="title"/>
          </p:nvPr>
        </p:nvSpPr>
        <p:spPr/>
        <p:txBody>
          <a:bodyPr/>
          <a:lstStyle/>
          <a:p>
            <a:r>
              <a:rPr lang="es-ES" dirty="0"/>
              <a:t>Iconografías</a:t>
            </a:r>
          </a:p>
        </p:txBody>
      </p:sp>
      <p:pic>
        <p:nvPicPr>
          <p:cNvPr id="3" name="Imagen 2">
            <a:extLst>
              <a:ext uri="{FF2B5EF4-FFF2-40B4-BE49-F238E27FC236}">
                <a16:creationId xmlns:a16="http://schemas.microsoft.com/office/drawing/2014/main" id="{C0878EE0-939C-4883-B4D4-7A1BA0F9BE7D}"/>
              </a:ext>
            </a:extLst>
          </p:cNvPr>
          <p:cNvPicPr>
            <a:picLocks noChangeAspect="1"/>
          </p:cNvPicPr>
          <p:nvPr/>
        </p:nvPicPr>
        <p:blipFill>
          <a:blip r:embed="rId2"/>
          <a:stretch>
            <a:fillRect/>
          </a:stretch>
        </p:blipFill>
        <p:spPr>
          <a:xfrm>
            <a:off x="3311237" y="1146517"/>
            <a:ext cx="5204114" cy="3252025"/>
          </a:xfrm>
          <a:prstGeom prst="rect">
            <a:avLst/>
          </a:prstGeom>
        </p:spPr>
      </p:pic>
      <p:sp>
        <p:nvSpPr>
          <p:cNvPr id="4" name="Rectángulo 3">
            <a:extLst>
              <a:ext uri="{FF2B5EF4-FFF2-40B4-BE49-F238E27FC236}">
                <a16:creationId xmlns:a16="http://schemas.microsoft.com/office/drawing/2014/main" id="{07A63143-643F-4928-B41E-ABA5145958C2}"/>
              </a:ext>
            </a:extLst>
          </p:cNvPr>
          <p:cNvSpPr/>
          <p:nvPr/>
        </p:nvSpPr>
        <p:spPr>
          <a:xfrm>
            <a:off x="628649" y="2135970"/>
            <a:ext cx="2700291" cy="369332"/>
          </a:xfrm>
          <a:prstGeom prst="rect">
            <a:avLst/>
          </a:prstGeom>
        </p:spPr>
        <p:txBody>
          <a:bodyPr wrap="none">
            <a:spAutoFit/>
          </a:bodyPr>
          <a:lstStyle/>
          <a:p>
            <a:r>
              <a:rPr lang="es-ES" dirty="0">
                <a:hlinkClick r:id="rId3"/>
              </a:rPr>
              <a:t>https://fontawesome.com</a:t>
            </a:r>
            <a:endParaRPr lang="es-ES" dirty="0"/>
          </a:p>
        </p:txBody>
      </p:sp>
      <p:pic>
        <p:nvPicPr>
          <p:cNvPr id="5" name="Imagen 4">
            <a:extLst>
              <a:ext uri="{FF2B5EF4-FFF2-40B4-BE49-F238E27FC236}">
                <a16:creationId xmlns:a16="http://schemas.microsoft.com/office/drawing/2014/main" id="{FCEC0A41-94CE-4157-88BC-F42BE32F5004}"/>
              </a:ext>
            </a:extLst>
          </p:cNvPr>
          <p:cNvPicPr>
            <a:picLocks noChangeAspect="1"/>
          </p:cNvPicPr>
          <p:nvPr/>
        </p:nvPicPr>
        <p:blipFill>
          <a:blip r:embed="rId4"/>
          <a:stretch>
            <a:fillRect/>
          </a:stretch>
        </p:blipFill>
        <p:spPr>
          <a:xfrm>
            <a:off x="720269" y="3067640"/>
            <a:ext cx="5217341" cy="3252025"/>
          </a:xfrm>
          <a:prstGeom prst="rect">
            <a:avLst/>
          </a:prstGeom>
        </p:spPr>
      </p:pic>
      <p:sp>
        <p:nvSpPr>
          <p:cNvPr id="6" name="Rectángulo 5">
            <a:extLst>
              <a:ext uri="{FF2B5EF4-FFF2-40B4-BE49-F238E27FC236}">
                <a16:creationId xmlns:a16="http://schemas.microsoft.com/office/drawing/2014/main" id="{65E81F15-E989-4C82-831C-A63131BAB86A}"/>
              </a:ext>
            </a:extLst>
          </p:cNvPr>
          <p:cNvSpPr/>
          <p:nvPr/>
        </p:nvSpPr>
        <p:spPr>
          <a:xfrm>
            <a:off x="5853092" y="5174437"/>
            <a:ext cx="2746778" cy="369332"/>
          </a:xfrm>
          <a:prstGeom prst="rect">
            <a:avLst/>
          </a:prstGeom>
        </p:spPr>
        <p:txBody>
          <a:bodyPr wrap="none">
            <a:spAutoFit/>
          </a:bodyPr>
          <a:lstStyle/>
          <a:p>
            <a:r>
              <a:rPr lang="es-ES" dirty="0">
                <a:hlinkClick r:id="rId5"/>
              </a:rPr>
              <a:t>https://www.flaticon.com/</a:t>
            </a:r>
            <a:endParaRPr lang="es-ES" dirty="0"/>
          </a:p>
        </p:txBody>
      </p:sp>
    </p:spTree>
    <p:extLst>
      <p:ext uri="{BB962C8B-B14F-4D97-AF65-F5344CB8AC3E}">
        <p14:creationId xmlns:p14="http://schemas.microsoft.com/office/powerpoint/2010/main" val="228903176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FBE7C-A5C3-4CDE-AA14-293D99997630}"/>
              </a:ext>
            </a:extLst>
          </p:cNvPr>
          <p:cNvSpPr>
            <a:spLocks noGrp="1"/>
          </p:cNvSpPr>
          <p:nvPr>
            <p:ph type="title"/>
          </p:nvPr>
        </p:nvSpPr>
        <p:spPr/>
        <p:txBody>
          <a:bodyPr/>
          <a:lstStyle/>
          <a:p>
            <a:r>
              <a:rPr lang="es-ES" dirty="0"/>
              <a:t>Iconografías a medida</a:t>
            </a:r>
          </a:p>
        </p:txBody>
      </p:sp>
      <p:pic>
        <p:nvPicPr>
          <p:cNvPr id="6" name="Imagen 5">
            <a:extLst>
              <a:ext uri="{FF2B5EF4-FFF2-40B4-BE49-F238E27FC236}">
                <a16:creationId xmlns:a16="http://schemas.microsoft.com/office/drawing/2014/main" id="{308CA5EC-49AF-4CE8-8E60-7167DF732D98}"/>
              </a:ext>
            </a:extLst>
          </p:cNvPr>
          <p:cNvPicPr>
            <a:picLocks noChangeAspect="1"/>
          </p:cNvPicPr>
          <p:nvPr/>
        </p:nvPicPr>
        <p:blipFill>
          <a:blip r:embed="rId2"/>
          <a:stretch>
            <a:fillRect/>
          </a:stretch>
        </p:blipFill>
        <p:spPr>
          <a:xfrm>
            <a:off x="2369126" y="1233054"/>
            <a:ext cx="5490441" cy="3412478"/>
          </a:xfrm>
          <a:prstGeom prst="rect">
            <a:avLst/>
          </a:prstGeom>
        </p:spPr>
      </p:pic>
      <p:pic>
        <p:nvPicPr>
          <p:cNvPr id="7" name="Imagen 6">
            <a:extLst>
              <a:ext uri="{FF2B5EF4-FFF2-40B4-BE49-F238E27FC236}">
                <a16:creationId xmlns:a16="http://schemas.microsoft.com/office/drawing/2014/main" id="{60266907-2193-4889-809A-9BD71EB42F82}"/>
              </a:ext>
            </a:extLst>
          </p:cNvPr>
          <p:cNvPicPr>
            <a:picLocks noChangeAspect="1"/>
          </p:cNvPicPr>
          <p:nvPr/>
        </p:nvPicPr>
        <p:blipFill>
          <a:blip r:embed="rId3"/>
          <a:stretch>
            <a:fillRect/>
          </a:stretch>
        </p:blipFill>
        <p:spPr>
          <a:xfrm>
            <a:off x="1427018" y="2341239"/>
            <a:ext cx="5490441" cy="3421714"/>
          </a:xfrm>
          <a:prstGeom prst="rect">
            <a:avLst/>
          </a:prstGeom>
        </p:spPr>
      </p:pic>
      <p:cxnSp>
        <p:nvCxnSpPr>
          <p:cNvPr id="9" name="Conector recto de flecha 8">
            <a:extLst>
              <a:ext uri="{FF2B5EF4-FFF2-40B4-BE49-F238E27FC236}">
                <a16:creationId xmlns:a16="http://schemas.microsoft.com/office/drawing/2014/main" id="{F397C4E6-46E7-4C45-BDB5-067A87FE894F}"/>
              </a:ext>
            </a:extLst>
          </p:cNvPr>
          <p:cNvCxnSpPr/>
          <p:nvPr/>
        </p:nvCxnSpPr>
        <p:spPr>
          <a:xfrm flipH="1">
            <a:off x="6109855" y="1427018"/>
            <a:ext cx="623454" cy="983673"/>
          </a:xfrm>
          <a:prstGeom prst="straightConnector1">
            <a:avLst/>
          </a:prstGeom>
          <a:ln w="38100">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0" name="Rectángulo 9">
            <a:extLst>
              <a:ext uri="{FF2B5EF4-FFF2-40B4-BE49-F238E27FC236}">
                <a16:creationId xmlns:a16="http://schemas.microsoft.com/office/drawing/2014/main" id="{A88FC726-29D1-4FEA-934F-46FA9B65F2C4}"/>
              </a:ext>
            </a:extLst>
          </p:cNvPr>
          <p:cNvSpPr/>
          <p:nvPr/>
        </p:nvSpPr>
        <p:spPr>
          <a:xfrm>
            <a:off x="4871884" y="5983470"/>
            <a:ext cx="2103012" cy="369332"/>
          </a:xfrm>
          <a:prstGeom prst="rect">
            <a:avLst/>
          </a:prstGeom>
        </p:spPr>
        <p:txBody>
          <a:bodyPr wrap="none">
            <a:spAutoFit/>
          </a:bodyPr>
          <a:lstStyle/>
          <a:p>
            <a:r>
              <a:rPr lang="es-ES" dirty="0">
                <a:hlinkClick r:id="rId4"/>
              </a:rPr>
              <a:t>https://icomoon.io/</a:t>
            </a:r>
            <a:endParaRPr lang="es-ES" dirty="0"/>
          </a:p>
        </p:txBody>
      </p:sp>
    </p:spTree>
    <p:extLst>
      <p:ext uri="{BB962C8B-B14F-4D97-AF65-F5344CB8AC3E}">
        <p14:creationId xmlns:p14="http://schemas.microsoft.com/office/powerpoint/2010/main" val="12193903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2154E-5065-4748-BF2F-08F33410D1DC}"/>
              </a:ext>
            </a:extLst>
          </p:cNvPr>
          <p:cNvSpPr>
            <a:spLocks noGrp="1"/>
          </p:cNvSpPr>
          <p:nvPr>
            <p:ph type="title"/>
          </p:nvPr>
        </p:nvSpPr>
        <p:spPr/>
        <p:txBody>
          <a:bodyPr/>
          <a:lstStyle/>
          <a:p>
            <a:r>
              <a:rPr lang="es-ES" dirty="0"/>
              <a:t>Patrones de </a:t>
            </a:r>
            <a:r>
              <a:rPr lang="es-ES" dirty="0" err="1"/>
              <a:t>fondoA</a:t>
            </a:r>
            <a:endParaRPr lang="es-ES" dirty="0"/>
          </a:p>
        </p:txBody>
      </p:sp>
      <p:pic>
        <p:nvPicPr>
          <p:cNvPr id="3" name="Imagen 2">
            <a:extLst>
              <a:ext uri="{FF2B5EF4-FFF2-40B4-BE49-F238E27FC236}">
                <a16:creationId xmlns:a16="http://schemas.microsoft.com/office/drawing/2014/main" id="{AFDCA3B9-F525-4A3A-9411-092F8B5CCF4F}"/>
              </a:ext>
            </a:extLst>
          </p:cNvPr>
          <p:cNvPicPr>
            <a:picLocks noChangeAspect="1"/>
          </p:cNvPicPr>
          <p:nvPr/>
        </p:nvPicPr>
        <p:blipFill>
          <a:blip r:embed="rId2"/>
          <a:stretch>
            <a:fillRect/>
          </a:stretch>
        </p:blipFill>
        <p:spPr>
          <a:xfrm>
            <a:off x="3588327" y="1219201"/>
            <a:ext cx="4927023" cy="3030446"/>
          </a:xfrm>
          <a:prstGeom prst="rect">
            <a:avLst/>
          </a:prstGeom>
        </p:spPr>
      </p:pic>
      <p:sp>
        <p:nvSpPr>
          <p:cNvPr id="4" name="Rectángulo 3">
            <a:extLst>
              <a:ext uri="{FF2B5EF4-FFF2-40B4-BE49-F238E27FC236}">
                <a16:creationId xmlns:a16="http://schemas.microsoft.com/office/drawing/2014/main" id="{AF2EF75B-457F-47DB-905D-234914FD9746}"/>
              </a:ext>
            </a:extLst>
          </p:cNvPr>
          <p:cNvSpPr/>
          <p:nvPr/>
        </p:nvSpPr>
        <p:spPr>
          <a:xfrm>
            <a:off x="1007364" y="2066698"/>
            <a:ext cx="2580963" cy="369332"/>
          </a:xfrm>
          <a:prstGeom prst="rect">
            <a:avLst/>
          </a:prstGeom>
        </p:spPr>
        <p:txBody>
          <a:bodyPr wrap="none">
            <a:spAutoFit/>
          </a:bodyPr>
          <a:lstStyle/>
          <a:p>
            <a:r>
              <a:rPr lang="es-ES" dirty="0">
                <a:hlinkClick r:id="rId3"/>
              </a:rPr>
              <a:t>http://bg.siteorigin.com/</a:t>
            </a:r>
            <a:endParaRPr lang="es-ES" dirty="0"/>
          </a:p>
        </p:txBody>
      </p:sp>
      <p:pic>
        <p:nvPicPr>
          <p:cNvPr id="5" name="Imagen 4">
            <a:extLst>
              <a:ext uri="{FF2B5EF4-FFF2-40B4-BE49-F238E27FC236}">
                <a16:creationId xmlns:a16="http://schemas.microsoft.com/office/drawing/2014/main" id="{24654E2C-3601-4B00-BD33-D2BF3BE1DCFE}"/>
              </a:ext>
            </a:extLst>
          </p:cNvPr>
          <p:cNvPicPr>
            <a:picLocks noChangeAspect="1"/>
          </p:cNvPicPr>
          <p:nvPr/>
        </p:nvPicPr>
        <p:blipFill>
          <a:blip r:embed="rId4"/>
          <a:stretch>
            <a:fillRect/>
          </a:stretch>
        </p:blipFill>
        <p:spPr>
          <a:xfrm>
            <a:off x="746102" y="3283527"/>
            <a:ext cx="4927023" cy="3097703"/>
          </a:xfrm>
          <a:prstGeom prst="rect">
            <a:avLst/>
          </a:prstGeom>
        </p:spPr>
      </p:pic>
      <p:sp>
        <p:nvSpPr>
          <p:cNvPr id="6" name="Rectángulo 5">
            <a:extLst>
              <a:ext uri="{FF2B5EF4-FFF2-40B4-BE49-F238E27FC236}">
                <a16:creationId xmlns:a16="http://schemas.microsoft.com/office/drawing/2014/main" id="{F4B456C5-340F-4163-9B91-B2F0161A6206}"/>
              </a:ext>
            </a:extLst>
          </p:cNvPr>
          <p:cNvSpPr/>
          <p:nvPr/>
        </p:nvSpPr>
        <p:spPr>
          <a:xfrm>
            <a:off x="5673125" y="4946106"/>
            <a:ext cx="2984471" cy="369332"/>
          </a:xfrm>
          <a:prstGeom prst="rect">
            <a:avLst/>
          </a:prstGeom>
        </p:spPr>
        <p:txBody>
          <a:bodyPr wrap="none">
            <a:spAutoFit/>
          </a:bodyPr>
          <a:lstStyle/>
          <a:p>
            <a:r>
              <a:rPr lang="es-ES" dirty="0">
                <a:hlinkClick r:id="rId5"/>
              </a:rPr>
              <a:t>https://patternizer.com/tvwo</a:t>
            </a:r>
            <a:endParaRPr lang="es-ES" dirty="0"/>
          </a:p>
        </p:txBody>
      </p:sp>
    </p:spTree>
    <p:extLst>
      <p:ext uri="{BB962C8B-B14F-4D97-AF65-F5344CB8AC3E}">
        <p14:creationId xmlns:p14="http://schemas.microsoft.com/office/powerpoint/2010/main" val="209128281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B49143-2AC3-4A18-A64A-665CAC19C46E}"/>
              </a:ext>
            </a:extLst>
          </p:cNvPr>
          <p:cNvSpPr>
            <a:spLocks noGrp="1"/>
          </p:cNvSpPr>
          <p:nvPr>
            <p:ph type="title"/>
          </p:nvPr>
        </p:nvSpPr>
        <p:spPr/>
        <p:txBody>
          <a:bodyPr/>
          <a:lstStyle/>
          <a:p>
            <a:r>
              <a:rPr lang="es-ES" dirty="0"/>
              <a:t>Imágenes libres</a:t>
            </a:r>
          </a:p>
        </p:txBody>
      </p:sp>
      <p:pic>
        <p:nvPicPr>
          <p:cNvPr id="3" name="Imagen 2">
            <a:extLst>
              <a:ext uri="{FF2B5EF4-FFF2-40B4-BE49-F238E27FC236}">
                <a16:creationId xmlns:a16="http://schemas.microsoft.com/office/drawing/2014/main" id="{4AAB6F2F-9115-4D23-A3EB-D043AFB217A8}"/>
              </a:ext>
            </a:extLst>
          </p:cNvPr>
          <p:cNvPicPr>
            <a:picLocks noChangeAspect="1"/>
          </p:cNvPicPr>
          <p:nvPr/>
        </p:nvPicPr>
        <p:blipFill>
          <a:blip r:embed="rId3"/>
          <a:stretch>
            <a:fillRect/>
          </a:stretch>
        </p:blipFill>
        <p:spPr>
          <a:xfrm>
            <a:off x="4608634" y="1003301"/>
            <a:ext cx="3810745" cy="2377699"/>
          </a:xfrm>
          <a:prstGeom prst="rect">
            <a:avLst/>
          </a:prstGeom>
        </p:spPr>
      </p:pic>
      <p:sp>
        <p:nvSpPr>
          <p:cNvPr id="4" name="Rectángulo 3">
            <a:extLst>
              <a:ext uri="{FF2B5EF4-FFF2-40B4-BE49-F238E27FC236}">
                <a16:creationId xmlns:a16="http://schemas.microsoft.com/office/drawing/2014/main" id="{7F29D7DD-D774-47B5-90B6-8CC8051EC8C5}"/>
              </a:ext>
            </a:extLst>
          </p:cNvPr>
          <p:cNvSpPr/>
          <p:nvPr/>
        </p:nvSpPr>
        <p:spPr>
          <a:xfrm>
            <a:off x="2231744" y="1686756"/>
            <a:ext cx="2340256" cy="369332"/>
          </a:xfrm>
          <a:prstGeom prst="rect">
            <a:avLst/>
          </a:prstGeom>
        </p:spPr>
        <p:txBody>
          <a:bodyPr wrap="none">
            <a:spAutoFit/>
          </a:bodyPr>
          <a:lstStyle/>
          <a:p>
            <a:r>
              <a:rPr lang="es-ES" dirty="0">
                <a:hlinkClick r:id="rId4"/>
              </a:rPr>
              <a:t>https://unsplash.com/</a:t>
            </a:r>
            <a:endParaRPr lang="es-ES" dirty="0"/>
          </a:p>
        </p:txBody>
      </p:sp>
      <p:pic>
        <p:nvPicPr>
          <p:cNvPr id="5" name="Imagen 4">
            <a:extLst>
              <a:ext uri="{FF2B5EF4-FFF2-40B4-BE49-F238E27FC236}">
                <a16:creationId xmlns:a16="http://schemas.microsoft.com/office/drawing/2014/main" id="{74699632-86D6-4A49-AD98-5B68D45102D6}"/>
              </a:ext>
            </a:extLst>
          </p:cNvPr>
          <p:cNvPicPr>
            <a:picLocks noChangeAspect="1"/>
          </p:cNvPicPr>
          <p:nvPr/>
        </p:nvPicPr>
        <p:blipFill>
          <a:blip r:embed="rId5"/>
          <a:stretch>
            <a:fillRect/>
          </a:stretch>
        </p:blipFill>
        <p:spPr>
          <a:xfrm>
            <a:off x="1042988" y="2576956"/>
            <a:ext cx="3799814" cy="2377699"/>
          </a:xfrm>
          <a:prstGeom prst="rect">
            <a:avLst/>
          </a:prstGeom>
        </p:spPr>
      </p:pic>
      <p:sp>
        <p:nvSpPr>
          <p:cNvPr id="6" name="Rectángulo 5">
            <a:extLst>
              <a:ext uri="{FF2B5EF4-FFF2-40B4-BE49-F238E27FC236}">
                <a16:creationId xmlns:a16="http://schemas.microsoft.com/office/drawing/2014/main" id="{AE86F0CF-D462-4A6F-A003-4EF8FED4546C}"/>
              </a:ext>
            </a:extLst>
          </p:cNvPr>
          <p:cNvSpPr/>
          <p:nvPr/>
        </p:nvSpPr>
        <p:spPr>
          <a:xfrm>
            <a:off x="4933430" y="3477001"/>
            <a:ext cx="2802434" cy="369332"/>
          </a:xfrm>
          <a:prstGeom prst="rect">
            <a:avLst/>
          </a:prstGeom>
        </p:spPr>
        <p:txBody>
          <a:bodyPr wrap="none">
            <a:spAutoFit/>
          </a:bodyPr>
          <a:lstStyle/>
          <a:p>
            <a:r>
              <a:rPr lang="es-ES" dirty="0">
                <a:hlinkClick r:id="rId6"/>
              </a:rPr>
              <a:t>https://www.lifeofpix.com/</a:t>
            </a:r>
            <a:endParaRPr lang="es-ES" dirty="0"/>
          </a:p>
        </p:txBody>
      </p:sp>
      <p:pic>
        <p:nvPicPr>
          <p:cNvPr id="8" name="Imagen 7">
            <a:extLst>
              <a:ext uri="{FF2B5EF4-FFF2-40B4-BE49-F238E27FC236}">
                <a16:creationId xmlns:a16="http://schemas.microsoft.com/office/drawing/2014/main" id="{F7AEC210-B270-4660-861F-ADD67A364D91}"/>
              </a:ext>
            </a:extLst>
          </p:cNvPr>
          <p:cNvPicPr>
            <a:picLocks noChangeAspect="1"/>
          </p:cNvPicPr>
          <p:nvPr/>
        </p:nvPicPr>
        <p:blipFill>
          <a:blip r:embed="rId7"/>
          <a:stretch>
            <a:fillRect/>
          </a:stretch>
        </p:blipFill>
        <p:spPr>
          <a:xfrm>
            <a:off x="4414073" y="4064455"/>
            <a:ext cx="3841148" cy="2377699"/>
          </a:xfrm>
          <a:prstGeom prst="rect">
            <a:avLst/>
          </a:prstGeom>
        </p:spPr>
      </p:pic>
      <p:sp>
        <p:nvSpPr>
          <p:cNvPr id="9" name="Rectángulo 8">
            <a:extLst>
              <a:ext uri="{FF2B5EF4-FFF2-40B4-BE49-F238E27FC236}">
                <a16:creationId xmlns:a16="http://schemas.microsoft.com/office/drawing/2014/main" id="{9928A1B5-E72E-4F0D-87F5-ECE679D270DF}"/>
              </a:ext>
            </a:extLst>
          </p:cNvPr>
          <p:cNvSpPr/>
          <p:nvPr/>
        </p:nvSpPr>
        <p:spPr>
          <a:xfrm>
            <a:off x="2174587" y="5626965"/>
            <a:ext cx="2207592" cy="369332"/>
          </a:xfrm>
          <a:prstGeom prst="rect">
            <a:avLst/>
          </a:prstGeom>
        </p:spPr>
        <p:txBody>
          <a:bodyPr wrap="none">
            <a:spAutoFit/>
          </a:bodyPr>
          <a:lstStyle/>
          <a:p>
            <a:r>
              <a:rPr lang="es-ES" dirty="0">
                <a:hlinkClick r:id="rId8"/>
              </a:rPr>
              <a:t>https://pixabay.com/</a:t>
            </a:r>
            <a:endParaRPr lang="es-ES" dirty="0"/>
          </a:p>
        </p:txBody>
      </p:sp>
    </p:spTree>
    <p:extLst>
      <p:ext uri="{BB962C8B-B14F-4D97-AF65-F5344CB8AC3E}">
        <p14:creationId xmlns:p14="http://schemas.microsoft.com/office/powerpoint/2010/main" val="164473975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0D268-0686-416D-91AB-3B6117FE2D67}"/>
              </a:ext>
            </a:extLst>
          </p:cNvPr>
          <p:cNvSpPr>
            <a:spLocks noGrp="1"/>
          </p:cNvSpPr>
          <p:nvPr>
            <p:ph type="title"/>
          </p:nvPr>
        </p:nvSpPr>
        <p:spPr/>
        <p:txBody>
          <a:bodyPr/>
          <a:lstStyle/>
          <a:p>
            <a:r>
              <a:rPr lang="es-ES" dirty="0"/>
              <a:t>Imágenes libres</a:t>
            </a:r>
          </a:p>
        </p:txBody>
      </p:sp>
      <p:sp>
        <p:nvSpPr>
          <p:cNvPr id="4" name="Rectángulo 3">
            <a:extLst>
              <a:ext uri="{FF2B5EF4-FFF2-40B4-BE49-F238E27FC236}">
                <a16:creationId xmlns:a16="http://schemas.microsoft.com/office/drawing/2014/main" id="{A5F3D9AD-F9FE-45CC-8169-525D77D4C3BC}"/>
              </a:ext>
            </a:extLst>
          </p:cNvPr>
          <p:cNvSpPr/>
          <p:nvPr/>
        </p:nvSpPr>
        <p:spPr>
          <a:xfrm>
            <a:off x="1715869" y="1683428"/>
            <a:ext cx="2763642" cy="369332"/>
          </a:xfrm>
          <a:prstGeom prst="rect">
            <a:avLst/>
          </a:prstGeom>
        </p:spPr>
        <p:txBody>
          <a:bodyPr wrap="none">
            <a:spAutoFit/>
          </a:bodyPr>
          <a:lstStyle/>
          <a:p>
            <a:r>
              <a:rPr lang="es-ES" dirty="0">
                <a:hlinkClick r:id="rId2"/>
              </a:rPr>
              <a:t>https://gratisography.com/</a:t>
            </a:r>
            <a:endParaRPr lang="es-ES" dirty="0"/>
          </a:p>
        </p:txBody>
      </p:sp>
      <p:sp>
        <p:nvSpPr>
          <p:cNvPr id="6" name="Rectángulo 5">
            <a:extLst>
              <a:ext uri="{FF2B5EF4-FFF2-40B4-BE49-F238E27FC236}">
                <a16:creationId xmlns:a16="http://schemas.microsoft.com/office/drawing/2014/main" id="{B4D4FF5B-C34D-4FB5-A211-F68DDAEED922}"/>
              </a:ext>
            </a:extLst>
          </p:cNvPr>
          <p:cNvSpPr/>
          <p:nvPr/>
        </p:nvSpPr>
        <p:spPr>
          <a:xfrm>
            <a:off x="4900712" y="3590725"/>
            <a:ext cx="3200300" cy="369332"/>
          </a:xfrm>
          <a:prstGeom prst="rect">
            <a:avLst/>
          </a:prstGeom>
        </p:spPr>
        <p:txBody>
          <a:bodyPr wrap="none">
            <a:spAutoFit/>
          </a:bodyPr>
          <a:lstStyle/>
          <a:p>
            <a:r>
              <a:rPr lang="es-ES" dirty="0">
                <a:hlinkClick r:id="rId3"/>
              </a:rPr>
              <a:t>https://magdeleine.co/browse/</a:t>
            </a:r>
            <a:endParaRPr lang="es-ES" dirty="0"/>
          </a:p>
        </p:txBody>
      </p:sp>
      <p:pic>
        <p:nvPicPr>
          <p:cNvPr id="8" name="Imagen 7">
            <a:extLst>
              <a:ext uri="{FF2B5EF4-FFF2-40B4-BE49-F238E27FC236}">
                <a16:creationId xmlns:a16="http://schemas.microsoft.com/office/drawing/2014/main" id="{12F3CD3B-7E33-42FB-B97A-24EE38C49284}"/>
              </a:ext>
            </a:extLst>
          </p:cNvPr>
          <p:cNvPicPr>
            <a:picLocks noChangeAspect="1"/>
          </p:cNvPicPr>
          <p:nvPr/>
        </p:nvPicPr>
        <p:blipFill>
          <a:blip r:embed="rId4"/>
          <a:stretch>
            <a:fillRect/>
          </a:stretch>
        </p:blipFill>
        <p:spPr>
          <a:xfrm>
            <a:off x="4587239" y="1003302"/>
            <a:ext cx="3820383" cy="2377698"/>
          </a:xfrm>
          <a:prstGeom prst="rect">
            <a:avLst/>
          </a:prstGeom>
        </p:spPr>
      </p:pic>
      <p:pic>
        <p:nvPicPr>
          <p:cNvPr id="5" name="Imagen 4">
            <a:extLst>
              <a:ext uri="{FF2B5EF4-FFF2-40B4-BE49-F238E27FC236}">
                <a16:creationId xmlns:a16="http://schemas.microsoft.com/office/drawing/2014/main" id="{335EA77A-03F5-42C5-BA22-FF0C32C9E2C6}"/>
              </a:ext>
            </a:extLst>
          </p:cNvPr>
          <p:cNvPicPr>
            <a:picLocks noChangeAspect="1"/>
          </p:cNvPicPr>
          <p:nvPr/>
        </p:nvPicPr>
        <p:blipFill>
          <a:blip r:embed="rId5"/>
          <a:stretch>
            <a:fillRect/>
          </a:stretch>
        </p:blipFill>
        <p:spPr>
          <a:xfrm>
            <a:off x="1042988" y="2795661"/>
            <a:ext cx="3820383" cy="2378911"/>
          </a:xfrm>
          <a:prstGeom prst="rect">
            <a:avLst/>
          </a:prstGeom>
        </p:spPr>
      </p:pic>
      <p:pic>
        <p:nvPicPr>
          <p:cNvPr id="9" name="Imagen 8">
            <a:extLst>
              <a:ext uri="{FF2B5EF4-FFF2-40B4-BE49-F238E27FC236}">
                <a16:creationId xmlns:a16="http://schemas.microsoft.com/office/drawing/2014/main" id="{AB2223A0-5FD1-43E1-B3D3-3A0C71112F89}"/>
              </a:ext>
            </a:extLst>
          </p:cNvPr>
          <p:cNvPicPr>
            <a:picLocks noChangeAspect="1"/>
          </p:cNvPicPr>
          <p:nvPr/>
        </p:nvPicPr>
        <p:blipFill>
          <a:blip r:embed="rId6"/>
          <a:stretch>
            <a:fillRect/>
          </a:stretch>
        </p:blipFill>
        <p:spPr>
          <a:xfrm>
            <a:off x="4553330" y="4169782"/>
            <a:ext cx="3820383" cy="2379700"/>
          </a:xfrm>
          <a:prstGeom prst="rect">
            <a:avLst/>
          </a:prstGeom>
        </p:spPr>
      </p:pic>
      <p:sp>
        <p:nvSpPr>
          <p:cNvPr id="10" name="Rectángulo 9">
            <a:extLst>
              <a:ext uri="{FF2B5EF4-FFF2-40B4-BE49-F238E27FC236}">
                <a16:creationId xmlns:a16="http://schemas.microsoft.com/office/drawing/2014/main" id="{1F413C72-1038-4CE4-8161-9A64B02A2269}"/>
              </a:ext>
            </a:extLst>
          </p:cNvPr>
          <p:cNvSpPr/>
          <p:nvPr/>
        </p:nvSpPr>
        <p:spPr>
          <a:xfrm>
            <a:off x="2024304" y="5568711"/>
            <a:ext cx="2529026" cy="369332"/>
          </a:xfrm>
          <a:prstGeom prst="rect">
            <a:avLst/>
          </a:prstGeom>
        </p:spPr>
        <p:txBody>
          <a:bodyPr wrap="none">
            <a:spAutoFit/>
          </a:bodyPr>
          <a:lstStyle/>
          <a:p>
            <a:r>
              <a:rPr lang="es-ES" dirty="0">
                <a:hlinkClick r:id="rId7"/>
              </a:rPr>
              <a:t>https://morguefile.com/</a:t>
            </a:r>
            <a:endParaRPr lang="es-ES" dirty="0"/>
          </a:p>
        </p:txBody>
      </p:sp>
    </p:spTree>
    <p:extLst>
      <p:ext uri="{BB962C8B-B14F-4D97-AF65-F5344CB8AC3E}">
        <p14:creationId xmlns:p14="http://schemas.microsoft.com/office/powerpoint/2010/main" val="7090450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B8540-051F-4F2E-A10B-A4B1BD67C83C}"/>
              </a:ext>
            </a:extLst>
          </p:cNvPr>
          <p:cNvSpPr>
            <a:spLocks noGrp="1"/>
          </p:cNvSpPr>
          <p:nvPr>
            <p:ph type="title"/>
          </p:nvPr>
        </p:nvSpPr>
        <p:spPr>
          <a:xfrm>
            <a:off x="628650" y="365126"/>
            <a:ext cx="7886700" cy="1285543"/>
          </a:xfrm>
        </p:spPr>
        <p:txBody>
          <a:bodyPr>
            <a:normAutofit/>
          </a:bodyPr>
          <a:lstStyle/>
          <a:p>
            <a:r>
              <a:rPr lang="es-ES" dirty="0"/>
              <a:t>Elementos claves del diseño UI.</a:t>
            </a:r>
            <a:br>
              <a:rPr lang="es-ES" dirty="0"/>
            </a:br>
            <a:r>
              <a:rPr lang="es-ES" dirty="0"/>
              <a:t>Aspectos de usabilidad</a:t>
            </a:r>
          </a:p>
        </p:txBody>
      </p:sp>
      <p:sp>
        <p:nvSpPr>
          <p:cNvPr id="3" name="Marcador de contenido 2">
            <a:extLst>
              <a:ext uri="{FF2B5EF4-FFF2-40B4-BE49-F238E27FC236}">
                <a16:creationId xmlns:a16="http://schemas.microsoft.com/office/drawing/2014/main" id="{6DCEE8B5-25E8-4140-A824-9FD9705B071E}"/>
              </a:ext>
            </a:extLst>
          </p:cNvPr>
          <p:cNvSpPr>
            <a:spLocks noGrp="1"/>
          </p:cNvSpPr>
          <p:nvPr>
            <p:ph idx="1"/>
          </p:nvPr>
        </p:nvSpPr>
        <p:spPr/>
        <p:txBody>
          <a:bodyPr>
            <a:normAutofit fontScale="92500" lnSpcReduction="10000"/>
          </a:bodyPr>
          <a:lstStyle/>
          <a:p>
            <a:r>
              <a:rPr lang="es-ES" dirty="0"/>
              <a:t>La navegación</a:t>
            </a:r>
          </a:p>
          <a:p>
            <a:r>
              <a:rPr lang="es-ES" dirty="0"/>
              <a:t>Estructura y composición: Organización visual</a:t>
            </a:r>
          </a:p>
          <a:p>
            <a:r>
              <a:rPr lang="es-ES" dirty="0"/>
              <a:t>Textos</a:t>
            </a:r>
          </a:p>
          <a:p>
            <a:r>
              <a:rPr lang="es-ES" dirty="0"/>
              <a:t>Color y blanco</a:t>
            </a:r>
          </a:p>
          <a:p>
            <a:r>
              <a:rPr lang="es-ES" dirty="0"/>
              <a:t>Imágenes</a:t>
            </a:r>
          </a:p>
          <a:p>
            <a:r>
              <a:rPr lang="es-ES" dirty="0"/>
              <a:t>Elementos concretos</a:t>
            </a:r>
          </a:p>
          <a:p>
            <a:pPr lvl="1"/>
            <a:r>
              <a:rPr lang="es-ES" dirty="0"/>
              <a:t>Cajas de búsqueda y filtros</a:t>
            </a:r>
          </a:p>
          <a:p>
            <a:pPr lvl="1"/>
            <a:r>
              <a:rPr lang="es-ES" dirty="0" err="1"/>
              <a:t>Call</a:t>
            </a:r>
            <a:r>
              <a:rPr lang="es-ES" dirty="0"/>
              <a:t> </a:t>
            </a:r>
            <a:r>
              <a:rPr lang="es-ES" dirty="0" err="1"/>
              <a:t>to</a:t>
            </a:r>
            <a:r>
              <a:rPr lang="es-ES" dirty="0"/>
              <a:t> </a:t>
            </a:r>
            <a:r>
              <a:rPr lang="es-ES" dirty="0" err="1"/>
              <a:t>action</a:t>
            </a:r>
            <a:r>
              <a:rPr lang="es-ES" dirty="0"/>
              <a:t>: claros, visibles y reconocibles</a:t>
            </a:r>
          </a:p>
          <a:p>
            <a:pPr lvl="1"/>
            <a:r>
              <a:rPr lang="es-ES" dirty="0"/>
              <a:t>El proceso de compra</a:t>
            </a:r>
          </a:p>
          <a:p>
            <a:pPr lvl="1"/>
            <a:r>
              <a:rPr lang="es-ES" dirty="0"/>
              <a:t>Formularios</a:t>
            </a:r>
          </a:p>
          <a:p>
            <a:pPr lvl="1"/>
            <a:r>
              <a:rPr lang="es-ES" dirty="0"/>
              <a:t>Mensajes emergentes</a:t>
            </a:r>
          </a:p>
          <a:p>
            <a:endParaRPr lang="es-ES" dirty="0"/>
          </a:p>
          <a:p>
            <a:endParaRPr lang="es-ES" dirty="0"/>
          </a:p>
        </p:txBody>
      </p:sp>
    </p:spTree>
    <p:extLst>
      <p:ext uri="{BB962C8B-B14F-4D97-AF65-F5344CB8AC3E}">
        <p14:creationId xmlns:p14="http://schemas.microsoft.com/office/powerpoint/2010/main" val="504412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44665-D08F-45B5-98DE-753F782ABB54}"/>
              </a:ext>
            </a:extLst>
          </p:cNvPr>
          <p:cNvSpPr>
            <a:spLocks noGrp="1"/>
          </p:cNvSpPr>
          <p:nvPr>
            <p:ph type="title"/>
          </p:nvPr>
        </p:nvSpPr>
        <p:spPr/>
        <p:txBody>
          <a:bodyPr/>
          <a:lstStyle/>
          <a:p>
            <a:r>
              <a:rPr lang="es-ES" dirty="0"/>
              <a:t>Navegación</a:t>
            </a:r>
          </a:p>
        </p:txBody>
      </p:sp>
      <p:sp>
        <p:nvSpPr>
          <p:cNvPr id="3" name="Marcador de contenido 2">
            <a:extLst>
              <a:ext uri="{FF2B5EF4-FFF2-40B4-BE49-F238E27FC236}">
                <a16:creationId xmlns:a16="http://schemas.microsoft.com/office/drawing/2014/main" id="{FE4701C2-AB19-4F30-B619-EF96C5124350}"/>
              </a:ext>
            </a:extLst>
          </p:cNvPr>
          <p:cNvSpPr>
            <a:spLocks noGrp="1"/>
          </p:cNvSpPr>
          <p:nvPr>
            <p:ph idx="1"/>
          </p:nvPr>
        </p:nvSpPr>
        <p:spPr/>
        <p:txBody>
          <a:bodyPr>
            <a:normAutofit/>
          </a:bodyPr>
          <a:lstStyle/>
          <a:p>
            <a:r>
              <a:rPr lang="es-ES" dirty="0"/>
              <a:t>Palabras claras que hagan referencia al contenido.</a:t>
            </a:r>
          </a:p>
          <a:p>
            <a:r>
              <a:rPr lang="es-ES" dirty="0"/>
              <a:t>Ubicación clara.</a:t>
            </a:r>
          </a:p>
          <a:p>
            <a:r>
              <a:rPr lang="es-ES" dirty="0"/>
              <a:t>Links: deja claro qué es </a:t>
            </a:r>
            <a:r>
              <a:rPr lang="es-ES" dirty="0" err="1"/>
              <a:t>pulsable</a:t>
            </a:r>
            <a:r>
              <a:rPr lang="es-ES" dirty="0"/>
              <a:t> y qué no</a:t>
            </a:r>
          </a:p>
          <a:p>
            <a:r>
              <a:rPr lang="es-ES" dirty="0"/>
              <a:t>No superar los 7 elementos en el menú de navegación</a:t>
            </a:r>
          </a:p>
          <a:p>
            <a:r>
              <a:rPr lang="es-ES" dirty="0"/>
              <a:t>Elementos de navegación que orienten al usuario para saber dónde está y cómo volver al punto de origen</a:t>
            </a:r>
          </a:p>
        </p:txBody>
      </p:sp>
    </p:spTree>
    <p:extLst>
      <p:ext uri="{BB962C8B-B14F-4D97-AF65-F5344CB8AC3E}">
        <p14:creationId xmlns:p14="http://schemas.microsoft.com/office/powerpoint/2010/main" val="20987703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ABCE03-F972-4C3A-9CA0-9A66BAA31DCA}"/>
              </a:ext>
            </a:extLst>
          </p:cNvPr>
          <p:cNvSpPr>
            <a:spLocks noGrp="1"/>
          </p:cNvSpPr>
          <p:nvPr>
            <p:ph type="title"/>
          </p:nvPr>
        </p:nvSpPr>
        <p:spPr/>
        <p:txBody>
          <a:bodyPr/>
          <a:lstStyle/>
          <a:p>
            <a:r>
              <a:rPr lang="es-ES" dirty="0"/>
              <a:t>Estructura y composición</a:t>
            </a:r>
          </a:p>
        </p:txBody>
      </p:sp>
      <p:sp>
        <p:nvSpPr>
          <p:cNvPr id="5" name="Marcador de contenido 4">
            <a:extLst>
              <a:ext uri="{FF2B5EF4-FFF2-40B4-BE49-F238E27FC236}">
                <a16:creationId xmlns:a16="http://schemas.microsoft.com/office/drawing/2014/main" id="{8AA5CD2A-5BEE-40E0-81B4-EDBE10F4A01B}"/>
              </a:ext>
            </a:extLst>
          </p:cNvPr>
          <p:cNvSpPr>
            <a:spLocks noGrp="1"/>
          </p:cNvSpPr>
          <p:nvPr>
            <p:ph idx="1"/>
          </p:nvPr>
        </p:nvSpPr>
        <p:spPr>
          <a:xfrm>
            <a:off x="628650" y="1664042"/>
            <a:ext cx="7886700" cy="4202368"/>
          </a:xfrm>
        </p:spPr>
        <p:txBody>
          <a:bodyPr>
            <a:normAutofit/>
          </a:bodyPr>
          <a:lstStyle/>
          <a:p>
            <a:r>
              <a:rPr lang="es-ES" sz="2400" dirty="0"/>
              <a:t>Estructura a medida de cada sitio:  reflejo de todos los elementos de AI</a:t>
            </a:r>
          </a:p>
          <a:p>
            <a:r>
              <a:rPr lang="es-ES" sz="2400" dirty="0"/>
              <a:t>La composición debe guiar al usuario visualmente</a:t>
            </a:r>
          </a:p>
          <a:p>
            <a:pPr lvl="1"/>
            <a:r>
              <a:rPr lang="es-ES" dirty="0"/>
              <a:t>Una buena alineación con una cuadrícula ayuda a crear relaciones visuales. </a:t>
            </a:r>
          </a:p>
          <a:p>
            <a:pPr lvl="1"/>
            <a:r>
              <a:rPr lang="es-ES" dirty="0"/>
              <a:t>Todo elemento debe estar alineado con uno o más elementos </a:t>
            </a:r>
            <a:endParaRPr lang="es-ES" sz="1600" dirty="0"/>
          </a:p>
          <a:p>
            <a:endParaRPr lang="es-ES" sz="2400" dirty="0"/>
          </a:p>
          <a:p>
            <a:r>
              <a:rPr lang="es-ES" sz="2400" dirty="0" err="1"/>
              <a:t>Jerarquia</a:t>
            </a:r>
            <a:r>
              <a:rPr lang="es-ES" sz="2400" dirty="0"/>
              <a:t>: predominio del contenido</a:t>
            </a:r>
          </a:p>
          <a:p>
            <a:r>
              <a:rPr lang="es-ES" sz="2400" dirty="0"/>
              <a:t>Patrones generales bastante establecidos</a:t>
            </a:r>
          </a:p>
          <a:p>
            <a:endParaRPr lang="es-ES" sz="2400" dirty="0"/>
          </a:p>
        </p:txBody>
      </p:sp>
    </p:spTree>
    <p:extLst>
      <p:ext uri="{BB962C8B-B14F-4D97-AF65-F5344CB8AC3E}">
        <p14:creationId xmlns:p14="http://schemas.microsoft.com/office/powerpoint/2010/main" val="880710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Cuarta generación (2003-2008)</a:t>
            </a:r>
          </a:p>
        </p:txBody>
      </p:sp>
      <p:pic>
        <p:nvPicPr>
          <p:cNvPr id="4" name="Imagen 3"/>
          <p:cNvPicPr>
            <a:picLocks noChangeAspect="1"/>
          </p:cNvPicPr>
          <p:nvPr/>
        </p:nvPicPr>
        <p:blipFill>
          <a:blip r:embed="rId3"/>
          <a:stretch>
            <a:fillRect/>
          </a:stretch>
        </p:blipFill>
        <p:spPr>
          <a:xfrm>
            <a:off x="2247900" y="1270280"/>
            <a:ext cx="6099463" cy="4606365"/>
          </a:xfrm>
          <a:prstGeom prst="rect">
            <a:avLst/>
          </a:prstGeom>
        </p:spPr>
      </p:pic>
      <p:sp>
        <p:nvSpPr>
          <p:cNvPr id="5" name="Rectángulo 4"/>
          <p:cNvSpPr/>
          <p:nvPr/>
        </p:nvSpPr>
        <p:spPr>
          <a:xfrm>
            <a:off x="742950" y="3573463"/>
            <a:ext cx="2559050"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dirty="0"/>
              <a:t>Supone la consolidación de las tecnologías de generación de páginas </a:t>
            </a:r>
            <a:r>
              <a:rPr lang="es-ES" b="1" dirty="0"/>
              <a:t>web dinámicas</a:t>
            </a:r>
            <a:r>
              <a:rPr lang="es-ES" dirty="0"/>
              <a:t>. La mayoría de las páginas web pertenecientes a esta generación se crean a partir de información almacenada en </a:t>
            </a:r>
            <a:r>
              <a:rPr lang="es-ES" b="1" dirty="0"/>
              <a:t>bases de datos.</a:t>
            </a:r>
          </a:p>
        </p:txBody>
      </p:sp>
    </p:spTree>
    <p:extLst>
      <p:ext uri="{BB962C8B-B14F-4D97-AF65-F5344CB8AC3E}">
        <p14:creationId xmlns:p14="http://schemas.microsoft.com/office/powerpoint/2010/main" val="212077681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8149590" cy="638174"/>
          </a:xfrm>
        </p:spPr>
        <p:txBody>
          <a:bodyPr>
            <a:normAutofit/>
          </a:bodyPr>
          <a:lstStyle/>
          <a:p>
            <a:r>
              <a:rPr lang="es-ES" dirty="0"/>
              <a:t>Estructura del sitio y estándares web</a:t>
            </a:r>
          </a:p>
        </p:txBody>
      </p:sp>
      <p:sp>
        <p:nvSpPr>
          <p:cNvPr id="3" name="Rectángulo 2"/>
          <p:cNvSpPr/>
          <p:nvPr/>
        </p:nvSpPr>
        <p:spPr>
          <a:xfrm>
            <a:off x="396240" y="1132553"/>
            <a:ext cx="8183880" cy="5416868"/>
          </a:xfrm>
          <a:prstGeom prst="rect">
            <a:avLst/>
          </a:prstGeom>
        </p:spPr>
        <p:txBody>
          <a:bodyPr wrap="square">
            <a:spAutoFit/>
          </a:bodyPr>
          <a:lstStyle/>
          <a:p>
            <a:pPr marL="306000" lvl="0" indent="-306000" algn="just">
              <a:spcBef>
                <a:spcPts val="600"/>
              </a:spcBef>
              <a:buClr>
                <a:srgbClr val="903163"/>
              </a:buClr>
              <a:buSzPct val="92000"/>
              <a:buFont typeface="Wingdings" panose="05000000000000000000" pitchFamily="2" charset="2"/>
              <a:buChar char="Ø"/>
            </a:pPr>
            <a:r>
              <a:rPr lang="es-ES" dirty="0">
                <a:solidFill>
                  <a:srgbClr val="3D3D3D"/>
                </a:solidFill>
                <a:latin typeface="Gill Sans MT" panose="020B0502020104020203"/>
              </a:rPr>
              <a:t>Estructura del sitio web</a:t>
            </a:r>
          </a:p>
          <a:p>
            <a:pPr marL="630000" lvl="1" indent="-306000" algn="just">
              <a:spcBef>
                <a:spcPts val="600"/>
              </a:spcBef>
              <a:buClr>
                <a:srgbClr val="903163"/>
              </a:buClr>
              <a:buSzPct val="92000"/>
              <a:buFont typeface="Courier New" panose="02070309020205020404" pitchFamily="49" charset="0"/>
              <a:buChar char="o"/>
            </a:pPr>
            <a:r>
              <a:rPr lang="es-ES" b="1" dirty="0">
                <a:solidFill>
                  <a:srgbClr val="3D3D3D"/>
                </a:solidFill>
                <a:latin typeface="Gill Sans MT" panose="020B0502020104020203"/>
              </a:rPr>
              <a:t>Accesibilidad</a:t>
            </a:r>
            <a:r>
              <a:rPr lang="es-ES" dirty="0">
                <a:solidFill>
                  <a:srgbClr val="3D3D3D"/>
                </a:solidFill>
                <a:latin typeface="Gill Sans MT" panose="020B0502020104020203"/>
              </a:rPr>
              <a:t>: visitado y utilizado de forma satisfactoria por el mayor número posible de personas, independientemente de que tengan alguna limitación, como discapacidad física, sensorial, de conocimientos, experiencia o bien del entorno.</a:t>
            </a:r>
          </a:p>
          <a:p>
            <a:pPr marL="630000" lvl="1" indent="-306000" algn="just">
              <a:spcBef>
                <a:spcPts val="600"/>
              </a:spcBef>
              <a:buClr>
                <a:srgbClr val="903163"/>
              </a:buClr>
              <a:buSzPct val="92000"/>
              <a:buFont typeface="Courier New" panose="02070309020205020404" pitchFamily="49" charset="0"/>
              <a:buChar char="o"/>
            </a:pPr>
            <a:r>
              <a:rPr lang="es-ES" b="1" dirty="0">
                <a:solidFill>
                  <a:srgbClr val="3D3D3D"/>
                </a:solidFill>
                <a:latin typeface="Gill Sans MT" panose="020B0502020104020203"/>
              </a:rPr>
              <a:t>Usabilidad</a:t>
            </a:r>
            <a:r>
              <a:rPr lang="es-ES" dirty="0">
                <a:solidFill>
                  <a:srgbClr val="3D3D3D"/>
                </a:solidFill>
                <a:latin typeface="Gill Sans MT" panose="020B0502020104020203"/>
              </a:rPr>
              <a:t>: navegación de la forma más intuitiva y natural posible.</a:t>
            </a:r>
          </a:p>
          <a:p>
            <a:pPr marL="630000" lvl="1" indent="-306000" algn="just">
              <a:spcBef>
                <a:spcPts val="600"/>
              </a:spcBef>
              <a:buClr>
                <a:srgbClr val="903163"/>
              </a:buClr>
              <a:buSzPct val="92000"/>
              <a:buFont typeface="Courier New" panose="02070309020205020404" pitchFamily="49" charset="0"/>
              <a:buChar char="o"/>
            </a:pPr>
            <a:r>
              <a:rPr lang="es-ES" b="1" dirty="0">
                <a:solidFill>
                  <a:srgbClr val="3D3D3D"/>
                </a:solidFill>
                <a:latin typeface="Gill Sans MT" panose="020B0502020104020203"/>
              </a:rPr>
              <a:t>Arquitectura</a:t>
            </a:r>
            <a:r>
              <a:rPr lang="es-ES" dirty="0">
                <a:solidFill>
                  <a:srgbClr val="3D3D3D"/>
                </a:solidFill>
                <a:latin typeface="Gill Sans MT" panose="020B0502020104020203"/>
              </a:rPr>
              <a:t>: estructurar, organizar y etiquetar los contenidos de la mejor forma posible con el objetivo de que los usuarios encuentren lo que buscan.</a:t>
            </a:r>
            <a:endParaRPr lang="en-GB" dirty="0">
              <a:solidFill>
                <a:srgbClr val="3D3D3D"/>
              </a:solidFill>
              <a:latin typeface="Gill Sans MT" panose="020B0502020104020203"/>
            </a:endParaRPr>
          </a:p>
          <a:p>
            <a:pPr marL="630000" lvl="1" indent="-306000" algn="just">
              <a:spcBef>
                <a:spcPts val="600"/>
              </a:spcBef>
              <a:buClr>
                <a:srgbClr val="903163"/>
              </a:buClr>
              <a:buSzPct val="92000"/>
              <a:buFont typeface="Courier New" panose="02070309020205020404" pitchFamily="49" charset="0"/>
              <a:buChar char="o"/>
            </a:pPr>
            <a:r>
              <a:rPr lang="es-ES" b="1" dirty="0">
                <a:solidFill>
                  <a:srgbClr val="3D3D3D"/>
                </a:solidFill>
                <a:latin typeface="Gill Sans MT" panose="020B0502020104020203"/>
              </a:rPr>
              <a:t>Organización</a:t>
            </a:r>
            <a:r>
              <a:rPr lang="es-ES" dirty="0">
                <a:solidFill>
                  <a:srgbClr val="3D3D3D"/>
                </a:solidFill>
                <a:latin typeface="Gill Sans MT" panose="020B0502020104020203"/>
              </a:rPr>
              <a:t> del sitio web: La primera página a la que llega el usuario (home) contiene enlaces a páginas en otros niveles, que están clasificadas en función de la temática del contenido que quieren mostrar (Recomendación no demasiados niveles de páginas).</a:t>
            </a:r>
          </a:p>
          <a:p>
            <a:pPr marL="630000" lvl="1" indent="-306000" algn="just">
              <a:spcBef>
                <a:spcPts val="600"/>
              </a:spcBef>
              <a:buClr>
                <a:srgbClr val="903163"/>
              </a:buClr>
              <a:buSzPct val="92000"/>
              <a:buFont typeface="Courier New" panose="02070309020205020404" pitchFamily="49" charset="0"/>
              <a:buChar char="o"/>
            </a:pPr>
            <a:r>
              <a:rPr lang="es-ES" b="1" dirty="0">
                <a:solidFill>
                  <a:srgbClr val="3D3D3D"/>
                </a:solidFill>
                <a:latin typeface="Gill Sans MT" panose="020B0502020104020203"/>
              </a:rPr>
              <a:t>Navegación</a:t>
            </a:r>
            <a:r>
              <a:rPr lang="es-ES" dirty="0">
                <a:solidFill>
                  <a:srgbClr val="3D3D3D"/>
                </a:solidFill>
                <a:latin typeface="Gill Sans MT" panose="020B0502020104020203"/>
              </a:rPr>
              <a:t>: mostrar al usuario donde está en todo momento de su navegación por el sitio web.</a:t>
            </a:r>
          </a:p>
          <a:p>
            <a:pPr marL="630000" lvl="1" indent="-306000" algn="just">
              <a:spcBef>
                <a:spcPts val="600"/>
              </a:spcBef>
              <a:buClr>
                <a:srgbClr val="903163"/>
              </a:buClr>
              <a:buSzPct val="92000"/>
              <a:buFont typeface="Courier New" panose="02070309020205020404" pitchFamily="49" charset="0"/>
              <a:buChar char="o"/>
            </a:pPr>
            <a:r>
              <a:rPr lang="es-ES" b="1" dirty="0">
                <a:solidFill>
                  <a:srgbClr val="3D3D3D"/>
                </a:solidFill>
                <a:latin typeface="Gill Sans MT" panose="020B0502020104020203"/>
              </a:rPr>
              <a:t>Diseño </a:t>
            </a:r>
            <a:r>
              <a:rPr lang="es-ES" b="1" dirty="0" err="1">
                <a:solidFill>
                  <a:srgbClr val="3D3D3D"/>
                </a:solidFill>
                <a:latin typeface="Gill Sans MT" panose="020B0502020104020203"/>
              </a:rPr>
              <a:t>Responsive</a:t>
            </a:r>
            <a:r>
              <a:rPr lang="es-ES" dirty="0">
                <a:solidFill>
                  <a:srgbClr val="3D3D3D"/>
                </a:solidFill>
                <a:latin typeface="Gill Sans MT" panose="020B0502020104020203"/>
              </a:rPr>
              <a:t>: adaptación del sitio web a todos los dispositivos móviles.</a:t>
            </a:r>
          </a:p>
          <a:p>
            <a:pPr marL="306000" lvl="0" indent="-306000" algn="just">
              <a:spcBef>
                <a:spcPts val="600"/>
              </a:spcBef>
              <a:buClr>
                <a:srgbClr val="903163"/>
              </a:buClr>
              <a:buSzPct val="92000"/>
              <a:buFont typeface="Wingdings" panose="05000000000000000000" pitchFamily="2" charset="2"/>
              <a:buChar char="Ø"/>
            </a:pPr>
            <a:r>
              <a:rPr lang="es-ES" dirty="0">
                <a:solidFill>
                  <a:srgbClr val="3D3D3D"/>
                </a:solidFill>
                <a:latin typeface="Gill Sans MT" panose="020B0502020104020203"/>
              </a:rPr>
              <a:t>Estándares</a:t>
            </a:r>
            <a:r>
              <a:rPr lang="en-GB" dirty="0">
                <a:solidFill>
                  <a:srgbClr val="3D3D3D"/>
                </a:solidFill>
                <a:latin typeface="Gill Sans MT" panose="020B0502020104020203"/>
              </a:rPr>
              <a:t> web</a:t>
            </a:r>
          </a:p>
          <a:p>
            <a:pPr marL="630000" lvl="1" indent="-306000" algn="just">
              <a:spcBef>
                <a:spcPts val="600"/>
              </a:spcBef>
              <a:buClr>
                <a:srgbClr val="903163"/>
              </a:buClr>
              <a:buSzPct val="92000"/>
              <a:buFont typeface="Courier New" panose="02070309020205020404" pitchFamily="49" charset="0"/>
              <a:buChar char="o"/>
            </a:pPr>
            <a:r>
              <a:rPr lang="en-GB" dirty="0">
                <a:solidFill>
                  <a:srgbClr val="3D3D3D"/>
                </a:solidFill>
                <a:latin typeface="Gill Sans MT" panose="020B0502020104020203"/>
              </a:rPr>
              <a:t>W3C: </a:t>
            </a:r>
            <a:r>
              <a:rPr lang="es-ES" dirty="0">
                <a:solidFill>
                  <a:srgbClr val="3D3D3D"/>
                </a:solidFill>
                <a:latin typeface="Gill Sans MT" panose="020B0502020104020203"/>
              </a:rPr>
              <a:t>Son normas no obligatorias.</a:t>
            </a:r>
          </a:p>
        </p:txBody>
      </p:sp>
    </p:spTree>
    <p:extLst>
      <p:ext uri="{BB962C8B-B14F-4D97-AF65-F5344CB8AC3E}">
        <p14:creationId xmlns:p14="http://schemas.microsoft.com/office/powerpoint/2010/main" val="363212957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F098A77-C980-4197-8C93-0DE4D58E6748}"/>
              </a:ext>
            </a:extLst>
          </p:cNvPr>
          <p:cNvSpPr>
            <a:spLocks noGrp="1"/>
          </p:cNvSpPr>
          <p:nvPr>
            <p:ph type="title"/>
          </p:nvPr>
        </p:nvSpPr>
        <p:spPr/>
        <p:txBody>
          <a:bodyPr/>
          <a:lstStyle/>
          <a:p>
            <a:r>
              <a:rPr lang="es-ES" dirty="0"/>
              <a:t>Patrones de estructura</a:t>
            </a:r>
          </a:p>
        </p:txBody>
      </p:sp>
      <p:sp>
        <p:nvSpPr>
          <p:cNvPr id="5" name="Rectángulo 4">
            <a:extLst>
              <a:ext uri="{FF2B5EF4-FFF2-40B4-BE49-F238E27FC236}">
                <a16:creationId xmlns:a16="http://schemas.microsoft.com/office/drawing/2014/main" id="{41DED8B6-93DC-429F-810D-727407005546}"/>
              </a:ext>
            </a:extLst>
          </p:cNvPr>
          <p:cNvSpPr/>
          <p:nvPr/>
        </p:nvSpPr>
        <p:spPr>
          <a:xfrm>
            <a:off x="852368" y="1415534"/>
            <a:ext cx="4047134" cy="369332"/>
          </a:xfrm>
          <a:prstGeom prst="rect">
            <a:avLst/>
          </a:prstGeom>
        </p:spPr>
        <p:txBody>
          <a:bodyPr wrap="none">
            <a:spAutoFit/>
          </a:bodyPr>
          <a:lstStyle/>
          <a:p>
            <a:r>
              <a:rPr lang="es-ES" dirty="0"/>
              <a:t>Patrones generales bastante establecidos</a:t>
            </a:r>
          </a:p>
        </p:txBody>
      </p:sp>
      <p:sp>
        <p:nvSpPr>
          <p:cNvPr id="6" name="Rectángulo 5">
            <a:extLst>
              <a:ext uri="{FF2B5EF4-FFF2-40B4-BE49-F238E27FC236}">
                <a16:creationId xmlns:a16="http://schemas.microsoft.com/office/drawing/2014/main" id="{38468190-BE12-4541-A4F3-8BD308430A27}"/>
              </a:ext>
            </a:extLst>
          </p:cNvPr>
          <p:cNvSpPr/>
          <p:nvPr/>
        </p:nvSpPr>
        <p:spPr>
          <a:xfrm>
            <a:off x="1042982" y="2256404"/>
            <a:ext cx="1785417" cy="646331"/>
          </a:xfrm>
          <a:prstGeom prst="rect">
            <a:avLst/>
          </a:prstGeom>
        </p:spPr>
        <p:txBody>
          <a:bodyPr wrap="square">
            <a:spAutoFit/>
          </a:bodyPr>
          <a:lstStyle/>
          <a:p>
            <a:pPr algn="ctr"/>
            <a:r>
              <a:rPr lang="es-ES" dirty="0"/>
              <a:t>Establecer áreas "verticales“</a:t>
            </a:r>
          </a:p>
        </p:txBody>
      </p:sp>
      <p:sp>
        <p:nvSpPr>
          <p:cNvPr id="7" name="Rectángulo 6">
            <a:extLst>
              <a:ext uri="{FF2B5EF4-FFF2-40B4-BE49-F238E27FC236}">
                <a16:creationId xmlns:a16="http://schemas.microsoft.com/office/drawing/2014/main" id="{08A78DF5-B8D0-42B8-9F48-34A2C8172EB3}"/>
              </a:ext>
            </a:extLst>
          </p:cNvPr>
          <p:cNvSpPr/>
          <p:nvPr/>
        </p:nvSpPr>
        <p:spPr>
          <a:xfrm>
            <a:off x="1042982" y="3217227"/>
            <a:ext cx="1835502" cy="369332"/>
          </a:xfrm>
          <a:prstGeom prst="rect">
            <a:avLst/>
          </a:prstGeom>
        </p:spPr>
        <p:txBody>
          <a:bodyPr wrap="none">
            <a:spAutoFit/>
          </a:bodyPr>
          <a:lstStyle/>
          <a:p>
            <a:pPr algn="ctr"/>
            <a:r>
              <a:rPr lang="es-ES" dirty="0"/>
              <a:t>formato editorial.</a:t>
            </a:r>
          </a:p>
        </p:txBody>
      </p:sp>
      <p:pic>
        <p:nvPicPr>
          <p:cNvPr id="8" name="Imagen 7">
            <a:hlinkClick r:id="rId2"/>
            <a:extLst>
              <a:ext uri="{FF2B5EF4-FFF2-40B4-BE49-F238E27FC236}">
                <a16:creationId xmlns:a16="http://schemas.microsoft.com/office/drawing/2014/main" id="{7C115E69-086F-432C-A019-303337AB5B61}"/>
              </a:ext>
            </a:extLst>
          </p:cNvPr>
          <p:cNvPicPr>
            <a:picLocks noChangeAspect="1"/>
          </p:cNvPicPr>
          <p:nvPr/>
        </p:nvPicPr>
        <p:blipFill>
          <a:blip r:embed="rId3"/>
          <a:stretch>
            <a:fillRect/>
          </a:stretch>
        </p:blipFill>
        <p:spPr>
          <a:xfrm>
            <a:off x="4119544" y="2453272"/>
            <a:ext cx="3981474" cy="3225168"/>
          </a:xfrm>
          <a:prstGeom prst="rect">
            <a:avLst/>
          </a:prstGeom>
        </p:spPr>
      </p:pic>
      <p:sp>
        <p:nvSpPr>
          <p:cNvPr id="9" name="Rectángulo 8">
            <a:extLst>
              <a:ext uri="{FF2B5EF4-FFF2-40B4-BE49-F238E27FC236}">
                <a16:creationId xmlns:a16="http://schemas.microsoft.com/office/drawing/2014/main" id="{DFDEAFC2-9AD0-4D1E-9EF2-5D641D5F5347}"/>
              </a:ext>
            </a:extLst>
          </p:cNvPr>
          <p:cNvSpPr/>
          <p:nvPr/>
        </p:nvSpPr>
        <p:spPr>
          <a:xfrm>
            <a:off x="864502" y="4335096"/>
            <a:ext cx="2218284" cy="923330"/>
          </a:xfrm>
          <a:prstGeom prst="rect">
            <a:avLst/>
          </a:prstGeom>
        </p:spPr>
        <p:txBody>
          <a:bodyPr wrap="square">
            <a:spAutoFit/>
          </a:bodyPr>
          <a:lstStyle/>
          <a:p>
            <a:pPr algn="ctr"/>
            <a:r>
              <a:rPr lang="es-ES" dirty="0"/>
              <a:t>Páginas principales o portales de información</a:t>
            </a:r>
          </a:p>
        </p:txBody>
      </p:sp>
    </p:spTree>
    <p:extLst>
      <p:ext uri="{BB962C8B-B14F-4D97-AF65-F5344CB8AC3E}">
        <p14:creationId xmlns:p14="http://schemas.microsoft.com/office/powerpoint/2010/main" val="397499894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1580297" y="228361"/>
            <a:ext cx="5983406" cy="909882"/>
          </a:xfrm>
        </p:spPr>
        <p:txBody>
          <a:bodyPr vert="horz" lIns="91440" tIns="45720" rIns="91440" bIns="45720" rtlCol="0" anchor="ctr">
            <a:normAutofit/>
          </a:bodyPr>
          <a:lstStyle/>
          <a:p>
            <a:pPr algn="ctr" defTabSz="762000">
              <a:lnSpc>
                <a:spcPct val="100000"/>
              </a:lnSpc>
              <a:spcBef>
                <a:spcPts val="0"/>
              </a:spcBef>
            </a:pPr>
            <a:r>
              <a:rPr lang="es-ES" dirty="0"/>
              <a:t>C</a:t>
            </a:r>
            <a:r>
              <a:rPr lang="es-ES" sz="3600" b="1" i="1" dirty="0">
                <a:solidFill>
                  <a:srgbClr val="04617B"/>
                </a:solidFill>
                <a:effectLst>
                  <a:outerShdw blurRad="38100" dist="38100" dir="2700000" algn="tl">
                    <a:srgbClr val="C0C0C0"/>
                  </a:outerShdw>
                </a:effectLst>
                <a:latin typeface="Constantia"/>
                <a:cs typeface="+mn-cs"/>
              </a:rPr>
              <a:t>omposición</a:t>
            </a:r>
          </a:p>
        </p:txBody>
      </p:sp>
      <p:sp>
        <p:nvSpPr>
          <p:cNvPr id="2" name="Rectángulo 1"/>
          <p:cNvSpPr/>
          <p:nvPr/>
        </p:nvSpPr>
        <p:spPr>
          <a:xfrm>
            <a:off x="866414" y="1423394"/>
            <a:ext cx="2736169" cy="369332"/>
          </a:xfrm>
          <a:prstGeom prst="rect">
            <a:avLst/>
          </a:prstGeom>
        </p:spPr>
        <p:txBody>
          <a:bodyPr wrap="square">
            <a:spAutoFit/>
          </a:bodyPr>
          <a:lstStyle/>
          <a:p>
            <a:pPr algn="ctr"/>
            <a:r>
              <a:rPr lang="es-ES" dirty="0"/>
              <a:t>.</a:t>
            </a:r>
          </a:p>
        </p:txBody>
      </p:sp>
      <p:sp>
        <p:nvSpPr>
          <p:cNvPr id="5" name="Rectángulo 4"/>
          <p:cNvSpPr/>
          <p:nvPr/>
        </p:nvSpPr>
        <p:spPr>
          <a:xfrm>
            <a:off x="1508320" y="3429000"/>
            <a:ext cx="1700897" cy="646331"/>
          </a:xfrm>
          <a:prstGeom prst="rect">
            <a:avLst/>
          </a:prstGeom>
        </p:spPr>
        <p:txBody>
          <a:bodyPr wrap="square">
            <a:spAutoFit/>
          </a:bodyPr>
          <a:lstStyle/>
          <a:p>
            <a:pPr algn="ctr"/>
            <a:r>
              <a:rPr lang="es-ES" dirty="0"/>
              <a:t>El contraste es importante</a:t>
            </a:r>
          </a:p>
        </p:txBody>
      </p:sp>
      <p:sp>
        <p:nvSpPr>
          <p:cNvPr id="9" name="CuadroTexto 8"/>
          <p:cNvSpPr txBox="1"/>
          <p:nvPr/>
        </p:nvSpPr>
        <p:spPr>
          <a:xfrm>
            <a:off x="1348233" y="4717053"/>
            <a:ext cx="1860984" cy="923330"/>
          </a:xfrm>
          <a:prstGeom prst="rect">
            <a:avLst/>
          </a:prstGeom>
          <a:noFill/>
        </p:spPr>
        <p:txBody>
          <a:bodyPr wrap="square" rtlCol="0">
            <a:spAutoFit/>
          </a:bodyPr>
          <a:lstStyle/>
          <a:p>
            <a:pPr algn="ctr"/>
            <a:r>
              <a:rPr lang="es-ES" dirty="0"/>
              <a:t>Destacar las distintas áreas de información</a:t>
            </a:r>
          </a:p>
        </p:txBody>
      </p:sp>
      <p:pic>
        <p:nvPicPr>
          <p:cNvPr id="10" name="Imagen 9">
            <a:hlinkClick r:id="rId3"/>
          </p:cNvPr>
          <p:cNvPicPr>
            <a:picLocks noChangeAspect="1"/>
          </p:cNvPicPr>
          <p:nvPr/>
        </p:nvPicPr>
        <p:blipFill>
          <a:blip r:embed="rId4"/>
          <a:stretch>
            <a:fillRect/>
          </a:stretch>
        </p:blipFill>
        <p:spPr>
          <a:xfrm>
            <a:off x="4453435" y="3212809"/>
            <a:ext cx="3511496" cy="3232296"/>
          </a:xfrm>
          <a:prstGeom prst="rect">
            <a:avLst/>
          </a:prstGeom>
        </p:spPr>
      </p:pic>
      <p:sp>
        <p:nvSpPr>
          <p:cNvPr id="4" name="Rectángulo 3"/>
          <p:cNvSpPr/>
          <p:nvPr/>
        </p:nvSpPr>
        <p:spPr>
          <a:xfrm>
            <a:off x="1075626" y="1436862"/>
            <a:ext cx="4340691" cy="1477328"/>
          </a:xfrm>
          <a:prstGeom prst="rect">
            <a:avLst/>
          </a:prstGeom>
        </p:spPr>
        <p:txBody>
          <a:bodyPr wrap="square">
            <a:spAutoFit/>
          </a:bodyPr>
          <a:lstStyle/>
          <a:p>
            <a:r>
              <a:rPr lang="es-ES" dirty="0"/>
              <a:t>El éxito de una buena composición de página consiste en una organización balanceada, clara y concisa de la información usando las herramientas básicas de diseño</a:t>
            </a:r>
          </a:p>
        </p:txBody>
      </p:sp>
      <p:sp>
        <p:nvSpPr>
          <p:cNvPr id="6" name="Rectángulo 5"/>
          <p:cNvSpPr/>
          <p:nvPr/>
        </p:nvSpPr>
        <p:spPr>
          <a:xfrm>
            <a:off x="5625529" y="1806684"/>
            <a:ext cx="2206976" cy="923330"/>
          </a:xfrm>
          <a:prstGeom prst="rect">
            <a:avLst/>
          </a:prstGeom>
        </p:spPr>
        <p:txBody>
          <a:bodyPr wrap="square">
            <a:spAutoFit/>
          </a:bodyPr>
          <a:lstStyle/>
          <a:p>
            <a:pPr marL="285750" indent="-285750">
              <a:buFont typeface="Arial" panose="020B0604020202020204" pitchFamily="34" charset="0"/>
              <a:buChar char="•"/>
            </a:pPr>
            <a:r>
              <a:rPr lang="es-ES" dirty="0"/>
              <a:t>tipografía, </a:t>
            </a:r>
          </a:p>
          <a:p>
            <a:pPr marL="285750" indent="-285750">
              <a:buFont typeface="Arial" panose="020B0604020202020204" pitchFamily="34" charset="0"/>
              <a:buChar char="•"/>
            </a:pPr>
            <a:r>
              <a:rPr lang="es-ES" dirty="0"/>
              <a:t>color y </a:t>
            </a:r>
          </a:p>
          <a:p>
            <a:pPr marL="285750" indent="-285750">
              <a:buFont typeface="Arial" panose="020B0604020202020204" pitchFamily="34" charset="0"/>
              <a:buChar char="•"/>
            </a:pPr>
            <a:r>
              <a:rPr lang="es-ES" dirty="0"/>
              <a:t>uso de gráficas</a:t>
            </a:r>
          </a:p>
        </p:txBody>
      </p:sp>
    </p:spTree>
    <p:extLst>
      <p:ext uri="{BB962C8B-B14F-4D97-AF65-F5344CB8AC3E}">
        <p14:creationId xmlns:p14="http://schemas.microsoft.com/office/powerpoint/2010/main" val="785294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58C15-419A-471B-890A-E84AAEEB15DB}"/>
              </a:ext>
            </a:extLst>
          </p:cNvPr>
          <p:cNvSpPr>
            <a:spLocks noGrp="1"/>
          </p:cNvSpPr>
          <p:nvPr>
            <p:ph type="title"/>
          </p:nvPr>
        </p:nvSpPr>
        <p:spPr/>
        <p:txBody>
          <a:bodyPr/>
          <a:lstStyle/>
          <a:p>
            <a:r>
              <a:rPr lang="es-ES" dirty="0"/>
              <a:t>Tipografías</a:t>
            </a:r>
          </a:p>
        </p:txBody>
      </p:sp>
      <p:sp>
        <p:nvSpPr>
          <p:cNvPr id="3" name="Rectángulo 2">
            <a:extLst>
              <a:ext uri="{FF2B5EF4-FFF2-40B4-BE49-F238E27FC236}">
                <a16:creationId xmlns:a16="http://schemas.microsoft.com/office/drawing/2014/main" id="{E782E416-C7ED-4164-A2EA-E570910C1266}"/>
              </a:ext>
            </a:extLst>
          </p:cNvPr>
          <p:cNvSpPr/>
          <p:nvPr/>
        </p:nvSpPr>
        <p:spPr>
          <a:xfrm>
            <a:off x="752167" y="1677254"/>
            <a:ext cx="7521677" cy="4093428"/>
          </a:xfrm>
          <a:prstGeom prst="rect">
            <a:avLst/>
          </a:prstGeom>
        </p:spPr>
        <p:txBody>
          <a:bodyPr wrap="square">
            <a:spAutoFit/>
          </a:bodyPr>
          <a:lstStyle/>
          <a:p>
            <a:pPr marL="342900" indent="-342900">
              <a:buFont typeface="Wingdings" panose="05000000000000000000" pitchFamily="2" charset="2"/>
              <a:buChar char="q"/>
            </a:pPr>
            <a:r>
              <a:rPr lang="es-ES" sz="2000" dirty="0"/>
              <a:t>La selección y uso de tipografía es quizá el elemento más difícil dentro del proceso de diseño. </a:t>
            </a:r>
          </a:p>
          <a:p>
            <a:pPr marL="342900" indent="-342900">
              <a:buFont typeface="Wingdings" panose="05000000000000000000" pitchFamily="2" charset="2"/>
              <a:buChar char="q"/>
            </a:pPr>
            <a:r>
              <a:rPr lang="es-ES" sz="2000" dirty="0"/>
              <a:t>La tipografía asume un doble papel tanto como comunicador visual y como verbal. </a:t>
            </a:r>
          </a:p>
          <a:p>
            <a:pPr marL="342900" indent="-342900">
              <a:buFont typeface="Wingdings" panose="05000000000000000000" pitchFamily="2" charset="2"/>
              <a:buChar char="q"/>
            </a:pPr>
            <a:r>
              <a:rPr lang="es-ES" sz="2000" dirty="0"/>
              <a:t>La tipografía nos ayuda a distinguir visualmente grupos de texto y de esta manera ayuda al usuario a predecir que tipo de información encontrara en ciertas áreas de la página. </a:t>
            </a:r>
          </a:p>
          <a:p>
            <a:pPr marL="342900" indent="-342900">
              <a:buFont typeface="Wingdings" panose="05000000000000000000" pitchFamily="2" charset="2"/>
              <a:buChar char="q"/>
            </a:pPr>
            <a:r>
              <a:rPr lang="es-ES" sz="2000" dirty="0"/>
              <a:t>Lo que hacemos al diseñar páginas Web es básicamente “pintar” el texto, no solo aplicando color al texto sino al combinarlo con otros bloques de texto y con el fondo de la página. </a:t>
            </a:r>
          </a:p>
          <a:p>
            <a:pPr marL="342900" indent="-342900">
              <a:buFont typeface="Wingdings" panose="05000000000000000000" pitchFamily="2" charset="2"/>
              <a:buChar char="q"/>
            </a:pPr>
            <a:r>
              <a:rPr lang="es-ES" sz="2000" dirty="0"/>
              <a:t>El ojo viajara de bloque en bloque a lo largo de la página y es gracias a estos bloques tipográficos que podemos alcanzar una buena jerarquía de información.</a:t>
            </a:r>
          </a:p>
        </p:txBody>
      </p:sp>
    </p:spTree>
    <p:extLst>
      <p:ext uri="{BB962C8B-B14F-4D97-AF65-F5344CB8AC3E}">
        <p14:creationId xmlns:p14="http://schemas.microsoft.com/office/powerpoint/2010/main" val="25545861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62663"/>
            <a:ext cx="7886700" cy="1012570"/>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Tipografía (1)</a:t>
            </a:r>
          </a:p>
        </p:txBody>
      </p:sp>
      <p:pic>
        <p:nvPicPr>
          <p:cNvPr id="21506" name="Picture 2" descr="http://www.mas-que-dibujitos.com/wp-content/uploads/2010/05/Serif-Sans-Serif.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4302"/>
          <a:stretch/>
        </p:blipFill>
        <p:spPr bwMode="auto">
          <a:xfrm>
            <a:off x="2289810" y="2643760"/>
            <a:ext cx="5391150" cy="81831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193672" y="1844059"/>
            <a:ext cx="6743319" cy="646331"/>
          </a:xfrm>
          <a:prstGeom prst="rect">
            <a:avLst/>
          </a:prstGeom>
        </p:spPr>
        <p:txBody>
          <a:bodyPr wrap="square">
            <a:spAutoFit/>
          </a:bodyPr>
          <a:lstStyle/>
          <a:p>
            <a:r>
              <a:rPr lang="es-ES" dirty="0"/>
              <a:t>Tipografías con Serif: Poseen remates (“</a:t>
            </a:r>
            <a:r>
              <a:rPr lang="es-ES" dirty="0" err="1"/>
              <a:t>serifs</a:t>
            </a:r>
            <a:r>
              <a:rPr lang="es-ES" dirty="0"/>
              <a:t>”) en sus extremos, y son utilizadas para grandes bloques de texto impreso</a:t>
            </a:r>
          </a:p>
        </p:txBody>
      </p:sp>
      <p:sp>
        <p:nvSpPr>
          <p:cNvPr id="7" name="Rectángulo 6"/>
          <p:cNvSpPr/>
          <p:nvPr/>
        </p:nvSpPr>
        <p:spPr>
          <a:xfrm>
            <a:off x="1303400" y="3694295"/>
            <a:ext cx="7078218" cy="1200329"/>
          </a:xfrm>
          <a:prstGeom prst="rect">
            <a:avLst/>
          </a:prstGeom>
        </p:spPr>
        <p:txBody>
          <a:bodyPr wrap="square">
            <a:spAutoFit/>
          </a:bodyPr>
          <a:lstStyle/>
          <a:p>
            <a:r>
              <a:rPr lang="es-ES" dirty="0"/>
              <a:t>Tipografías sin Serif </a:t>
            </a:r>
            <a:r>
              <a:rPr lang="es-ES" dirty="0" err="1"/>
              <a:t>ó</a:t>
            </a:r>
            <a:r>
              <a:rPr lang="es-ES" dirty="0"/>
              <a:t> Sans-Serif: Por el contrario, no poseen remates en sus terminaciones. También son llamadas de palo seco y son más jóvenes que las anteriores (Comienzan a nacer en el siglo XIX). Son las más indicadas para bloques de texto en internet.</a:t>
            </a:r>
          </a:p>
        </p:txBody>
      </p:sp>
      <p:pic>
        <p:nvPicPr>
          <p:cNvPr id="11" name="Picture 2" descr="http://www.mas-que-dibujitos.com/wp-content/uploads/2010/05/Serif-Sans-Serif.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48954"/>
          <a:stretch/>
        </p:blipFill>
        <p:spPr bwMode="auto">
          <a:xfrm>
            <a:off x="2497073" y="5008646"/>
            <a:ext cx="5391150" cy="91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15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62663"/>
            <a:ext cx="7886700" cy="1012570"/>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Tipografía (2)</a:t>
            </a:r>
          </a:p>
        </p:txBody>
      </p:sp>
      <p:sp>
        <p:nvSpPr>
          <p:cNvPr id="3" name="Rectángulo 2">
            <a:extLst>
              <a:ext uri="{FF2B5EF4-FFF2-40B4-BE49-F238E27FC236}">
                <a16:creationId xmlns:a16="http://schemas.microsoft.com/office/drawing/2014/main" id="{6F3AD8C7-2199-4E93-80E3-4FDAB44FB3F1}"/>
              </a:ext>
            </a:extLst>
          </p:cNvPr>
          <p:cNvSpPr/>
          <p:nvPr/>
        </p:nvSpPr>
        <p:spPr>
          <a:xfrm>
            <a:off x="1062317" y="2145155"/>
            <a:ext cx="6484844" cy="923330"/>
          </a:xfrm>
          <a:prstGeom prst="rect">
            <a:avLst/>
          </a:prstGeom>
        </p:spPr>
        <p:txBody>
          <a:bodyPr wrap="square">
            <a:spAutoFit/>
          </a:bodyPr>
          <a:lstStyle/>
          <a:p>
            <a:r>
              <a:rPr lang="es-ES" dirty="0"/>
              <a:t>También llamadas decorativas, de exhibición o de fantasía son fuentes para su uso en logotipos o grandes titulares, que nunca debemos utilizar como fuentes de texto de párrafo</a:t>
            </a:r>
          </a:p>
        </p:txBody>
      </p:sp>
      <p:sp>
        <p:nvSpPr>
          <p:cNvPr id="4" name="Rectángulo 3">
            <a:extLst>
              <a:ext uri="{FF2B5EF4-FFF2-40B4-BE49-F238E27FC236}">
                <a16:creationId xmlns:a16="http://schemas.microsoft.com/office/drawing/2014/main" id="{33DE7CE9-2BFA-47A7-B8A4-43C130025026}"/>
              </a:ext>
            </a:extLst>
          </p:cNvPr>
          <p:cNvSpPr/>
          <p:nvPr/>
        </p:nvSpPr>
        <p:spPr>
          <a:xfrm>
            <a:off x="1062317" y="4736208"/>
            <a:ext cx="2528256" cy="369332"/>
          </a:xfrm>
          <a:prstGeom prst="rect">
            <a:avLst/>
          </a:prstGeom>
        </p:spPr>
        <p:txBody>
          <a:bodyPr wrap="none">
            <a:spAutoFit/>
          </a:bodyPr>
          <a:lstStyle/>
          <a:p>
            <a:r>
              <a:rPr lang="es-ES" dirty="0">
                <a:latin typeface="Courier New" panose="02070309020205020404" pitchFamily="49" charset="0"/>
                <a:cs typeface="Courier New" panose="02070309020205020404" pitchFamily="49" charset="0"/>
              </a:rPr>
              <a:t>Fuentes </a:t>
            </a:r>
            <a:r>
              <a:rPr lang="es-ES" dirty="0" err="1">
                <a:latin typeface="Courier New" panose="02070309020205020404" pitchFamily="49" charset="0"/>
                <a:cs typeface="Courier New" panose="02070309020205020404" pitchFamily="49" charset="0"/>
              </a:rPr>
              <a:t>monospace</a:t>
            </a:r>
            <a:endParaRPr lang="es-ES" dirty="0">
              <a:latin typeface="Courier New" panose="02070309020205020404" pitchFamily="49" charset="0"/>
              <a:cs typeface="Courier New" panose="02070309020205020404" pitchFamily="49" charset="0"/>
            </a:endParaRPr>
          </a:p>
        </p:txBody>
      </p:sp>
      <p:sp>
        <p:nvSpPr>
          <p:cNvPr id="5" name="Rectángulo 4">
            <a:extLst>
              <a:ext uri="{FF2B5EF4-FFF2-40B4-BE49-F238E27FC236}">
                <a16:creationId xmlns:a16="http://schemas.microsoft.com/office/drawing/2014/main" id="{A5AD3345-D9D8-4F39-A9D0-4BFCC495174C}"/>
              </a:ext>
            </a:extLst>
          </p:cNvPr>
          <p:cNvSpPr/>
          <p:nvPr/>
        </p:nvSpPr>
        <p:spPr>
          <a:xfrm>
            <a:off x="1062317" y="5105540"/>
            <a:ext cx="7301754" cy="1200329"/>
          </a:xfrm>
          <a:prstGeom prst="rect">
            <a:avLst/>
          </a:prstGeom>
        </p:spPr>
        <p:txBody>
          <a:bodyPr wrap="square">
            <a:spAutoFit/>
          </a:bodyPr>
          <a:lstStyle/>
          <a:p>
            <a:r>
              <a:rPr lang="es-ES" dirty="0"/>
              <a:t>Son aquellas en las que todos los </a:t>
            </a:r>
            <a:r>
              <a:rPr lang="es-ES" dirty="0" err="1"/>
              <a:t>carácteres</a:t>
            </a:r>
            <a:r>
              <a:rPr lang="es-ES" dirty="0"/>
              <a:t> ocupan el mismo espacio. Más adecuadas cuando necesitamos que el texto en columnas quede perfectamente ordenado e.g., para representar código informático o números en tablas.</a:t>
            </a:r>
          </a:p>
        </p:txBody>
      </p:sp>
      <p:sp>
        <p:nvSpPr>
          <p:cNvPr id="8" name="Rectángulo 7">
            <a:extLst>
              <a:ext uri="{FF2B5EF4-FFF2-40B4-BE49-F238E27FC236}">
                <a16:creationId xmlns:a16="http://schemas.microsoft.com/office/drawing/2014/main" id="{35616DAB-F965-481C-BEB0-D9438F5C4DA7}"/>
              </a:ext>
            </a:extLst>
          </p:cNvPr>
          <p:cNvSpPr/>
          <p:nvPr/>
        </p:nvSpPr>
        <p:spPr>
          <a:xfrm>
            <a:off x="1062317" y="1682057"/>
            <a:ext cx="2367956" cy="461665"/>
          </a:xfrm>
          <a:prstGeom prst="rect">
            <a:avLst/>
          </a:prstGeom>
        </p:spPr>
        <p:txBody>
          <a:bodyPr wrap="none">
            <a:spAutoFit/>
          </a:bodyPr>
          <a:lstStyle/>
          <a:p>
            <a:r>
              <a:rPr lang="es-ES" sz="2400" dirty="0">
                <a:latin typeface="Bauhaus 93" panose="04030905020B02020C02" pitchFamily="82" charset="0"/>
              </a:rPr>
              <a:t>Fuentes display </a:t>
            </a:r>
          </a:p>
        </p:txBody>
      </p:sp>
      <p:sp>
        <p:nvSpPr>
          <p:cNvPr id="12" name="Rectángulo 11">
            <a:extLst>
              <a:ext uri="{FF2B5EF4-FFF2-40B4-BE49-F238E27FC236}">
                <a16:creationId xmlns:a16="http://schemas.microsoft.com/office/drawing/2014/main" id="{F1A48235-CC03-473A-9CA1-00FBCE7CBB61}"/>
              </a:ext>
            </a:extLst>
          </p:cNvPr>
          <p:cNvSpPr/>
          <p:nvPr/>
        </p:nvSpPr>
        <p:spPr>
          <a:xfrm>
            <a:off x="1062317" y="3224843"/>
            <a:ext cx="2159566" cy="584775"/>
          </a:xfrm>
          <a:prstGeom prst="rect">
            <a:avLst/>
          </a:prstGeom>
        </p:spPr>
        <p:txBody>
          <a:bodyPr wrap="none">
            <a:spAutoFit/>
          </a:bodyPr>
          <a:lstStyle/>
          <a:p>
            <a:r>
              <a:rPr lang="es-ES" sz="3200" dirty="0">
                <a:latin typeface="Brush Script MT" panose="03060802040406070304" pitchFamily="66" charset="0"/>
              </a:rPr>
              <a:t>Fuentes script </a:t>
            </a:r>
          </a:p>
        </p:txBody>
      </p:sp>
      <p:sp>
        <p:nvSpPr>
          <p:cNvPr id="9" name="CuadroTexto 8">
            <a:extLst>
              <a:ext uri="{FF2B5EF4-FFF2-40B4-BE49-F238E27FC236}">
                <a16:creationId xmlns:a16="http://schemas.microsoft.com/office/drawing/2014/main" id="{799E4BC2-72E2-421E-B34A-44C3B077A286}"/>
              </a:ext>
            </a:extLst>
          </p:cNvPr>
          <p:cNvSpPr txBox="1"/>
          <p:nvPr/>
        </p:nvSpPr>
        <p:spPr>
          <a:xfrm>
            <a:off x="1062317" y="3763847"/>
            <a:ext cx="6484844" cy="646331"/>
          </a:xfrm>
          <a:prstGeom prst="rect">
            <a:avLst/>
          </a:prstGeom>
          <a:noFill/>
        </p:spPr>
        <p:txBody>
          <a:bodyPr wrap="square" rtlCol="0">
            <a:spAutoFit/>
          </a:bodyPr>
          <a:lstStyle/>
          <a:p>
            <a:r>
              <a:rPr lang="es-ES" dirty="0"/>
              <a:t>Imitan la escritura manual, y también son adecuadas para logotipos o titulares </a:t>
            </a:r>
          </a:p>
        </p:txBody>
      </p:sp>
    </p:spTree>
    <p:extLst>
      <p:ext uri="{BB962C8B-B14F-4D97-AF65-F5344CB8AC3E}">
        <p14:creationId xmlns:p14="http://schemas.microsoft.com/office/powerpoint/2010/main" val="3350491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638174"/>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Claves de la Tipografía (1)</a:t>
            </a:r>
          </a:p>
        </p:txBody>
      </p:sp>
      <p:sp>
        <p:nvSpPr>
          <p:cNvPr id="4" name="Rectángulo 3"/>
          <p:cNvSpPr/>
          <p:nvPr/>
        </p:nvSpPr>
        <p:spPr>
          <a:xfrm>
            <a:off x="1431645" y="5054394"/>
            <a:ext cx="5702285" cy="1200329"/>
          </a:xfrm>
          <a:prstGeom prst="rect">
            <a:avLst/>
          </a:prstGeom>
        </p:spPr>
        <p:txBody>
          <a:bodyPr wrap="square">
            <a:spAutoFit/>
          </a:bodyPr>
          <a:lstStyle/>
          <a:p>
            <a:pPr marL="285750" indent="-285750">
              <a:buFont typeface="Arial" panose="020B0604020202020204" pitchFamily="34" charset="0"/>
              <a:buChar char="•"/>
            </a:pPr>
            <a:r>
              <a:rPr lang="es-ES" dirty="0"/>
              <a:t>En textos largos, </a:t>
            </a:r>
            <a:r>
              <a:rPr lang="es-ES" b="1" dirty="0"/>
              <a:t>evite tipografía clara </a:t>
            </a:r>
            <a:r>
              <a:rPr lang="es-ES" dirty="0"/>
              <a:t>o muy brillante sobre colores oscuros. Es muy incomodo leer la pantalla bajo estas condiciones.</a:t>
            </a:r>
          </a:p>
          <a:p>
            <a:pPr marL="285750" indent="-285750">
              <a:buFont typeface="Arial" panose="020B0604020202020204" pitchFamily="34" charset="0"/>
              <a:buChar char="•"/>
            </a:pPr>
            <a:endParaRPr lang="es-ES" dirty="0"/>
          </a:p>
        </p:txBody>
      </p:sp>
      <p:sp>
        <p:nvSpPr>
          <p:cNvPr id="5" name="CuadroTexto 4">
            <a:extLst>
              <a:ext uri="{FF2B5EF4-FFF2-40B4-BE49-F238E27FC236}">
                <a16:creationId xmlns:a16="http://schemas.microsoft.com/office/drawing/2014/main" id="{FC864E7C-2636-42D2-A31F-76198681C318}"/>
              </a:ext>
            </a:extLst>
          </p:cNvPr>
          <p:cNvSpPr txBox="1"/>
          <p:nvPr/>
        </p:nvSpPr>
        <p:spPr>
          <a:xfrm>
            <a:off x="628650" y="1470173"/>
            <a:ext cx="2031646" cy="369332"/>
          </a:xfrm>
          <a:prstGeom prst="rect">
            <a:avLst/>
          </a:prstGeom>
          <a:noFill/>
        </p:spPr>
        <p:txBody>
          <a:bodyPr wrap="none" rtlCol="0">
            <a:spAutoFit/>
          </a:bodyPr>
          <a:lstStyle/>
          <a:p>
            <a:r>
              <a:rPr lang="es-ES" dirty="0"/>
              <a:t>Tipografías elegidas</a:t>
            </a:r>
          </a:p>
        </p:txBody>
      </p:sp>
      <p:sp>
        <p:nvSpPr>
          <p:cNvPr id="6" name="Rectángulo 5">
            <a:extLst>
              <a:ext uri="{FF2B5EF4-FFF2-40B4-BE49-F238E27FC236}">
                <a16:creationId xmlns:a16="http://schemas.microsoft.com/office/drawing/2014/main" id="{25830638-5E9E-4709-9751-FB325ED3DDF1}"/>
              </a:ext>
            </a:extLst>
          </p:cNvPr>
          <p:cNvSpPr/>
          <p:nvPr/>
        </p:nvSpPr>
        <p:spPr>
          <a:xfrm>
            <a:off x="1431645" y="2186865"/>
            <a:ext cx="6280710" cy="2031325"/>
          </a:xfrm>
          <a:prstGeom prst="rect">
            <a:avLst/>
          </a:prstGeom>
        </p:spPr>
        <p:txBody>
          <a:bodyPr wrap="square">
            <a:spAutoFit/>
          </a:bodyPr>
          <a:lstStyle/>
          <a:p>
            <a:pPr marL="285750" indent="-285750">
              <a:buFont typeface="Arial" panose="020B0604020202020204" pitchFamily="34" charset="0"/>
              <a:buChar char="•"/>
            </a:pPr>
            <a:r>
              <a:rPr lang="es-ES" dirty="0"/>
              <a:t>Para el cuerpo del texto &lt;BODY&gt; se </a:t>
            </a:r>
            <a:r>
              <a:rPr lang="es-ES" dirty="0" err="1"/>
              <a:t>utiliczan</a:t>
            </a:r>
            <a:r>
              <a:rPr lang="es-ES" dirty="0"/>
              <a:t> fuentes </a:t>
            </a:r>
            <a:r>
              <a:rPr lang="es-ES" dirty="0" err="1"/>
              <a:t>serif</a:t>
            </a:r>
            <a:r>
              <a:rPr lang="es-ES" dirty="0"/>
              <a:t> y san-</a:t>
            </a:r>
            <a:r>
              <a:rPr lang="es-ES" dirty="0" err="1"/>
              <a:t>serif</a:t>
            </a:r>
            <a:endParaRPr lang="es-ES" dirty="0"/>
          </a:p>
          <a:p>
            <a:pPr marL="285750" indent="-285750">
              <a:buFont typeface="Arial" panose="020B0604020202020204" pitchFamily="34" charset="0"/>
              <a:buChar char="•"/>
            </a:pPr>
            <a:r>
              <a:rPr lang="es-ES" dirty="0"/>
              <a:t>especialmente </a:t>
            </a:r>
            <a:r>
              <a:rPr lang="es-ES" b="1" dirty="0"/>
              <a:t>tipografías diseñadas para pantalla </a:t>
            </a:r>
            <a:r>
              <a:rPr lang="es-ES" dirty="0"/>
              <a:t>como lo son: </a:t>
            </a:r>
            <a:r>
              <a:rPr lang="es-ES" i="1" u="sng" dirty="0" err="1"/>
              <a:t>Verdana</a:t>
            </a:r>
            <a:r>
              <a:rPr lang="es-ES" dirty="0"/>
              <a:t>, </a:t>
            </a:r>
            <a:r>
              <a:rPr lang="es-ES" i="1" u="sng" dirty="0"/>
              <a:t>Georgia</a:t>
            </a:r>
            <a:r>
              <a:rPr lang="es-ES" dirty="0"/>
              <a:t> o </a:t>
            </a:r>
            <a:r>
              <a:rPr lang="es-ES" i="1" u="sng" dirty="0" err="1"/>
              <a:t>Trebuchet</a:t>
            </a:r>
            <a:r>
              <a:rPr lang="es-ES" dirty="0"/>
              <a:t> o tipografías que han sido adaptadas para pantalla como </a:t>
            </a:r>
            <a:r>
              <a:rPr lang="es-ES" i="1" u="sng" dirty="0"/>
              <a:t>Times New </a:t>
            </a:r>
            <a:r>
              <a:rPr lang="es-ES" i="1" u="sng" dirty="0" err="1"/>
              <a:t>Roman</a:t>
            </a:r>
            <a:r>
              <a:rPr lang="es-ES" dirty="0"/>
              <a:t>.</a:t>
            </a:r>
          </a:p>
          <a:p>
            <a:pPr marL="285750" indent="-285750">
              <a:buFont typeface="Arial" panose="020B0604020202020204" pitchFamily="34" charset="0"/>
              <a:buChar char="•"/>
            </a:pPr>
            <a:r>
              <a:rPr lang="es-ES" b="1" dirty="0"/>
              <a:t>No deben combinarse demasiadas </a:t>
            </a:r>
            <a:r>
              <a:rPr lang="es-ES" dirty="0"/>
              <a:t>fuentes o estilos en una misma página</a:t>
            </a:r>
          </a:p>
        </p:txBody>
      </p:sp>
      <p:sp>
        <p:nvSpPr>
          <p:cNvPr id="7" name="CuadroTexto 6">
            <a:extLst>
              <a:ext uri="{FF2B5EF4-FFF2-40B4-BE49-F238E27FC236}">
                <a16:creationId xmlns:a16="http://schemas.microsoft.com/office/drawing/2014/main" id="{CD600581-4AFD-47CF-B662-C6491C09C546}"/>
              </a:ext>
            </a:extLst>
          </p:cNvPr>
          <p:cNvSpPr txBox="1"/>
          <p:nvPr/>
        </p:nvSpPr>
        <p:spPr>
          <a:xfrm>
            <a:off x="856597" y="4474117"/>
            <a:ext cx="1803699" cy="369332"/>
          </a:xfrm>
          <a:prstGeom prst="rect">
            <a:avLst/>
          </a:prstGeom>
          <a:noFill/>
        </p:spPr>
        <p:txBody>
          <a:bodyPr wrap="none" rtlCol="0">
            <a:spAutoFit/>
          </a:bodyPr>
          <a:lstStyle/>
          <a:p>
            <a:r>
              <a:rPr lang="es-ES" dirty="0"/>
              <a:t>Tipografía y color</a:t>
            </a:r>
          </a:p>
        </p:txBody>
      </p:sp>
    </p:spTree>
    <p:extLst>
      <p:ext uri="{BB962C8B-B14F-4D97-AF65-F5344CB8AC3E}">
        <p14:creationId xmlns:p14="http://schemas.microsoft.com/office/powerpoint/2010/main" val="550539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8C074-60F5-490A-9358-59C7902D08F2}"/>
              </a:ext>
            </a:extLst>
          </p:cNvPr>
          <p:cNvSpPr>
            <a:spLocks noGrp="1"/>
          </p:cNvSpPr>
          <p:nvPr>
            <p:ph type="title"/>
          </p:nvPr>
        </p:nvSpPr>
        <p:spPr/>
        <p:txBody>
          <a:bodyPr/>
          <a:lstStyle/>
          <a:p>
            <a:r>
              <a:rPr lang="es-ES" dirty="0"/>
              <a:t>Claves de la Tipografía (2)</a:t>
            </a:r>
          </a:p>
        </p:txBody>
      </p:sp>
      <p:sp>
        <p:nvSpPr>
          <p:cNvPr id="3" name="Rectángulo 2">
            <a:extLst>
              <a:ext uri="{FF2B5EF4-FFF2-40B4-BE49-F238E27FC236}">
                <a16:creationId xmlns:a16="http://schemas.microsoft.com/office/drawing/2014/main" id="{C171B196-1AD3-43AB-A789-A40E4E4DB1E0}"/>
              </a:ext>
            </a:extLst>
          </p:cNvPr>
          <p:cNvSpPr/>
          <p:nvPr/>
        </p:nvSpPr>
        <p:spPr>
          <a:xfrm>
            <a:off x="1228439" y="2036767"/>
            <a:ext cx="6687121" cy="2031325"/>
          </a:xfrm>
          <a:prstGeom prst="rect">
            <a:avLst/>
          </a:prstGeom>
        </p:spPr>
        <p:txBody>
          <a:bodyPr wrap="square">
            <a:spAutoFit/>
          </a:bodyPr>
          <a:lstStyle/>
          <a:p>
            <a:pPr marL="285750" indent="-285750">
              <a:buFont typeface="Arial" panose="020B0604020202020204" pitchFamily="34" charset="0"/>
              <a:buChar char="•"/>
            </a:pPr>
            <a:r>
              <a:rPr lang="es-ES" dirty="0"/>
              <a:t>Utilice </a:t>
            </a:r>
            <a:r>
              <a:rPr lang="es-ES" b="1" dirty="0"/>
              <a:t>texto convertido a gráficos prudentemente, </a:t>
            </a:r>
            <a:r>
              <a:rPr lang="es-ES" dirty="0"/>
              <a:t>únicamente para encabezados o botones de navegación, no para representar párrafos completos de texto.</a:t>
            </a:r>
          </a:p>
          <a:p>
            <a:pPr marL="285750" indent="-285750">
              <a:buFont typeface="Arial" panose="020B0604020202020204" pitchFamily="34" charset="0"/>
              <a:buChar char="•"/>
            </a:pPr>
            <a:r>
              <a:rPr lang="es-ES" dirty="0"/>
              <a:t>Cuando utilice texto como gráficos y sobre todo en tamaños grandes, no olvide activar la opción de “</a:t>
            </a:r>
            <a:r>
              <a:rPr lang="es-ES" b="1" dirty="0" err="1"/>
              <a:t>antialias</a:t>
            </a:r>
            <a:r>
              <a:rPr lang="es-ES" dirty="0"/>
              <a:t>” ya sea en Photoshop o en Fireworks. De esta manera mantendrá los bordes de las letras sutiles y bien integradas con el fondo.</a:t>
            </a:r>
          </a:p>
        </p:txBody>
      </p:sp>
      <p:sp>
        <p:nvSpPr>
          <p:cNvPr id="4" name="CuadroTexto 3">
            <a:extLst>
              <a:ext uri="{FF2B5EF4-FFF2-40B4-BE49-F238E27FC236}">
                <a16:creationId xmlns:a16="http://schemas.microsoft.com/office/drawing/2014/main" id="{AB4684F4-3FCD-42F3-8059-F3BFAFB0204B}"/>
              </a:ext>
            </a:extLst>
          </p:cNvPr>
          <p:cNvSpPr txBox="1"/>
          <p:nvPr/>
        </p:nvSpPr>
        <p:spPr>
          <a:xfrm>
            <a:off x="847165" y="1546412"/>
            <a:ext cx="2685479" cy="369332"/>
          </a:xfrm>
          <a:prstGeom prst="rect">
            <a:avLst/>
          </a:prstGeom>
          <a:noFill/>
        </p:spPr>
        <p:txBody>
          <a:bodyPr wrap="none" rtlCol="0">
            <a:spAutoFit/>
          </a:bodyPr>
          <a:lstStyle/>
          <a:p>
            <a:r>
              <a:rPr lang="es-ES" dirty="0"/>
              <a:t>Texto convertido a gráficos</a:t>
            </a:r>
          </a:p>
        </p:txBody>
      </p:sp>
    </p:spTree>
    <p:extLst>
      <p:ext uri="{BB962C8B-B14F-4D97-AF65-F5344CB8AC3E}">
        <p14:creationId xmlns:p14="http://schemas.microsoft.com/office/powerpoint/2010/main" val="2704566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910B3E-A200-41A6-A5EE-07202B69F67A}"/>
              </a:ext>
            </a:extLst>
          </p:cNvPr>
          <p:cNvSpPr>
            <a:spLocks noGrp="1"/>
          </p:cNvSpPr>
          <p:nvPr>
            <p:ph type="title"/>
          </p:nvPr>
        </p:nvSpPr>
        <p:spPr/>
        <p:txBody>
          <a:bodyPr/>
          <a:lstStyle/>
          <a:p>
            <a:r>
              <a:rPr lang="es-ES" dirty="0"/>
              <a:t>Texto y espacio</a:t>
            </a:r>
          </a:p>
        </p:txBody>
      </p:sp>
      <p:sp>
        <p:nvSpPr>
          <p:cNvPr id="3" name="Rectángulo 2">
            <a:extLst>
              <a:ext uri="{FF2B5EF4-FFF2-40B4-BE49-F238E27FC236}">
                <a16:creationId xmlns:a16="http://schemas.microsoft.com/office/drawing/2014/main" id="{AEBB5B70-5739-4343-B5EB-45D397BF0950}"/>
              </a:ext>
            </a:extLst>
          </p:cNvPr>
          <p:cNvSpPr/>
          <p:nvPr/>
        </p:nvSpPr>
        <p:spPr>
          <a:xfrm>
            <a:off x="2127997" y="3493269"/>
            <a:ext cx="6044453" cy="1754326"/>
          </a:xfrm>
          <a:prstGeom prst="rect">
            <a:avLst/>
          </a:prstGeom>
        </p:spPr>
        <p:txBody>
          <a:bodyPr wrap="square">
            <a:spAutoFit/>
          </a:bodyPr>
          <a:lstStyle/>
          <a:p>
            <a:r>
              <a:rPr lang="es-ES" dirty="0"/>
              <a:t>El alineado más recomendable es a la izquierda.</a:t>
            </a:r>
          </a:p>
          <a:p>
            <a:endParaRPr lang="es-ES" dirty="0"/>
          </a:p>
          <a:p>
            <a:r>
              <a:rPr lang="es-ES" dirty="0"/>
              <a:t>Evite especialmente alinear el texto al centro o a la derecha cuando se trate de mucho texto o de un párrafo muy amplio. </a:t>
            </a:r>
          </a:p>
          <a:p>
            <a:endParaRPr lang="es-ES" dirty="0"/>
          </a:p>
          <a:p>
            <a:r>
              <a:rPr lang="es-ES" dirty="0"/>
              <a:t>El justificado no se debe utilizar en la Web</a:t>
            </a:r>
          </a:p>
        </p:txBody>
      </p:sp>
      <p:sp>
        <p:nvSpPr>
          <p:cNvPr id="6" name="CuadroTexto 5">
            <a:extLst>
              <a:ext uri="{FF2B5EF4-FFF2-40B4-BE49-F238E27FC236}">
                <a16:creationId xmlns:a16="http://schemas.microsoft.com/office/drawing/2014/main" id="{49E065C1-16F1-4A02-AFA1-845E08AF7D57}"/>
              </a:ext>
            </a:extLst>
          </p:cNvPr>
          <p:cNvSpPr txBox="1"/>
          <p:nvPr/>
        </p:nvSpPr>
        <p:spPr>
          <a:xfrm>
            <a:off x="1146195" y="1610405"/>
            <a:ext cx="5795683" cy="1569660"/>
          </a:xfrm>
          <a:prstGeom prst="rect">
            <a:avLst/>
          </a:prstGeom>
          <a:noFill/>
        </p:spPr>
        <p:txBody>
          <a:bodyPr wrap="square" rtlCol="0">
            <a:spAutoFit/>
          </a:bodyPr>
          <a:lstStyle/>
          <a:p>
            <a:pPr marL="285750" indent="-285750">
              <a:buFont typeface="Arial" panose="020B0604020202020204" pitchFamily="34" charset="0"/>
              <a:buChar char="•"/>
            </a:pPr>
            <a:r>
              <a:rPr lang="es-ES" sz="2400" dirty="0"/>
              <a:t>Tamaño de letra</a:t>
            </a:r>
          </a:p>
          <a:p>
            <a:pPr marL="285750" indent="-285750">
              <a:buFont typeface="Arial" panose="020B0604020202020204" pitchFamily="34" charset="0"/>
              <a:buChar char="•"/>
            </a:pPr>
            <a:r>
              <a:rPr lang="es-ES" sz="2400" dirty="0"/>
              <a:t>Longitud de líneas.</a:t>
            </a:r>
          </a:p>
          <a:p>
            <a:pPr marL="285750" indent="-285750">
              <a:buFont typeface="Arial" panose="020B0604020202020204" pitchFamily="34" charset="0"/>
              <a:buChar char="•"/>
            </a:pPr>
            <a:r>
              <a:rPr lang="es-ES" sz="2400" dirty="0"/>
              <a:t>Espacios entre letras, palabras y líneas.</a:t>
            </a:r>
          </a:p>
          <a:p>
            <a:pPr marL="285750" indent="-285750">
              <a:buFont typeface="Arial" panose="020B0604020202020204" pitchFamily="34" charset="0"/>
              <a:buChar char="•"/>
            </a:pPr>
            <a:r>
              <a:rPr lang="es-ES" sz="2400" dirty="0"/>
              <a:t>Alineación del texto</a:t>
            </a:r>
          </a:p>
        </p:txBody>
      </p:sp>
      <p:cxnSp>
        <p:nvCxnSpPr>
          <p:cNvPr id="9" name="Conector: angular 8">
            <a:extLst>
              <a:ext uri="{FF2B5EF4-FFF2-40B4-BE49-F238E27FC236}">
                <a16:creationId xmlns:a16="http://schemas.microsoft.com/office/drawing/2014/main" id="{72355CFF-0E01-4E2A-92B4-B03C7DC7641F}"/>
              </a:ext>
            </a:extLst>
          </p:cNvPr>
          <p:cNvCxnSpPr>
            <a:endCxn id="3" idx="0"/>
          </p:cNvCxnSpPr>
          <p:nvPr/>
        </p:nvCxnSpPr>
        <p:spPr>
          <a:xfrm>
            <a:off x="4044036" y="2958353"/>
            <a:ext cx="1106188" cy="5349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23093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AB7DD9-A589-49FA-A71F-BDE3687DB9A9}"/>
              </a:ext>
            </a:extLst>
          </p:cNvPr>
          <p:cNvSpPr>
            <a:spLocks noGrp="1"/>
          </p:cNvSpPr>
          <p:nvPr>
            <p:ph type="title"/>
          </p:nvPr>
        </p:nvSpPr>
        <p:spPr/>
        <p:txBody>
          <a:bodyPr/>
          <a:lstStyle/>
          <a:p>
            <a:r>
              <a:rPr lang="es-ES" dirty="0"/>
              <a:t>Estructura de los textos</a:t>
            </a:r>
          </a:p>
        </p:txBody>
      </p:sp>
      <p:sp>
        <p:nvSpPr>
          <p:cNvPr id="3" name="Rectángulo 2">
            <a:extLst>
              <a:ext uri="{FF2B5EF4-FFF2-40B4-BE49-F238E27FC236}">
                <a16:creationId xmlns:a16="http://schemas.microsoft.com/office/drawing/2014/main" id="{C6B9DC07-2848-4E2A-A7E4-889BA77FC4A5}"/>
              </a:ext>
            </a:extLst>
          </p:cNvPr>
          <p:cNvSpPr/>
          <p:nvPr/>
        </p:nvSpPr>
        <p:spPr>
          <a:xfrm>
            <a:off x="1492623" y="1443841"/>
            <a:ext cx="5916705" cy="830997"/>
          </a:xfrm>
          <a:prstGeom prst="rect">
            <a:avLst/>
          </a:prstGeom>
        </p:spPr>
        <p:txBody>
          <a:bodyPr wrap="square">
            <a:spAutoFit/>
          </a:bodyPr>
          <a:lstStyle/>
          <a:p>
            <a:r>
              <a:rPr lang="es-ES" sz="2400" dirty="0"/>
              <a:t>Escribir adecuadamente para la web es clave para retener a los que nos visitan.</a:t>
            </a:r>
          </a:p>
        </p:txBody>
      </p:sp>
      <p:sp>
        <p:nvSpPr>
          <p:cNvPr id="4" name="Rectángulo 3">
            <a:extLst>
              <a:ext uri="{FF2B5EF4-FFF2-40B4-BE49-F238E27FC236}">
                <a16:creationId xmlns:a16="http://schemas.microsoft.com/office/drawing/2014/main" id="{C59A855B-6981-45D4-AD61-7A46150A7161}"/>
              </a:ext>
            </a:extLst>
          </p:cNvPr>
          <p:cNvSpPr/>
          <p:nvPr/>
        </p:nvSpPr>
        <p:spPr>
          <a:xfrm>
            <a:off x="1492623" y="2736503"/>
            <a:ext cx="4572000" cy="2677656"/>
          </a:xfrm>
          <a:prstGeom prst="rect">
            <a:avLst/>
          </a:prstGeom>
        </p:spPr>
        <p:txBody>
          <a:bodyPr>
            <a:spAutoFit/>
          </a:bodyPr>
          <a:lstStyle/>
          <a:p>
            <a:r>
              <a:rPr lang="es-ES" sz="2400" dirty="0"/>
              <a:t>Para ayudar a los usuarios utiliza:</a:t>
            </a:r>
          </a:p>
          <a:p>
            <a:pPr marL="285750" indent="-285750">
              <a:buFont typeface="Arial" panose="020B0604020202020204" pitchFamily="34" charset="0"/>
              <a:buChar char="•"/>
            </a:pPr>
            <a:r>
              <a:rPr lang="es-ES" sz="2400" dirty="0"/>
              <a:t>subtítulos</a:t>
            </a:r>
          </a:p>
          <a:p>
            <a:pPr marL="285750" indent="-285750">
              <a:buFont typeface="Arial" panose="020B0604020202020204" pitchFamily="34" charset="0"/>
              <a:buChar char="•"/>
            </a:pPr>
            <a:r>
              <a:rPr lang="es-ES" sz="2400" dirty="0"/>
              <a:t>listas con viñetas</a:t>
            </a:r>
          </a:p>
          <a:p>
            <a:pPr marL="285750" indent="-285750">
              <a:buFont typeface="Arial" panose="020B0604020202020204" pitchFamily="34" charset="0"/>
              <a:buChar char="•"/>
            </a:pPr>
            <a:r>
              <a:rPr lang="es-ES" sz="2400" dirty="0"/>
              <a:t>palabras clave resaltadas</a:t>
            </a:r>
          </a:p>
          <a:p>
            <a:pPr marL="285750" indent="-285750">
              <a:buFont typeface="Arial" panose="020B0604020202020204" pitchFamily="34" charset="0"/>
              <a:buChar char="•"/>
            </a:pPr>
            <a:r>
              <a:rPr lang="es-ES" sz="2400" dirty="0"/>
              <a:t>párrafos cortos</a:t>
            </a:r>
          </a:p>
          <a:p>
            <a:pPr marL="285750" indent="-285750">
              <a:buFont typeface="Arial" panose="020B0604020202020204" pitchFamily="34" charset="0"/>
              <a:buChar char="•"/>
            </a:pPr>
            <a:r>
              <a:rPr lang="es-ES" sz="2400" dirty="0"/>
              <a:t>un estilo sencillo y amigable con la lógica del marketing online</a:t>
            </a:r>
          </a:p>
        </p:txBody>
      </p:sp>
    </p:spTree>
    <p:extLst>
      <p:ext uri="{BB962C8B-B14F-4D97-AF65-F5344CB8AC3E}">
        <p14:creationId xmlns:p14="http://schemas.microsoft.com/office/powerpoint/2010/main" val="326308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184273"/>
          </a:xfrm>
        </p:spPr>
        <p:txBody>
          <a:bodyPr>
            <a:normAutofit/>
          </a:bodyPr>
          <a:lstStyle/>
          <a:p>
            <a:pPr algn="ctr"/>
            <a:r>
              <a:rPr lang="es-ES" dirty="0"/>
              <a:t>Cuarta generación (2003-2008)</a:t>
            </a:r>
            <a:br>
              <a:rPr lang="es-ES" dirty="0"/>
            </a:br>
            <a:r>
              <a:rPr lang="es-ES" dirty="0"/>
              <a:t>Tecnologías</a:t>
            </a:r>
          </a:p>
        </p:txBody>
      </p:sp>
      <p:sp>
        <p:nvSpPr>
          <p:cNvPr id="5" name="Rectángulo 4"/>
          <p:cNvSpPr/>
          <p:nvPr/>
        </p:nvSpPr>
        <p:spPr>
          <a:xfrm>
            <a:off x="1152525" y="1806745"/>
            <a:ext cx="7169150" cy="4247317"/>
          </a:xfrm>
          <a:prstGeom prst="rect">
            <a:avLst/>
          </a:prstGeom>
        </p:spPr>
        <p:txBody>
          <a:bodyPr wrap="square">
            <a:spAutoFit/>
          </a:bodyPr>
          <a:lstStyle/>
          <a:p>
            <a:r>
              <a:rPr lang="es-ES" dirty="0"/>
              <a:t>Web dinámica a nivel </a:t>
            </a:r>
            <a:r>
              <a:rPr lang="en-US" i="1" dirty="0"/>
              <a:t>front-end</a:t>
            </a:r>
            <a:r>
              <a:rPr lang="es-ES" dirty="0"/>
              <a:t> (en el lado cliente)</a:t>
            </a:r>
          </a:p>
          <a:p>
            <a:endParaRPr lang="es-ES" dirty="0"/>
          </a:p>
          <a:p>
            <a:pPr marL="285750" indent="-285750">
              <a:buFont typeface="Arial" panose="020B0604020202020204" pitchFamily="34" charset="0"/>
              <a:buChar char="•"/>
            </a:pPr>
            <a:r>
              <a:rPr lang="es-ES" dirty="0"/>
              <a:t>HTML evoluciona y aparecen nuevos términos para </a:t>
            </a:r>
            <a:r>
              <a:rPr lang="es-ES" dirty="0" err="1"/>
              <a:t>refereirsa</a:t>
            </a:r>
            <a:r>
              <a:rPr lang="es-ES" dirty="0"/>
              <a:t> a las tecnologías que va incorporando</a:t>
            </a:r>
          </a:p>
          <a:p>
            <a:pPr marL="742950" lvl="1" indent="-285750">
              <a:buFont typeface="Arial" panose="020B0604020202020204" pitchFamily="34" charset="0"/>
              <a:buChar char="•"/>
            </a:pPr>
            <a:r>
              <a:rPr lang="es-ES" b="1" dirty="0"/>
              <a:t>DHTML</a:t>
            </a:r>
            <a:r>
              <a:rPr lang="es-ES" dirty="0"/>
              <a:t> recoge la combinación de HTML-CSS y JavaScript en un entorno dinámico.</a:t>
            </a:r>
          </a:p>
          <a:p>
            <a:pPr marL="742950" lvl="1" indent="-285750">
              <a:buFont typeface="Arial" panose="020B0604020202020204" pitchFamily="34" charset="0"/>
              <a:buChar char="•"/>
            </a:pPr>
            <a:r>
              <a:rPr lang="es-ES" dirty="0"/>
              <a:t> el término «</a:t>
            </a:r>
            <a:r>
              <a:rPr lang="es-ES" b="1" dirty="0"/>
              <a:t>AJAX</a:t>
            </a:r>
            <a:r>
              <a:rPr lang="es-ES" dirty="0"/>
              <a:t>» fue creado en 2005 por </a:t>
            </a:r>
            <a:r>
              <a:rPr lang="en-US" dirty="0"/>
              <a:t>Jesse James Garrett</a:t>
            </a:r>
            <a:r>
              <a:rPr lang="es-ES" dirty="0"/>
              <a:t>, para referirse al uso de  </a:t>
            </a:r>
            <a:r>
              <a:rPr lang="en-US" dirty="0"/>
              <a:t>XMLHttpRequest</a:t>
            </a:r>
            <a:r>
              <a:rPr lang="es-ES" dirty="0"/>
              <a:t>  en JavaScript, introducido en 1999-2000 por los técnicos de Microsoft</a:t>
            </a:r>
          </a:p>
          <a:p>
            <a:pPr marL="285750" indent="-285750">
              <a:buFont typeface="Arial" panose="020B0604020202020204" pitchFamily="34" charset="0"/>
              <a:buChar char="•"/>
            </a:pPr>
            <a:r>
              <a:rPr lang="es-ES" dirty="0"/>
              <a:t>Nuevas tecnologías multimedia (como </a:t>
            </a:r>
            <a:r>
              <a:rPr lang="es-ES" b="1" dirty="0"/>
              <a:t>Macromedia Flash</a:t>
            </a:r>
            <a:r>
              <a:rPr lang="es-ES" dirty="0"/>
              <a:t>) permiten incluso crear un sitio web sin tener que emplear HTML.</a:t>
            </a:r>
          </a:p>
          <a:p>
            <a:pPr marL="285750" indent="-285750">
              <a:buFont typeface="Arial" panose="020B0604020202020204" pitchFamily="34" charset="0"/>
              <a:buChar char="•"/>
            </a:pPr>
            <a:endParaRPr lang="es-ES" dirty="0"/>
          </a:p>
          <a:p>
            <a:r>
              <a:rPr lang="es-ES" dirty="0"/>
              <a:t>Estas tecnologías permiten un mayor control sobre la visualización de las páginas web, pero a costa de </a:t>
            </a:r>
            <a:r>
              <a:rPr lang="es-ES" b="1" dirty="0"/>
              <a:t>incompatibilidades</a:t>
            </a:r>
            <a:r>
              <a:rPr lang="es-ES" dirty="0"/>
              <a:t> entre distintos navegadores.</a:t>
            </a:r>
          </a:p>
        </p:txBody>
      </p:sp>
    </p:spTree>
    <p:extLst>
      <p:ext uri="{BB962C8B-B14F-4D97-AF65-F5344CB8AC3E}">
        <p14:creationId xmlns:p14="http://schemas.microsoft.com/office/powerpoint/2010/main" val="204911696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39418"/>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Color</a:t>
            </a:r>
          </a:p>
        </p:txBody>
      </p:sp>
      <p:pic>
        <p:nvPicPr>
          <p:cNvPr id="3" name="Imagen 2"/>
          <p:cNvPicPr>
            <a:picLocks noChangeAspect="1"/>
          </p:cNvPicPr>
          <p:nvPr/>
        </p:nvPicPr>
        <p:blipFill>
          <a:blip r:embed="rId3"/>
          <a:stretch>
            <a:fillRect/>
          </a:stretch>
        </p:blipFill>
        <p:spPr>
          <a:xfrm>
            <a:off x="1254195" y="2596895"/>
            <a:ext cx="2800604" cy="2706624"/>
          </a:xfrm>
          <a:prstGeom prst="rect">
            <a:avLst/>
          </a:prstGeom>
        </p:spPr>
      </p:pic>
      <p:sp>
        <p:nvSpPr>
          <p:cNvPr id="4" name="CuadroTexto 3"/>
          <p:cNvSpPr txBox="1"/>
          <p:nvPr/>
        </p:nvSpPr>
        <p:spPr>
          <a:xfrm>
            <a:off x="1710227" y="1708144"/>
            <a:ext cx="2256836" cy="646331"/>
          </a:xfrm>
          <a:prstGeom prst="rect">
            <a:avLst/>
          </a:prstGeom>
          <a:noFill/>
        </p:spPr>
        <p:txBody>
          <a:bodyPr wrap="none" rtlCol="0">
            <a:spAutoFit/>
          </a:bodyPr>
          <a:lstStyle/>
          <a:p>
            <a:pPr algn="ctr"/>
            <a:r>
              <a:rPr lang="es-ES" dirty="0"/>
              <a:t>Sistema Aditivo</a:t>
            </a:r>
            <a:br>
              <a:rPr lang="es-ES" dirty="0"/>
            </a:br>
            <a:r>
              <a:rPr lang="es-ES" dirty="0"/>
              <a:t>Red, Green Blue (RGB)</a:t>
            </a:r>
          </a:p>
        </p:txBody>
      </p:sp>
      <p:cxnSp>
        <p:nvCxnSpPr>
          <p:cNvPr id="6" name="Conector recto de flecha 5"/>
          <p:cNvCxnSpPr>
            <a:endCxn id="4" idx="2"/>
          </p:cNvCxnSpPr>
          <p:nvPr/>
        </p:nvCxnSpPr>
        <p:spPr>
          <a:xfrm flipV="1">
            <a:off x="2694432" y="2354475"/>
            <a:ext cx="144213" cy="69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a:off x="2654497" y="4547616"/>
            <a:ext cx="0" cy="101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992550" y="5707118"/>
            <a:ext cx="3107133" cy="646331"/>
          </a:xfrm>
          <a:prstGeom prst="rect">
            <a:avLst/>
          </a:prstGeom>
        </p:spPr>
        <p:txBody>
          <a:bodyPr wrap="none">
            <a:spAutoFit/>
          </a:bodyPr>
          <a:lstStyle/>
          <a:p>
            <a:pPr algn="ctr"/>
            <a:r>
              <a:rPr lang="es-ES" dirty="0" err="1"/>
              <a:t>Cyan</a:t>
            </a:r>
            <a:r>
              <a:rPr lang="es-ES" dirty="0"/>
              <a:t> - Magenta - </a:t>
            </a:r>
            <a:r>
              <a:rPr lang="es-ES" dirty="0" err="1"/>
              <a:t>Yellow</a:t>
            </a:r>
            <a:r>
              <a:rPr lang="es-ES" dirty="0"/>
              <a:t> – Black</a:t>
            </a:r>
            <a:br>
              <a:rPr lang="es-ES" dirty="0"/>
            </a:br>
            <a:r>
              <a:rPr lang="es-ES" dirty="0"/>
              <a:t>(CMYK)</a:t>
            </a:r>
          </a:p>
        </p:txBody>
      </p:sp>
      <p:pic>
        <p:nvPicPr>
          <p:cNvPr id="23554" name="Picture 2" descr="http://www.colormatters.com/images/images1/3partwheel.gif"/>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1839" y="2433437"/>
            <a:ext cx="1455809" cy="145581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clrChange>
              <a:clrFrom>
                <a:srgbClr val="FFFFFF"/>
              </a:clrFrom>
              <a:clrTo>
                <a:srgbClr val="FFFFFF">
                  <a:alpha val="0"/>
                </a:srgbClr>
              </a:clrTo>
            </a:clrChange>
          </a:blip>
          <a:stretch>
            <a:fillRect/>
          </a:stretch>
        </p:blipFill>
        <p:spPr>
          <a:xfrm>
            <a:off x="6327648" y="3889247"/>
            <a:ext cx="1455809" cy="1455809"/>
          </a:xfrm>
          <a:prstGeom prst="rect">
            <a:avLst/>
          </a:prstGeom>
        </p:spPr>
      </p:pic>
      <p:sp>
        <p:nvSpPr>
          <p:cNvPr id="11" name="Rectángulo 10"/>
          <p:cNvSpPr/>
          <p:nvPr/>
        </p:nvSpPr>
        <p:spPr>
          <a:xfrm>
            <a:off x="6747718" y="2789354"/>
            <a:ext cx="1890261" cy="646331"/>
          </a:xfrm>
          <a:prstGeom prst="rect">
            <a:avLst/>
          </a:prstGeom>
        </p:spPr>
        <p:txBody>
          <a:bodyPr wrap="none">
            <a:spAutoFit/>
          </a:bodyPr>
          <a:lstStyle/>
          <a:p>
            <a:pPr algn="ctr"/>
            <a:r>
              <a:rPr lang="es-ES" dirty="0"/>
              <a:t>Primarios</a:t>
            </a:r>
            <a:br>
              <a:rPr lang="es-ES" dirty="0"/>
            </a:br>
            <a:r>
              <a:rPr lang="es-ES" dirty="0"/>
              <a:t>Red - </a:t>
            </a:r>
            <a:r>
              <a:rPr lang="es-ES" dirty="0" err="1"/>
              <a:t>Yellow</a:t>
            </a:r>
            <a:r>
              <a:rPr lang="es-ES" dirty="0"/>
              <a:t> - Blue</a:t>
            </a:r>
          </a:p>
        </p:txBody>
      </p:sp>
      <p:sp>
        <p:nvSpPr>
          <p:cNvPr id="13" name="CuadroTexto 12"/>
          <p:cNvSpPr txBox="1"/>
          <p:nvPr/>
        </p:nvSpPr>
        <p:spPr>
          <a:xfrm>
            <a:off x="6076053" y="1925783"/>
            <a:ext cx="1958998" cy="369332"/>
          </a:xfrm>
          <a:prstGeom prst="rect">
            <a:avLst/>
          </a:prstGeom>
          <a:noFill/>
        </p:spPr>
        <p:txBody>
          <a:bodyPr wrap="none" rtlCol="0">
            <a:spAutoFit/>
          </a:bodyPr>
          <a:lstStyle/>
          <a:p>
            <a:r>
              <a:rPr lang="es-ES" dirty="0"/>
              <a:t>Sistema sustractivo</a:t>
            </a:r>
          </a:p>
        </p:txBody>
      </p:sp>
      <p:sp>
        <p:nvSpPr>
          <p:cNvPr id="12" name="CuadroTexto 11"/>
          <p:cNvSpPr txBox="1"/>
          <p:nvPr/>
        </p:nvSpPr>
        <p:spPr>
          <a:xfrm>
            <a:off x="5499985" y="5559552"/>
            <a:ext cx="2428293" cy="646331"/>
          </a:xfrm>
          <a:prstGeom prst="rect">
            <a:avLst/>
          </a:prstGeom>
          <a:noFill/>
        </p:spPr>
        <p:txBody>
          <a:bodyPr wrap="none" rtlCol="0">
            <a:spAutoFit/>
          </a:bodyPr>
          <a:lstStyle/>
          <a:p>
            <a:pPr algn="ctr"/>
            <a:r>
              <a:rPr lang="es-ES" dirty="0"/>
              <a:t>Secundarios</a:t>
            </a:r>
          </a:p>
          <a:p>
            <a:pPr algn="ctr"/>
            <a:r>
              <a:rPr lang="es-ES" dirty="0"/>
              <a:t>Green – Orange - </a:t>
            </a:r>
            <a:r>
              <a:rPr lang="es-ES" dirty="0" err="1"/>
              <a:t>Purple</a:t>
            </a:r>
            <a:endParaRPr lang="es-ES" dirty="0"/>
          </a:p>
        </p:txBody>
      </p:sp>
    </p:spTree>
    <p:extLst>
      <p:ext uri="{BB962C8B-B14F-4D97-AF65-F5344CB8AC3E}">
        <p14:creationId xmlns:p14="http://schemas.microsoft.com/office/powerpoint/2010/main" val="148645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8CE6C54-C219-4034-A38E-13C85A3560AC}"/>
              </a:ext>
            </a:extLst>
          </p:cNvPr>
          <p:cNvSpPr/>
          <p:nvPr/>
        </p:nvSpPr>
        <p:spPr>
          <a:xfrm>
            <a:off x="859895" y="5017305"/>
            <a:ext cx="6132576" cy="3693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628650" y="365127"/>
            <a:ext cx="7886700" cy="939418"/>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Color</a:t>
            </a:r>
          </a:p>
        </p:txBody>
      </p:sp>
      <p:sp>
        <p:nvSpPr>
          <p:cNvPr id="5" name="Rectángulo 4"/>
          <p:cNvSpPr/>
          <p:nvPr/>
        </p:nvSpPr>
        <p:spPr>
          <a:xfrm>
            <a:off x="725424" y="2653844"/>
            <a:ext cx="7680198" cy="923330"/>
          </a:xfrm>
          <a:prstGeom prst="rect">
            <a:avLst/>
          </a:prstGeom>
        </p:spPr>
        <p:txBody>
          <a:bodyPr wrap="square">
            <a:spAutoFit/>
          </a:bodyPr>
          <a:lstStyle/>
          <a:p>
            <a:r>
              <a:rPr lang="es-ES" dirty="0"/>
              <a:t>El </a:t>
            </a:r>
            <a:r>
              <a:rPr lang="es-ES" b="1" dirty="0"/>
              <a:t>balance de color </a:t>
            </a:r>
            <a:r>
              <a:rPr lang="es-ES" dirty="0"/>
              <a:t>puede ayudar a nuestros usuarios a navegar con</a:t>
            </a:r>
          </a:p>
          <a:p>
            <a:r>
              <a:rPr lang="es-ES" dirty="0"/>
              <a:t>mayor facilidad nuestra página al delimitar áreas y al agrupar diferente tipo de información</a:t>
            </a:r>
          </a:p>
        </p:txBody>
      </p:sp>
      <p:sp>
        <p:nvSpPr>
          <p:cNvPr id="7" name="Rectángulo 6"/>
          <p:cNvSpPr/>
          <p:nvPr/>
        </p:nvSpPr>
        <p:spPr>
          <a:xfrm>
            <a:off x="725424" y="3790499"/>
            <a:ext cx="7309104" cy="646331"/>
          </a:xfrm>
          <a:prstGeom prst="rect">
            <a:avLst/>
          </a:prstGeom>
        </p:spPr>
        <p:txBody>
          <a:bodyPr wrap="square">
            <a:spAutoFit/>
          </a:bodyPr>
          <a:lstStyle/>
          <a:p>
            <a:r>
              <a:rPr lang="es-ES" dirty="0"/>
              <a:t>El </a:t>
            </a:r>
            <a:r>
              <a:rPr lang="es-ES" b="1" dirty="0"/>
              <a:t>contraste</a:t>
            </a:r>
            <a:r>
              <a:rPr lang="es-ES" dirty="0"/>
              <a:t>, más que entre un claro y un oscuro, debe de ser muy sutil, muchas veces se logra entre variaciones de un mismo color,</a:t>
            </a:r>
          </a:p>
        </p:txBody>
      </p:sp>
      <p:sp>
        <p:nvSpPr>
          <p:cNvPr id="18" name="Rectángulo 17"/>
          <p:cNvSpPr/>
          <p:nvPr/>
        </p:nvSpPr>
        <p:spPr>
          <a:xfrm>
            <a:off x="859895" y="5017305"/>
            <a:ext cx="6431280" cy="369332"/>
          </a:xfrm>
          <a:prstGeom prst="rect">
            <a:avLst/>
          </a:prstGeom>
        </p:spPr>
        <p:txBody>
          <a:bodyPr wrap="square">
            <a:spAutoFit/>
          </a:bodyPr>
          <a:lstStyle/>
          <a:p>
            <a:r>
              <a:rPr lang="es-ES" dirty="0"/>
              <a:t>Utilizar el </a:t>
            </a:r>
            <a:r>
              <a:rPr lang="es-ES" b="1" dirty="0"/>
              <a:t>espacio vacío</a:t>
            </a:r>
            <a:r>
              <a:rPr lang="es-ES" dirty="0"/>
              <a:t>, en blanco, como elemento de diseño.</a:t>
            </a:r>
          </a:p>
        </p:txBody>
      </p:sp>
      <p:sp>
        <p:nvSpPr>
          <p:cNvPr id="4" name="Rectángulo 3">
            <a:extLst>
              <a:ext uri="{FF2B5EF4-FFF2-40B4-BE49-F238E27FC236}">
                <a16:creationId xmlns:a16="http://schemas.microsoft.com/office/drawing/2014/main" id="{611CEBE0-71B4-4344-A0AF-27B3F979D8CD}"/>
              </a:ext>
            </a:extLst>
          </p:cNvPr>
          <p:cNvSpPr/>
          <p:nvPr/>
        </p:nvSpPr>
        <p:spPr>
          <a:xfrm>
            <a:off x="725424" y="1656029"/>
            <a:ext cx="6278118" cy="646331"/>
          </a:xfrm>
          <a:prstGeom prst="rect">
            <a:avLst/>
          </a:prstGeom>
        </p:spPr>
        <p:txBody>
          <a:bodyPr wrap="square">
            <a:spAutoFit/>
          </a:bodyPr>
          <a:lstStyle/>
          <a:p>
            <a:r>
              <a:rPr lang="es-ES" dirty="0"/>
              <a:t>El color facilita la jerarquización de los contenidos y contribuye a ordenar visualmente un </a:t>
            </a:r>
            <a:r>
              <a:rPr lang="es-ES" dirty="0" err="1"/>
              <a:t>site</a:t>
            </a:r>
            <a:r>
              <a:rPr lang="es-ES" dirty="0"/>
              <a:t>. Tenemos memoria visual.</a:t>
            </a:r>
          </a:p>
        </p:txBody>
      </p:sp>
    </p:spTree>
    <p:extLst>
      <p:ext uri="{BB962C8B-B14F-4D97-AF65-F5344CB8AC3E}">
        <p14:creationId xmlns:p14="http://schemas.microsoft.com/office/powerpoint/2010/main" val="1877807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EFBCBF-7A35-4305-969D-789E53C26C00}"/>
              </a:ext>
            </a:extLst>
          </p:cNvPr>
          <p:cNvSpPr>
            <a:spLocks noGrp="1"/>
          </p:cNvSpPr>
          <p:nvPr>
            <p:ph type="title"/>
          </p:nvPr>
        </p:nvSpPr>
        <p:spPr/>
        <p:txBody>
          <a:bodyPr/>
          <a:lstStyle/>
          <a:p>
            <a:r>
              <a:rPr lang="es-ES" dirty="0"/>
              <a:t>Elección de colores</a:t>
            </a:r>
          </a:p>
        </p:txBody>
      </p:sp>
      <p:sp>
        <p:nvSpPr>
          <p:cNvPr id="3" name="Rectángulo 2">
            <a:extLst>
              <a:ext uri="{FF2B5EF4-FFF2-40B4-BE49-F238E27FC236}">
                <a16:creationId xmlns:a16="http://schemas.microsoft.com/office/drawing/2014/main" id="{9CEF1F70-B881-4D2B-B96E-17B2DF81D416}"/>
              </a:ext>
            </a:extLst>
          </p:cNvPr>
          <p:cNvSpPr/>
          <p:nvPr/>
        </p:nvSpPr>
        <p:spPr>
          <a:xfrm>
            <a:off x="628650" y="1340356"/>
            <a:ext cx="6431280" cy="369332"/>
          </a:xfrm>
          <a:prstGeom prst="rect">
            <a:avLst/>
          </a:prstGeom>
        </p:spPr>
        <p:txBody>
          <a:bodyPr wrap="square">
            <a:spAutoFit/>
          </a:bodyPr>
          <a:lstStyle/>
          <a:p>
            <a:r>
              <a:rPr lang="es-ES" dirty="0"/>
              <a:t>Evitar colores muy </a:t>
            </a:r>
            <a:r>
              <a:rPr lang="es-ES" b="1" dirty="0"/>
              <a:t>vibrantes</a:t>
            </a:r>
            <a:r>
              <a:rPr lang="es-ES" dirty="0"/>
              <a:t> como fondo de página. </a:t>
            </a:r>
          </a:p>
        </p:txBody>
      </p:sp>
      <p:sp>
        <p:nvSpPr>
          <p:cNvPr id="4" name="Rectángulo 3">
            <a:extLst>
              <a:ext uri="{FF2B5EF4-FFF2-40B4-BE49-F238E27FC236}">
                <a16:creationId xmlns:a16="http://schemas.microsoft.com/office/drawing/2014/main" id="{1D27D6D3-C3B5-41F5-B9E6-E788511985E6}"/>
              </a:ext>
            </a:extLst>
          </p:cNvPr>
          <p:cNvSpPr/>
          <p:nvPr/>
        </p:nvSpPr>
        <p:spPr>
          <a:xfrm>
            <a:off x="628650" y="1923013"/>
            <a:ext cx="6431280" cy="369332"/>
          </a:xfrm>
          <a:prstGeom prst="rect">
            <a:avLst/>
          </a:prstGeom>
        </p:spPr>
        <p:txBody>
          <a:bodyPr wrap="square">
            <a:spAutoFit/>
          </a:bodyPr>
          <a:lstStyle/>
          <a:p>
            <a:r>
              <a:rPr lang="es-ES" dirty="0"/>
              <a:t>No usar colores </a:t>
            </a:r>
            <a:r>
              <a:rPr lang="es-ES" b="1" dirty="0"/>
              <a:t>fluorescentes</a:t>
            </a:r>
            <a:r>
              <a:rPr lang="es-ES" dirty="0"/>
              <a:t> en texto ni en el fondo</a:t>
            </a:r>
          </a:p>
        </p:txBody>
      </p:sp>
      <p:sp>
        <p:nvSpPr>
          <p:cNvPr id="5" name="Rectángulo 4">
            <a:extLst>
              <a:ext uri="{FF2B5EF4-FFF2-40B4-BE49-F238E27FC236}">
                <a16:creationId xmlns:a16="http://schemas.microsoft.com/office/drawing/2014/main" id="{B5550EE8-DBB7-41B2-B0EB-6DE5601744AA}"/>
              </a:ext>
            </a:extLst>
          </p:cNvPr>
          <p:cNvSpPr/>
          <p:nvPr/>
        </p:nvSpPr>
        <p:spPr>
          <a:xfrm>
            <a:off x="628650" y="2505670"/>
            <a:ext cx="7211568" cy="923330"/>
          </a:xfrm>
          <a:prstGeom prst="rect">
            <a:avLst/>
          </a:prstGeom>
        </p:spPr>
        <p:txBody>
          <a:bodyPr wrap="square">
            <a:spAutoFit/>
          </a:bodyPr>
          <a:lstStyle/>
          <a:p>
            <a:r>
              <a:rPr lang="es-ES" dirty="0"/>
              <a:t>Seleccionar una </a:t>
            </a:r>
            <a:r>
              <a:rPr lang="es-ES" b="1" dirty="0"/>
              <a:t>paleta de color </a:t>
            </a:r>
            <a:r>
              <a:rPr lang="es-ES" dirty="0"/>
              <a:t>y mantenerse constante o a ella, utilizar variantes de los colores de esa misma paleta (porcentajes por ejemplo) en vez de introducir nuevos colores</a:t>
            </a:r>
          </a:p>
        </p:txBody>
      </p:sp>
      <p:pic>
        <p:nvPicPr>
          <p:cNvPr id="6" name="Imagen 5">
            <a:extLst>
              <a:ext uri="{FF2B5EF4-FFF2-40B4-BE49-F238E27FC236}">
                <a16:creationId xmlns:a16="http://schemas.microsoft.com/office/drawing/2014/main" id="{B289B368-B2D9-49FC-90DF-4A6B9CCC8122}"/>
              </a:ext>
            </a:extLst>
          </p:cNvPr>
          <p:cNvPicPr>
            <a:picLocks noChangeAspect="1"/>
          </p:cNvPicPr>
          <p:nvPr/>
        </p:nvPicPr>
        <p:blipFill>
          <a:blip r:embed="rId2"/>
          <a:stretch>
            <a:fillRect/>
          </a:stretch>
        </p:blipFill>
        <p:spPr>
          <a:xfrm>
            <a:off x="3845859" y="3948682"/>
            <a:ext cx="3873336" cy="2349511"/>
          </a:xfrm>
          <a:prstGeom prst="rect">
            <a:avLst/>
          </a:prstGeom>
        </p:spPr>
      </p:pic>
    </p:spTree>
    <p:extLst>
      <p:ext uri="{BB962C8B-B14F-4D97-AF65-F5344CB8AC3E}">
        <p14:creationId xmlns:p14="http://schemas.microsoft.com/office/powerpoint/2010/main" val="386057122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09725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Elementos Gráficos</a:t>
            </a:r>
          </a:p>
        </p:txBody>
      </p:sp>
      <p:sp>
        <p:nvSpPr>
          <p:cNvPr id="3" name="Rectángulo 2"/>
          <p:cNvSpPr/>
          <p:nvPr/>
        </p:nvSpPr>
        <p:spPr>
          <a:xfrm>
            <a:off x="871728" y="1911097"/>
            <a:ext cx="3371088" cy="1477328"/>
          </a:xfrm>
          <a:prstGeom prst="rect">
            <a:avLst/>
          </a:prstGeom>
        </p:spPr>
        <p:txBody>
          <a:bodyPr wrap="square">
            <a:spAutoFit/>
          </a:bodyPr>
          <a:lstStyle/>
          <a:p>
            <a:r>
              <a:rPr lang="es-ES" dirty="0"/>
              <a:t>El uso excesivo de imágenes resulta en una página muy poco funcional y que lo primero que provoca es ahuyentar a nuestros usuarios</a:t>
            </a:r>
          </a:p>
        </p:txBody>
      </p:sp>
      <p:sp>
        <p:nvSpPr>
          <p:cNvPr id="4" name="Rectángulo 3"/>
          <p:cNvSpPr/>
          <p:nvPr/>
        </p:nvSpPr>
        <p:spPr>
          <a:xfrm>
            <a:off x="4821936" y="1690689"/>
            <a:ext cx="3139440" cy="1200329"/>
          </a:xfrm>
          <a:prstGeom prst="rect">
            <a:avLst/>
          </a:prstGeom>
        </p:spPr>
        <p:txBody>
          <a:bodyPr wrap="square">
            <a:spAutoFit/>
          </a:bodyPr>
          <a:lstStyle/>
          <a:p>
            <a:r>
              <a:rPr lang="es-ES" dirty="0"/>
              <a:t>Si no han sido correctamente optimizadas para Web, serán muy pesadas y tardarán mucho en visualizarse en el navegador.</a:t>
            </a:r>
          </a:p>
        </p:txBody>
      </p:sp>
      <p:sp>
        <p:nvSpPr>
          <p:cNvPr id="5" name="Rectángulo 4"/>
          <p:cNvSpPr/>
          <p:nvPr/>
        </p:nvSpPr>
        <p:spPr>
          <a:xfrm>
            <a:off x="4821936" y="3064968"/>
            <a:ext cx="3474720" cy="646331"/>
          </a:xfrm>
          <a:prstGeom prst="rect">
            <a:avLst/>
          </a:prstGeom>
        </p:spPr>
        <p:txBody>
          <a:bodyPr wrap="square">
            <a:spAutoFit/>
          </a:bodyPr>
          <a:lstStyle/>
          <a:p>
            <a:r>
              <a:rPr lang="es-ES" dirty="0"/>
              <a:t>El exceso de imágenes llega a saturar una página muy fácilmente</a:t>
            </a:r>
          </a:p>
        </p:txBody>
      </p:sp>
      <p:sp>
        <p:nvSpPr>
          <p:cNvPr id="6" name="Abrir llave 5"/>
          <p:cNvSpPr/>
          <p:nvPr/>
        </p:nvSpPr>
        <p:spPr>
          <a:xfrm>
            <a:off x="4242816" y="1812317"/>
            <a:ext cx="329184" cy="18044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Rectángulo 7"/>
          <p:cNvSpPr/>
          <p:nvPr/>
        </p:nvSpPr>
        <p:spPr>
          <a:xfrm>
            <a:off x="950976" y="4436723"/>
            <a:ext cx="3456432" cy="1754326"/>
          </a:xfrm>
          <a:prstGeom prst="rect">
            <a:avLst/>
          </a:prstGeom>
        </p:spPr>
        <p:txBody>
          <a:bodyPr wrap="square">
            <a:spAutoFit/>
          </a:bodyPr>
          <a:lstStyle/>
          <a:p>
            <a:r>
              <a:rPr lang="es-ES" dirty="0"/>
              <a:t>La alternativa recomendable es mantener una página sencilla, usar fotografías solamente en casos de apoyo a nuestro contenido, o como parte de nuestra identidad</a:t>
            </a:r>
          </a:p>
          <a:p>
            <a:r>
              <a:rPr lang="es-ES" dirty="0"/>
              <a:t>gráfica, no de forma decorativa.</a:t>
            </a:r>
          </a:p>
        </p:txBody>
      </p:sp>
      <p:pic>
        <p:nvPicPr>
          <p:cNvPr id="9" name="Imagen 8">
            <a:hlinkClick r:id="rId3"/>
          </p:cNvPr>
          <p:cNvPicPr>
            <a:picLocks noChangeAspect="1"/>
          </p:cNvPicPr>
          <p:nvPr/>
        </p:nvPicPr>
        <p:blipFill>
          <a:blip r:embed="rId4"/>
          <a:stretch>
            <a:fillRect/>
          </a:stretch>
        </p:blipFill>
        <p:spPr>
          <a:xfrm>
            <a:off x="4913376" y="4137438"/>
            <a:ext cx="3048000" cy="2352896"/>
          </a:xfrm>
          <a:prstGeom prst="rect">
            <a:avLst/>
          </a:prstGeom>
        </p:spPr>
      </p:pic>
    </p:spTree>
    <p:extLst>
      <p:ext uri="{BB962C8B-B14F-4D97-AF65-F5344CB8AC3E}">
        <p14:creationId xmlns:p14="http://schemas.microsoft.com/office/powerpoint/2010/main" val="2670646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96F722-635E-4E31-85B5-91B1DE3C56AE}"/>
              </a:ext>
            </a:extLst>
          </p:cNvPr>
          <p:cNvSpPr>
            <a:spLocks noGrp="1"/>
          </p:cNvSpPr>
          <p:nvPr>
            <p:ph type="title"/>
          </p:nvPr>
        </p:nvSpPr>
        <p:spPr/>
        <p:txBody>
          <a:bodyPr>
            <a:normAutofit/>
          </a:bodyPr>
          <a:lstStyle/>
          <a:p>
            <a:r>
              <a:rPr lang="es-ES" dirty="0"/>
              <a:t>Elementos concretos</a:t>
            </a:r>
          </a:p>
        </p:txBody>
      </p:sp>
      <p:sp>
        <p:nvSpPr>
          <p:cNvPr id="3" name="Rectángulo 2">
            <a:extLst>
              <a:ext uri="{FF2B5EF4-FFF2-40B4-BE49-F238E27FC236}">
                <a16:creationId xmlns:a16="http://schemas.microsoft.com/office/drawing/2014/main" id="{6FFA109B-4669-4EF1-8032-433E9B2ABEE4}"/>
              </a:ext>
            </a:extLst>
          </p:cNvPr>
          <p:cNvSpPr/>
          <p:nvPr/>
        </p:nvSpPr>
        <p:spPr>
          <a:xfrm>
            <a:off x="726141" y="1465946"/>
            <a:ext cx="2756647" cy="369332"/>
          </a:xfrm>
          <a:prstGeom prst="rect">
            <a:avLst/>
          </a:prstGeom>
        </p:spPr>
        <p:txBody>
          <a:bodyPr wrap="square">
            <a:spAutoFit/>
          </a:bodyPr>
          <a:lstStyle/>
          <a:p>
            <a:r>
              <a:rPr lang="es-ES" b="1" dirty="0">
                <a:solidFill>
                  <a:srgbClr val="C00000"/>
                </a:solidFill>
              </a:rPr>
              <a:t>Cajas de búsqueda y filtros</a:t>
            </a:r>
          </a:p>
        </p:txBody>
      </p:sp>
      <p:sp>
        <p:nvSpPr>
          <p:cNvPr id="5" name="Rectángulo 4">
            <a:extLst>
              <a:ext uri="{FF2B5EF4-FFF2-40B4-BE49-F238E27FC236}">
                <a16:creationId xmlns:a16="http://schemas.microsoft.com/office/drawing/2014/main" id="{343BC4B2-68C7-4A22-93DD-7190F7B16F89}"/>
              </a:ext>
            </a:extLst>
          </p:cNvPr>
          <p:cNvSpPr/>
          <p:nvPr/>
        </p:nvSpPr>
        <p:spPr>
          <a:xfrm>
            <a:off x="726142" y="4192160"/>
            <a:ext cx="1680882" cy="369332"/>
          </a:xfrm>
          <a:prstGeom prst="rect">
            <a:avLst/>
          </a:prstGeom>
        </p:spPr>
        <p:txBody>
          <a:bodyPr wrap="square">
            <a:spAutoFit/>
          </a:bodyPr>
          <a:lstStyle/>
          <a:p>
            <a:r>
              <a:rPr lang="es-ES" b="1" dirty="0" err="1">
                <a:solidFill>
                  <a:srgbClr val="C00000"/>
                </a:solidFill>
              </a:rPr>
              <a:t>Call</a:t>
            </a:r>
            <a:r>
              <a:rPr lang="es-ES" b="1" dirty="0">
                <a:solidFill>
                  <a:srgbClr val="C00000"/>
                </a:solidFill>
              </a:rPr>
              <a:t> </a:t>
            </a:r>
            <a:r>
              <a:rPr lang="es-ES" b="1" dirty="0" err="1">
                <a:solidFill>
                  <a:srgbClr val="C00000"/>
                </a:solidFill>
              </a:rPr>
              <a:t>to</a:t>
            </a:r>
            <a:r>
              <a:rPr lang="es-ES" b="1" dirty="0">
                <a:solidFill>
                  <a:srgbClr val="C00000"/>
                </a:solidFill>
              </a:rPr>
              <a:t> </a:t>
            </a:r>
            <a:r>
              <a:rPr lang="es-ES" b="1" dirty="0" err="1">
                <a:solidFill>
                  <a:srgbClr val="C00000"/>
                </a:solidFill>
              </a:rPr>
              <a:t>action</a:t>
            </a:r>
            <a:r>
              <a:rPr lang="es-ES" b="1" dirty="0">
                <a:solidFill>
                  <a:srgbClr val="C00000"/>
                </a:solidFill>
              </a:rPr>
              <a:t> </a:t>
            </a:r>
          </a:p>
        </p:txBody>
      </p:sp>
      <p:sp>
        <p:nvSpPr>
          <p:cNvPr id="6" name="Rectángulo 5">
            <a:extLst>
              <a:ext uri="{FF2B5EF4-FFF2-40B4-BE49-F238E27FC236}">
                <a16:creationId xmlns:a16="http://schemas.microsoft.com/office/drawing/2014/main" id="{6EDDDAB5-3BF3-4163-901E-B51D5F20F8B9}"/>
              </a:ext>
            </a:extLst>
          </p:cNvPr>
          <p:cNvSpPr/>
          <p:nvPr/>
        </p:nvSpPr>
        <p:spPr>
          <a:xfrm>
            <a:off x="1721223" y="2090171"/>
            <a:ext cx="3281083" cy="1754326"/>
          </a:xfrm>
          <a:prstGeom prst="rect">
            <a:avLst/>
          </a:prstGeom>
        </p:spPr>
        <p:txBody>
          <a:bodyPr wrap="square">
            <a:spAutoFit/>
          </a:bodyPr>
          <a:lstStyle/>
          <a:p>
            <a:pPr marL="285750" indent="-285750">
              <a:buFont typeface="Arial" panose="020B0604020202020204" pitchFamily="34" charset="0"/>
              <a:buChar char="•"/>
            </a:pPr>
            <a:r>
              <a:rPr lang="es-ES" dirty="0"/>
              <a:t>Las cajas de búsqueda deben visibles, sencillas y realmente útiles.</a:t>
            </a:r>
          </a:p>
          <a:p>
            <a:pPr marL="285750" indent="-285750">
              <a:buFont typeface="Arial" panose="020B0604020202020204" pitchFamily="34" charset="0"/>
              <a:buChar char="•"/>
            </a:pPr>
            <a:r>
              <a:rPr lang="es-ES" dirty="0"/>
              <a:t>Debe mostrar resultados coherentes o ayudar al usuario a encontrarlo.</a:t>
            </a:r>
          </a:p>
        </p:txBody>
      </p:sp>
      <p:sp>
        <p:nvSpPr>
          <p:cNvPr id="7" name="Rectángulo 6">
            <a:extLst>
              <a:ext uri="{FF2B5EF4-FFF2-40B4-BE49-F238E27FC236}">
                <a16:creationId xmlns:a16="http://schemas.microsoft.com/office/drawing/2014/main" id="{ACF99C84-3584-4A5F-8723-387954E8C054}"/>
              </a:ext>
            </a:extLst>
          </p:cNvPr>
          <p:cNvSpPr/>
          <p:nvPr/>
        </p:nvSpPr>
        <p:spPr>
          <a:xfrm>
            <a:off x="1721223" y="4909156"/>
            <a:ext cx="3065930" cy="1200329"/>
          </a:xfrm>
          <a:prstGeom prst="rect">
            <a:avLst/>
          </a:prstGeom>
        </p:spPr>
        <p:txBody>
          <a:bodyPr wrap="square">
            <a:spAutoFit/>
          </a:bodyPr>
          <a:lstStyle/>
          <a:p>
            <a:pPr marL="285750" indent="-285750">
              <a:buFont typeface="Arial" panose="020B0604020202020204" pitchFamily="34" charset="0"/>
              <a:buChar char="•"/>
            </a:pPr>
            <a:r>
              <a:rPr lang="es-ES" dirty="0"/>
              <a:t>claros, visibles y reconocibles, a través de la ubicación, uso del color y tipografía </a:t>
            </a:r>
          </a:p>
        </p:txBody>
      </p:sp>
      <p:pic>
        <p:nvPicPr>
          <p:cNvPr id="8" name="Imagen 7">
            <a:extLst>
              <a:ext uri="{FF2B5EF4-FFF2-40B4-BE49-F238E27FC236}">
                <a16:creationId xmlns:a16="http://schemas.microsoft.com/office/drawing/2014/main" id="{3FA45077-263D-467B-B410-FC611B5A0638}"/>
              </a:ext>
            </a:extLst>
          </p:cNvPr>
          <p:cNvPicPr>
            <a:picLocks noChangeAspect="1"/>
          </p:cNvPicPr>
          <p:nvPr/>
        </p:nvPicPr>
        <p:blipFill>
          <a:blip r:embed="rId2"/>
          <a:stretch>
            <a:fillRect/>
          </a:stretch>
        </p:blipFill>
        <p:spPr>
          <a:xfrm>
            <a:off x="6291348" y="1460582"/>
            <a:ext cx="2262858" cy="4767829"/>
          </a:xfrm>
          <a:prstGeom prst="rect">
            <a:avLst/>
          </a:prstGeom>
        </p:spPr>
      </p:pic>
    </p:spTree>
    <p:extLst>
      <p:ext uri="{BB962C8B-B14F-4D97-AF65-F5344CB8AC3E}">
        <p14:creationId xmlns:p14="http://schemas.microsoft.com/office/powerpoint/2010/main" val="34955072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CA36C-98A9-4134-BE0F-FDDF94EFB377}"/>
              </a:ext>
            </a:extLst>
          </p:cNvPr>
          <p:cNvSpPr>
            <a:spLocks noGrp="1"/>
          </p:cNvSpPr>
          <p:nvPr>
            <p:ph type="title"/>
          </p:nvPr>
        </p:nvSpPr>
        <p:spPr/>
        <p:txBody>
          <a:bodyPr>
            <a:normAutofit/>
          </a:bodyPr>
          <a:lstStyle/>
          <a:p>
            <a:r>
              <a:rPr lang="es-ES" dirty="0"/>
              <a:t>Ley de </a:t>
            </a:r>
            <a:r>
              <a:rPr lang="es-ES" dirty="0" err="1"/>
              <a:t>Fitts</a:t>
            </a:r>
            <a:endParaRPr lang="es-ES" dirty="0"/>
          </a:p>
        </p:txBody>
      </p:sp>
      <p:sp>
        <p:nvSpPr>
          <p:cNvPr id="3" name="Rectángulo 2">
            <a:extLst>
              <a:ext uri="{FF2B5EF4-FFF2-40B4-BE49-F238E27FC236}">
                <a16:creationId xmlns:a16="http://schemas.microsoft.com/office/drawing/2014/main" id="{D3BBECA5-D531-4000-AD80-716B59DE03EF}"/>
              </a:ext>
            </a:extLst>
          </p:cNvPr>
          <p:cNvSpPr/>
          <p:nvPr/>
        </p:nvSpPr>
        <p:spPr>
          <a:xfrm>
            <a:off x="628650" y="1118756"/>
            <a:ext cx="7423969" cy="1323439"/>
          </a:xfrm>
          <a:prstGeom prst="rect">
            <a:avLst/>
          </a:prstGeom>
        </p:spPr>
        <p:txBody>
          <a:bodyPr wrap="square">
            <a:spAutoFit/>
          </a:bodyPr>
          <a:lstStyle/>
          <a:p>
            <a:r>
              <a:rPr lang="es-ES" sz="2000" dirty="0"/>
              <a:t>Predice el tiempo que necesita un usuario para poder llegar desde donde está hasta su objetivo</a:t>
            </a:r>
          </a:p>
          <a:p>
            <a:r>
              <a:rPr lang="es-ES" sz="2000" dirty="0"/>
              <a:t>Esta ley nos permite diseñar mejores interfaces, para hacer que la interacción entre el usuario y el ordenador sea más rápida y más fácil</a:t>
            </a:r>
          </a:p>
        </p:txBody>
      </p:sp>
      <p:sp>
        <p:nvSpPr>
          <p:cNvPr id="4" name="Rectángulo 3">
            <a:extLst>
              <a:ext uri="{FF2B5EF4-FFF2-40B4-BE49-F238E27FC236}">
                <a16:creationId xmlns:a16="http://schemas.microsoft.com/office/drawing/2014/main" id="{68F62CA2-FF5B-4592-A8DB-D60203438A01}"/>
              </a:ext>
            </a:extLst>
          </p:cNvPr>
          <p:cNvSpPr/>
          <p:nvPr/>
        </p:nvSpPr>
        <p:spPr>
          <a:xfrm>
            <a:off x="2811412" y="2639998"/>
            <a:ext cx="4572000" cy="707886"/>
          </a:xfrm>
          <a:prstGeom prst="rect">
            <a:avLst/>
          </a:prstGeom>
        </p:spPr>
        <p:txBody>
          <a:bodyPr>
            <a:spAutoFit/>
          </a:bodyPr>
          <a:lstStyle/>
          <a:p>
            <a:pPr marL="285750" indent="-285750">
              <a:buFont typeface="Wingdings" panose="05000000000000000000" pitchFamily="2" charset="2"/>
              <a:buChar char="Ø"/>
            </a:pPr>
            <a:r>
              <a:rPr lang="es-ES" sz="2000" dirty="0"/>
              <a:t>El tamaño y disposición de los botones</a:t>
            </a:r>
          </a:p>
          <a:p>
            <a:pPr marL="285750" indent="-285750">
              <a:buFont typeface="Wingdings" panose="05000000000000000000" pitchFamily="2" charset="2"/>
              <a:buChar char="Ø"/>
            </a:pPr>
            <a:r>
              <a:rPr lang="es-ES" sz="2000" dirty="0"/>
              <a:t>Grupos de información relacionados</a:t>
            </a:r>
          </a:p>
        </p:txBody>
      </p:sp>
      <p:sp>
        <p:nvSpPr>
          <p:cNvPr id="5" name="Rectángulo 4">
            <a:extLst>
              <a:ext uri="{FF2B5EF4-FFF2-40B4-BE49-F238E27FC236}">
                <a16:creationId xmlns:a16="http://schemas.microsoft.com/office/drawing/2014/main" id="{1AA2678B-279D-43A5-B682-C1EA7B7CB265}"/>
              </a:ext>
            </a:extLst>
          </p:cNvPr>
          <p:cNvSpPr/>
          <p:nvPr/>
        </p:nvSpPr>
        <p:spPr>
          <a:xfrm>
            <a:off x="643398" y="2807380"/>
            <a:ext cx="1203856" cy="400110"/>
          </a:xfrm>
          <a:prstGeom prst="rect">
            <a:avLst/>
          </a:prstGeom>
        </p:spPr>
        <p:txBody>
          <a:bodyPr wrap="none">
            <a:spAutoFit/>
          </a:bodyPr>
          <a:lstStyle/>
          <a:p>
            <a:r>
              <a:rPr lang="es-ES" sz="2000" dirty="0"/>
              <a:t>Las claves</a:t>
            </a:r>
          </a:p>
        </p:txBody>
      </p:sp>
      <p:pic>
        <p:nvPicPr>
          <p:cNvPr id="6" name="Imagen 5">
            <a:extLst>
              <a:ext uri="{FF2B5EF4-FFF2-40B4-BE49-F238E27FC236}">
                <a16:creationId xmlns:a16="http://schemas.microsoft.com/office/drawing/2014/main" id="{D50465F2-52B2-4211-88CB-33F0AA843EA5}"/>
              </a:ext>
            </a:extLst>
          </p:cNvPr>
          <p:cNvPicPr>
            <a:picLocks noChangeAspect="1"/>
          </p:cNvPicPr>
          <p:nvPr/>
        </p:nvPicPr>
        <p:blipFill>
          <a:blip r:embed="rId2"/>
          <a:stretch>
            <a:fillRect/>
          </a:stretch>
        </p:blipFill>
        <p:spPr>
          <a:xfrm>
            <a:off x="1017640" y="3705645"/>
            <a:ext cx="3379224" cy="2698239"/>
          </a:xfrm>
          <a:prstGeom prst="rect">
            <a:avLst/>
          </a:prstGeom>
        </p:spPr>
      </p:pic>
      <p:pic>
        <p:nvPicPr>
          <p:cNvPr id="7" name="Imagen 6">
            <a:extLst>
              <a:ext uri="{FF2B5EF4-FFF2-40B4-BE49-F238E27FC236}">
                <a16:creationId xmlns:a16="http://schemas.microsoft.com/office/drawing/2014/main" id="{A01BB9A7-E203-4726-9AEA-0A6FE8BA8CE8}"/>
              </a:ext>
            </a:extLst>
          </p:cNvPr>
          <p:cNvPicPr>
            <a:picLocks noChangeAspect="1"/>
          </p:cNvPicPr>
          <p:nvPr/>
        </p:nvPicPr>
        <p:blipFill>
          <a:blip r:embed="rId3"/>
          <a:stretch>
            <a:fillRect/>
          </a:stretch>
        </p:blipFill>
        <p:spPr>
          <a:xfrm>
            <a:off x="4532213" y="3705644"/>
            <a:ext cx="3344420" cy="2698240"/>
          </a:xfrm>
          <a:prstGeom prst="rect">
            <a:avLst/>
          </a:prstGeom>
        </p:spPr>
      </p:pic>
    </p:spTree>
    <p:extLst>
      <p:ext uri="{BB962C8B-B14F-4D97-AF65-F5344CB8AC3E}">
        <p14:creationId xmlns:p14="http://schemas.microsoft.com/office/powerpoint/2010/main" val="20211093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96F722-635E-4E31-85B5-91B1DE3C56AE}"/>
              </a:ext>
            </a:extLst>
          </p:cNvPr>
          <p:cNvSpPr>
            <a:spLocks noGrp="1"/>
          </p:cNvSpPr>
          <p:nvPr>
            <p:ph type="title"/>
          </p:nvPr>
        </p:nvSpPr>
        <p:spPr/>
        <p:txBody>
          <a:bodyPr>
            <a:normAutofit/>
          </a:bodyPr>
          <a:lstStyle/>
          <a:p>
            <a:r>
              <a:rPr lang="es-ES" dirty="0"/>
              <a:t>Elementos concretos</a:t>
            </a:r>
          </a:p>
        </p:txBody>
      </p:sp>
      <p:sp>
        <p:nvSpPr>
          <p:cNvPr id="4" name="Rectángulo 3">
            <a:extLst>
              <a:ext uri="{FF2B5EF4-FFF2-40B4-BE49-F238E27FC236}">
                <a16:creationId xmlns:a16="http://schemas.microsoft.com/office/drawing/2014/main" id="{B9D35A3A-2F34-4E41-85CC-475B7A3707AC}"/>
              </a:ext>
            </a:extLst>
          </p:cNvPr>
          <p:cNvSpPr/>
          <p:nvPr/>
        </p:nvSpPr>
        <p:spPr>
          <a:xfrm>
            <a:off x="628650" y="1298086"/>
            <a:ext cx="2316256" cy="369332"/>
          </a:xfrm>
          <a:prstGeom prst="rect">
            <a:avLst/>
          </a:prstGeom>
        </p:spPr>
        <p:txBody>
          <a:bodyPr wrap="square">
            <a:spAutoFit/>
          </a:bodyPr>
          <a:lstStyle/>
          <a:p>
            <a:r>
              <a:rPr lang="es-ES" b="1" dirty="0">
                <a:solidFill>
                  <a:srgbClr val="C00000"/>
                </a:solidFill>
              </a:rPr>
              <a:t>El proceso de compra</a:t>
            </a:r>
          </a:p>
        </p:txBody>
      </p:sp>
      <p:sp>
        <p:nvSpPr>
          <p:cNvPr id="5" name="Rectángulo 4">
            <a:extLst>
              <a:ext uri="{FF2B5EF4-FFF2-40B4-BE49-F238E27FC236}">
                <a16:creationId xmlns:a16="http://schemas.microsoft.com/office/drawing/2014/main" id="{DFCD49C6-CB45-491D-B449-B47EF5BBD6D9}"/>
              </a:ext>
            </a:extLst>
          </p:cNvPr>
          <p:cNvSpPr/>
          <p:nvPr/>
        </p:nvSpPr>
        <p:spPr>
          <a:xfrm>
            <a:off x="1620370" y="1962203"/>
            <a:ext cx="6299948" cy="1754326"/>
          </a:xfrm>
          <a:prstGeom prst="rect">
            <a:avLst/>
          </a:prstGeom>
        </p:spPr>
        <p:txBody>
          <a:bodyPr wrap="square">
            <a:spAutoFit/>
          </a:bodyPr>
          <a:lstStyle/>
          <a:p>
            <a:pPr marL="285750" indent="-285750">
              <a:buFont typeface="Arial" panose="020B0604020202020204" pitchFamily="34" charset="0"/>
              <a:buChar char="•"/>
            </a:pPr>
            <a:r>
              <a:rPr lang="es-ES" dirty="0"/>
              <a:t>Este proceso debe resultar visualmente cómodo, rápido y sencillo para ser completado.</a:t>
            </a:r>
          </a:p>
          <a:p>
            <a:pPr marL="285750" indent="-285750">
              <a:buFont typeface="Arial" panose="020B0604020202020204" pitchFamily="34" charset="0"/>
              <a:buChar char="•"/>
            </a:pPr>
            <a:r>
              <a:rPr lang="es-ES" dirty="0"/>
              <a:t>El usuario debe sentir confianza en todo momento y saber en qué paso está y qué opciones tiene.</a:t>
            </a:r>
          </a:p>
          <a:p>
            <a:pPr marL="285750" indent="-285750">
              <a:buFont typeface="Arial" panose="020B0604020202020204" pitchFamily="34" charset="0"/>
              <a:buChar char="•"/>
            </a:pPr>
            <a:r>
              <a:rPr lang="es-ES" dirty="0"/>
              <a:t>El uso de </a:t>
            </a:r>
            <a:r>
              <a:rPr lang="es-ES" dirty="0" err="1"/>
              <a:t>Progress</a:t>
            </a:r>
            <a:r>
              <a:rPr lang="es-ES" dirty="0"/>
              <a:t> </a:t>
            </a:r>
            <a:r>
              <a:rPr lang="es-ES" dirty="0" err="1"/>
              <a:t>Trackers</a:t>
            </a:r>
            <a:r>
              <a:rPr lang="es-ES" dirty="0"/>
              <a:t>, la visualización de la información de forma ordenada y las llamadas a la acción deben ser claras.</a:t>
            </a:r>
          </a:p>
        </p:txBody>
      </p:sp>
      <p:pic>
        <p:nvPicPr>
          <p:cNvPr id="6" name="Imagen 5">
            <a:extLst>
              <a:ext uri="{FF2B5EF4-FFF2-40B4-BE49-F238E27FC236}">
                <a16:creationId xmlns:a16="http://schemas.microsoft.com/office/drawing/2014/main" id="{E2498918-F94E-47A4-AED6-1763E1936A29}"/>
              </a:ext>
            </a:extLst>
          </p:cNvPr>
          <p:cNvPicPr>
            <a:picLocks noChangeAspect="1"/>
          </p:cNvPicPr>
          <p:nvPr/>
        </p:nvPicPr>
        <p:blipFill rotWithShape="1">
          <a:blip r:embed="rId2"/>
          <a:srcRect b="41703"/>
          <a:stretch/>
        </p:blipFill>
        <p:spPr>
          <a:xfrm>
            <a:off x="1620370" y="3886843"/>
            <a:ext cx="5994027" cy="2348738"/>
          </a:xfrm>
          <a:prstGeom prst="rect">
            <a:avLst/>
          </a:prstGeom>
        </p:spPr>
      </p:pic>
    </p:spTree>
    <p:extLst>
      <p:ext uri="{BB962C8B-B14F-4D97-AF65-F5344CB8AC3E}">
        <p14:creationId xmlns:p14="http://schemas.microsoft.com/office/powerpoint/2010/main" val="282253815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A17861-F69C-4121-84BD-4D37BE28D528}"/>
              </a:ext>
            </a:extLst>
          </p:cNvPr>
          <p:cNvSpPr>
            <a:spLocks noGrp="1"/>
          </p:cNvSpPr>
          <p:nvPr>
            <p:ph type="title"/>
          </p:nvPr>
        </p:nvSpPr>
        <p:spPr/>
        <p:txBody>
          <a:bodyPr/>
          <a:lstStyle/>
          <a:p>
            <a:r>
              <a:rPr lang="es-ES" dirty="0" err="1"/>
              <a:t>Storytelling</a:t>
            </a:r>
            <a:endParaRPr lang="es-ES" dirty="0"/>
          </a:p>
        </p:txBody>
      </p:sp>
      <p:sp>
        <p:nvSpPr>
          <p:cNvPr id="4" name="CuadroTexto 3">
            <a:extLst>
              <a:ext uri="{FF2B5EF4-FFF2-40B4-BE49-F238E27FC236}">
                <a16:creationId xmlns:a16="http://schemas.microsoft.com/office/drawing/2014/main" id="{3F3557E4-A3F9-4640-AD5A-4BD2DF147F57}"/>
              </a:ext>
            </a:extLst>
          </p:cNvPr>
          <p:cNvSpPr txBox="1"/>
          <p:nvPr/>
        </p:nvSpPr>
        <p:spPr>
          <a:xfrm>
            <a:off x="1135627" y="1261604"/>
            <a:ext cx="4327851" cy="369332"/>
          </a:xfrm>
          <a:prstGeom prst="rect">
            <a:avLst/>
          </a:prstGeom>
          <a:noFill/>
        </p:spPr>
        <p:txBody>
          <a:bodyPr wrap="none" rtlCol="0">
            <a:spAutoFit/>
          </a:bodyPr>
          <a:lstStyle/>
          <a:p>
            <a:r>
              <a:rPr lang="es-ES" dirty="0"/>
              <a:t>El sitio Web le cuenta una historia al usuario</a:t>
            </a:r>
          </a:p>
        </p:txBody>
      </p:sp>
      <p:pic>
        <p:nvPicPr>
          <p:cNvPr id="8" name="Imagen 7">
            <a:extLst>
              <a:ext uri="{FF2B5EF4-FFF2-40B4-BE49-F238E27FC236}">
                <a16:creationId xmlns:a16="http://schemas.microsoft.com/office/drawing/2014/main" id="{8861F3FB-D920-4D97-AA6F-BA23074F434A}"/>
              </a:ext>
            </a:extLst>
          </p:cNvPr>
          <p:cNvPicPr>
            <a:picLocks noChangeAspect="1"/>
          </p:cNvPicPr>
          <p:nvPr/>
        </p:nvPicPr>
        <p:blipFill>
          <a:blip r:embed="rId2"/>
          <a:stretch>
            <a:fillRect/>
          </a:stretch>
        </p:blipFill>
        <p:spPr>
          <a:xfrm>
            <a:off x="914400" y="1903164"/>
            <a:ext cx="3802856" cy="3063873"/>
          </a:xfrm>
          <a:prstGeom prst="rect">
            <a:avLst/>
          </a:prstGeom>
        </p:spPr>
      </p:pic>
      <p:pic>
        <p:nvPicPr>
          <p:cNvPr id="10" name="Imagen 9">
            <a:extLst>
              <a:ext uri="{FF2B5EF4-FFF2-40B4-BE49-F238E27FC236}">
                <a16:creationId xmlns:a16="http://schemas.microsoft.com/office/drawing/2014/main" id="{D8868C4E-25F0-4D82-95A5-DF7B2F54A745}"/>
              </a:ext>
            </a:extLst>
          </p:cNvPr>
          <p:cNvPicPr>
            <a:picLocks noChangeAspect="1"/>
          </p:cNvPicPr>
          <p:nvPr/>
        </p:nvPicPr>
        <p:blipFill>
          <a:blip r:embed="rId3"/>
          <a:stretch>
            <a:fillRect/>
          </a:stretch>
        </p:blipFill>
        <p:spPr>
          <a:xfrm>
            <a:off x="4717256" y="2953057"/>
            <a:ext cx="3805545" cy="3063873"/>
          </a:xfrm>
          <a:prstGeom prst="rect">
            <a:avLst/>
          </a:prstGeom>
        </p:spPr>
      </p:pic>
      <p:sp>
        <p:nvSpPr>
          <p:cNvPr id="11" name="CuadroTexto 10">
            <a:extLst>
              <a:ext uri="{FF2B5EF4-FFF2-40B4-BE49-F238E27FC236}">
                <a16:creationId xmlns:a16="http://schemas.microsoft.com/office/drawing/2014/main" id="{F02FF4C7-DD1A-42AE-95F8-30BB4E993B5F}"/>
              </a:ext>
            </a:extLst>
          </p:cNvPr>
          <p:cNvSpPr txBox="1"/>
          <p:nvPr/>
        </p:nvSpPr>
        <p:spPr>
          <a:xfrm>
            <a:off x="1721019" y="5497568"/>
            <a:ext cx="1016112" cy="369332"/>
          </a:xfrm>
          <a:prstGeom prst="rect">
            <a:avLst/>
          </a:prstGeom>
          <a:noFill/>
        </p:spPr>
        <p:txBody>
          <a:bodyPr wrap="none" rtlCol="0">
            <a:spAutoFit/>
          </a:bodyPr>
          <a:lstStyle/>
          <a:p>
            <a:r>
              <a:rPr lang="es-ES" dirty="0"/>
              <a:t>Procesos</a:t>
            </a:r>
          </a:p>
        </p:txBody>
      </p:sp>
      <p:cxnSp>
        <p:nvCxnSpPr>
          <p:cNvPr id="13" name="Conector recto de flecha 12">
            <a:extLst>
              <a:ext uri="{FF2B5EF4-FFF2-40B4-BE49-F238E27FC236}">
                <a16:creationId xmlns:a16="http://schemas.microsoft.com/office/drawing/2014/main" id="{AA92F339-17EA-4113-A1EF-F8D003161B17}"/>
              </a:ext>
            </a:extLst>
          </p:cNvPr>
          <p:cNvCxnSpPr/>
          <p:nvPr/>
        </p:nvCxnSpPr>
        <p:spPr>
          <a:xfrm flipV="1">
            <a:off x="2669458" y="4484993"/>
            <a:ext cx="146370" cy="822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ACD8E9C1-1DFD-40AE-9682-5E9A31DA6675}"/>
              </a:ext>
            </a:extLst>
          </p:cNvPr>
          <p:cNvCxnSpPr/>
          <p:nvPr/>
        </p:nvCxnSpPr>
        <p:spPr>
          <a:xfrm flipV="1">
            <a:off x="3156155" y="4821141"/>
            <a:ext cx="2168013" cy="77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8606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96F722-635E-4E31-85B5-91B1DE3C56AE}"/>
              </a:ext>
            </a:extLst>
          </p:cNvPr>
          <p:cNvSpPr>
            <a:spLocks noGrp="1"/>
          </p:cNvSpPr>
          <p:nvPr>
            <p:ph type="title"/>
          </p:nvPr>
        </p:nvSpPr>
        <p:spPr/>
        <p:txBody>
          <a:bodyPr>
            <a:normAutofit/>
          </a:bodyPr>
          <a:lstStyle/>
          <a:p>
            <a:r>
              <a:rPr lang="es-ES" dirty="0"/>
              <a:t>Elementos concretos</a:t>
            </a:r>
          </a:p>
        </p:txBody>
      </p:sp>
      <p:sp>
        <p:nvSpPr>
          <p:cNvPr id="4" name="Rectángulo 3">
            <a:extLst>
              <a:ext uri="{FF2B5EF4-FFF2-40B4-BE49-F238E27FC236}">
                <a16:creationId xmlns:a16="http://schemas.microsoft.com/office/drawing/2014/main" id="{B9D35A3A-2F34-4E41-85CC-475B7A3707AC}"/>
              </a:ext>
            </a:extLst>
          </p:cNvPr>
          <p:cNvSpPr/>
          <p:nvPr/>
        </p:nvSpPr>
        <p:spPr>
          <a:xfrm>
            <a:off x="628650" y="1487505"/>
            <a:ext cx="1388409" cy="369332"/>
          </a:xfrm>
          <a:prstGeom prst="rect">
            <a:avLst/>
          </a:prstGeom>
        </p:spPr>
        <p:txBody>
          <a:bodyPr wrap="square">
            <a:spAutoFit/>
          </a:bodyPr>
          <a:lstStyle/>
          <a:p>
            <a:r>
              <a:rPr lang="es-ES" b="1" dirty="0">
                <a:solidFill>
                  <a:srgbClr val="C00000"/>
                </a:solidFill>
              </a:rPr>
              <a:t>Formularios</a:t>
            </a:r>
          </a:p>
        </p:txBody>
      </p:sp>
      <p:sp>
        <p:nvSpPr>
          <p:cNvPr id="5" name="Rectángulo 4">
            <a:extLst>
              <a:ext uri="{FF2B5EF4-FFF2-40B4-BE49-F238E27FC236}">
                <a16:creationId xmlns:a16="http://schemas.microsoft.com/office/drawing/2014/main" id="{F2B3E77C-F401-4A5B-BD7E-29CCF1AD3A66}"/>
              </a:ext>
            </a:extLst>
          </p:cNvPr>
          <p:cNvSpPr/>
          <p:nvPr/>
        </p:nvSpPr>
        <p:spPr>
          <a:xfrm>
            <a:off x="887506" y="2134978"/>
            <a:ext cx="3684494" cy="2585323"/>
          </a:xfrm>
          <a:prstGeom prst="rect">
            <a:avLst/>
          </a:prstGeom>
        </p:spPr>
        <p:txBody>
          <a:bodyPr wrap="square">
            <a:spAutoFit/>
          </a:bodyPr>
          <a:lstStyle/>
          <a:p>
            <a:pPr marL="285750" indent="-285750">
              <a:buFont typeface="Arial" panose="020B0604020202020204" pitchFamily="34" charset="0"/>
              <a:buChar char="•"/>
            </a:pPr>
            <a:r>
              <a:rPr lang="es-ES" dirty="0"/>
              <a:t>Lo más sencillo y rápido posible</a:t>
            </a:r>
          </a:p>
          <a:p>
            <a:pPr marL="285750" indent="-285750">
              <a:buFont typeface="Arial" panose="020B0604020202020204" pitchFamily="34" charset="0"/>
              <a:buChar char="•"/>
            </a:pPr>
            <a:r>
              <a:rPr lang="es-ES" dirty="0"/>
              <a:t>Pedir los datos realmente relevantes</a:t>
            </a:r>
          </a:p>
          <a:p>
            <a:pPr marL="285750" indent="-285750">
              <a:buFont typeface="Arial" panose="020B0604020202020204" pitchFamily="34" charset="0"/>
              <a:buChar char="•"/>
            </a:pPr>
            <a:r>
              <a:rPr lang="es-ES" dirty="0"/>
              <a:t>Sabemos que es importante generar una buena base de datos de nuestros clientes, pero ofrecerles la opción de actuar/comprar como invitados es un gran acierto.</a:t>
            </a:r>
          </a:p>
        </p:txBody>
      </p:sp>
      <p:pic>
        <p:nvPicPr>
          <p:cNvPr id="6" name="Imagen 5">
            <a:extLst>
              <a:ext uri="{FF2B5EF4-FFF2-40B4-BE49-F238E27FC236}">
                <a16:creationId xmlns:a16="http://schemas.microsoft.com/office/drawing/2014/main" id="{E8D7DBA1-E9B5-4CBE-BFAF-DA7E0F0C6340}"/>
              </a:ext>
            </a:extLst>
          </p:cNvPr>
          <p:cNvPicPr>
            <a:picLocks noChangeAspect="1"/>
          </p:cNvPicPr>
          <p:nvPr/>
        </p:nvPicPr>
        <p:blipFill>
          <a:blip r:embed="rId2"/>
          <a:stretch>
            <a:fillRect/>
          </a:stretch>
        </p:blipFill>
        <p:spPr>
          <a:xfrm>
            <a:off x="5258920" y="1341602"/>
            <a:ext cx="2864784" cy="4575104"/>
          </a:xfrm>
          <a:prstGeom prst="rect">
            <a:avLst/>
          </a:prstGeom>
        </p:spPr>
      </p:pic>
    </p:spTree>
    <p:extLst>
      <p:ext uri="{BB962C8B-B14F-4D97-AF65-F5344CB8AC3E}">
        <p14:creationId xmlns:p14="http://schemas.microsoft.com/office/powerpoint/2010/main" val="24985798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96F722-635E-4E31-85B5-91B1DE3C56AE}"/>
              </a:ext>
            </a:extLst>
          </p:cNvPr>
          <p:cNvSpPr>
            <a:spLocks noGrp="1"/>
          </p:cNvSpPr>
          <p:nvPr>
            <p:ph type="title"/>
          </p:nvPr>
        </p:nvSpPr>
        <p:spPr/>
        <p:txBody>
          <a:bodyPr>
            <a:normAutofit/>
          </a:bodyPr>
          <a:lstStyle/>
          <a:p>
            <a:r>
              <a:rPr lang="es-ES" dirty="0"/>
              <a:t>Elementos concretos</a:t>
            </a:r>
          </a:p>
        </p:txBody>
      </p:sp>
      <p:sp>
        <p:nvSpPr>
          <p:cNvPr id="3" name="Rectángulo 2">
            <a:extLst>
              <a:ext uri="{FF2B5EF4-FFF2-40B4-BE49-F238E27FC236}">
                <a16:creationId xmlns:a16="http://schemas.microsoft.com/office/drawing/2014/main" id="{CF51D97B-0F21-4FE4-9247-809CDE87921C}"/>
              </a:ext>
            </a:extLst>
          </p:cNvPr>
          <p:cNvSpPr/>
          <p:nvPr/>
        </p:nvSpPr>
        <p:spPr>
          <a:xfrm>
            <a:off x="651776" y="1341388"/>
            <a:ext cx="2274469" cy="369332"/>
          </a:xfrm>
          <a:prstGeom prst="rect">
            <a:avLst/>
          </a:prstGeom>
        </p:spPr>
        <p:txBody>
          <a:bodyPr wrap="none">
            <a:spAutoFit/>
          </a:bodyPr>
          <a:lstStyle/>
          <a:p>
            <a:r>
              <a:rPr lang="es-ES" b="1" dirty="0">
                <a:solidFill>
                  <a:srgbClr val="C00000"/>
                </a:solidFill>
              </a:rPr>
              <a:t>Mensajes emergentes</a:t>
            </a:r>
          </a:p>
        </p:txBody>
      </p:sp>
      <p:sp>
        <p:nvSpPr>
          <p:cNvPr id="6" name="Rectángulo 5">
            <a:extLst>
              <a:ext uri="{FF2B5EF4-FFF2-40B4-BE49-F238E27FC236}">
                <a16:creationId xmlns:a16="http://schemas.microsoft.com/office/drawing/2014/main" id="{42FAD9F5-4D51-411C-9F35-F42806C9DE03}"/>
              </a:ext>
            </a:extLst>
          </p:cNvPr>
          <p:cNvSpPr/>
          <p:nvPr/>
        </p:nvSpPr>
        <p:spPr>
          <a:xfrm>
            <a:off x="1223681" y="2048807"/>
            <a:ext cx="3348319" cy="1477328"/>
          </a:xfrm>
          <a:prstGeom prst="rect">
            <a:avLst/>
          </a:prstGeom>
        </p:spPr>
        <p:txBody>
          <a:bodyPr wrap="square">
            <a:spAutoFit/>
          </a:bodyPr>
          <a:lstStyle/>
          <a:p>
            <a:r>
              <a:rPr lang="es-ES" dirty="0"/>
              <a:t>Los </a:t>
            </a:r>
            <a:r>
              <a:rPr lang="es-ES" b="1" dirty="0"/>
              <a:t>avisos</a:t>
            </a:r>
            <a:r>
              <a:rPr lang="es-ES" dirty="0"/>
              <a:t> sobre acciones obligatorias o informativas deben ser claros pero sin despistarnos de la tarea que estemos realizando.</a:t>
            </a:r>
          </a:p>
        </p:txBody>
      </p:sp>
      <p:sp>
        <p:nvSpPr>
          <p:cNvPr id="7" name="Rectángulo 6">
            <a:extLst>
              <a:ext uri="{FF2B5EF4-FFF2-40B4-BE49-F238E27FC236}">
                <a16:creationId xmlns:a16="http://schemas.microsoft.com/office/drawing/2014/main" id="{BE1680F4-C1FF-4848-93E0-F1003D6BEB13}"/>
              </a:ext>
            </a:extLst>
          </p:cNvPr>
          <p:cNvSpPr/>
          <p:nvPr/>
        </p:nvSpPr>
        <p:spPr>
          <a:xfrm>
            <a:off x="5014539" y="4190403"/>
            <a:ext cx="3200401" cy="1754326"/>
          </a:xfrm>
          <a:prstGeom prst="rect">
            <a:avLst/>
          </a:prstGeom>
        </p:spPr>
        <p:txBody>
          <a:bodyPr wrap="square">
            <a:spAutoFit/>
          </a:bodyPr>
          <a:lstStyle/>
          <a:p>
            <a:r>
              <a:rPr lang="es-ES" dirty="0"/>
              <a:t>Los </a:t>
            </a:r>
            <a:r>
              <a:rPr lang="es-ES" b="1" dirty="0"/>
              <a:t>mensajes de error </a:t>
            </a:r>
            <a:r>
              <a:rPr lang="es-ES" dirty="0"/>
              <a:t>deben ser claros y explicar qué ha pasado con un lenguaje sencillo. Además deben aportar algún tipo de solución inmediata al usuario.</a:t>
            </a:r>
          </a:p>
        </p:txBody>
      </p:sp>
      <p:pic>
        <p:nvPicPr>
          <p:cNvPr id="8" name="Imagen 7">
            <a:extLst>
              <a:ext uri="{FF2B5EF4-FFF2-40B4-BE49-F238E27FC236}">
                <a16:creationId xmlns:a16="http://schemas.microsoft.com/office/drawing/2014/main" id="{48F738A6-D709-4C92-8626-0B2FAAC0BBE9}"/>
              </a:ext>
            </a:extLst>
          </p:cNvPr>
          <p:cNvPicPr>
            <a:picLocks noChangeAspect="1"/>
          </p:cNvPicPr>
          <p:nvPr/>
        </p:nvPicPr>
        <p:blipFill>
          <a:blip r:embed="rId2"/>
          <a:stretch>
            <a:fillRect/>
          </a:stretch>
        </p:blipFill>
        <p:spPr>
          <a:xfrm>
            <a:off x="782359" y="3897372"/>
            <a:ext cx="3789641" cy="2340388"/>
          </a:xfrm>
          <a:prstGeom prst="rect">
            <a:avLst/>
          </a:prstGeom>
        </p:spPr>
      </p:pic>
      <p:pic>
        <p:nvPicPr>
          <p:cNvPr id="9" name="Imagen 8">
            <a:extLst>
              <a:ext uri="{FF2B5EF4-FFF2-40B4-BE49-F238E27FC236}">
                <a16:creationId xmlns:a16="http://schemas.microsoft.com/office/drawing/2014/main" id="{BCC3BD59-D690-4F0F-9BD8-55FECAEECCCD}"/>
              </a:ext>
            </a:extLst>
          </p:cNvPr>
          <p:cNvPicPr>
            <a:picLocks noChangeAspect="1"/>
          </p:cNvPicPr>
          <p:nvPr/>
        </p:nvPicPr>
        <p:blipFill>
          <a:blip r:embed="rId3"/>
          <a:stretch>
            <a:fillRect/>
          </a:stretch>
        </p:blipFill>
        <p:spPr>
          <a:xfrm>
            <a:off x="4719920" y="1497403"/>
            <a:ext cx="3789641" cy="2294668"/>
          </a:xfrm>
          <a:prstGeom prst="rect">
            <a:avLst/>
          </a:prstGeom>
        </p:spPr>
      </p:pic>
    </p:spTree>
    <p:extLst>
      <p:ext uri="{BB962C8B-B14F-4D97-AF65-F5344CB8AC3E}">
        <p14:creationId xmlns:p14="http://schemas.microsoft.com/office/powerpoint/2010/main" val="3119743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5950" y="365126"/>
            <a:ext cx="7886700" cy="1146005"/>
          </a:xfrm>
        </p:spPr>
        <p:txBody>
          <a:bodyPr>
            <a:normAutofit/>
          </a:bodyPr>
          <a:lstStyle/>
          <a:p>
            <a:pPr algn="ctr"/>
            <a:r>
              <a:rPr lang="es-ES" dirty="0"/>
              <a:t>Cuarta generación (2003-2008):</a:t>
            </a:r>
            <a:br>
              <a:rPr lang="es-ES" dirty="0"/>
            </a:br>
            <a:r>
              <a:rPr lang="es-ES" dirty="0"/>
              <a:t>Estándares</a:t>
            </a:r>
          </a:p>
        </p:txBody>
      </p:sp>
      <p:sp>
        <p:nvSpPr>
          <p:cNvPr id="18" name="Rectángulo 17"/>
          <p:cNvSpPr/>
          <p:nvPr/>
        </p:nvSpPr>
        <p:spPr>
          <a:xfrm>
            <a:off x="4716462" y="4834115"/>
            <a:ext cx="3352800" cy="1477328"/>
          </a:xfrm>
          <a:prstGeom prst="rect">
            <a:avLst/>
          </a:prstGeom>
        </p:spPr>
        <p:txBody>
          <a:bodyPr wrap="square">
            <a:spAutoFit/>
          </a:bodyPr>
          <a:lstStyle/>
          <a:p>
            <a:r>
              <a:rPr lang="es-ES" dirty="0"/>
              <a:t>Con su pagina web </a:t>
            </a:r>
            <a:r>
              <a:rPr lang="es-ES" b="1" dirty="0">
                <a:hlinkClick r:id="rId3"/>
              </a:rPr>
              <a:t>CSS Zen Garden</a:t>
            </a:r>
            <a:r>
              <a:rPr lang="es-ES" dirty="0"/>
              <a:t>, creada en 2003, </a:t>
            </a:r>
            <a:r>
              <a:rPr lang="en-US" b="1" dirty="0"/>
              <a:t>Dave Shea </a:t>
            </a:r>
            <a:r>
              <a:rPr lang="es-ES" dirty="0"/>
              <a:t>contribuye enormemente a popularizar entre los diseñadores el uso de CSS</a:t>
            </a:r>
          </a:p>
        </p:txBody>
      </p:sp>
      <p:sp>
        <p:nvSpPr>
          <p:cNvPr id="23" name="Rectángulo 22"/>
          <p:cNvSpPr/>
          <p:nvPr/>
        </p:nvSpPr>
        <p:spPr>
          <a:xfrm>
            <a:off x="4500563" y="1233277"/>
            <a:ext cx="3784599" cy="369332"/>
          </a:xfrm>
          <a:prstGeom prst="rect">
            <a:avLst/>
          </a:prstGeom>
        </p:spPr>
        <p:txBody>
          <a:bodyPr wrap="square">
            <a:spAutoFit/>
          </a:bodyPr>
          <a:lstStyle/>
          <a:p>
            <a:r>
              <a:rPr lang="es-ES" dirty="0"/>
              <a:t>.</a:t>
            </a:r>
          </a:p>
        </p:txBody>
      </p:sp>
      <p:sp>
        <p:nvSpPr>
          <p:cNvPr id="40" name="Rectángulo 39"/>
          <p:cNvSpPr/>
          <p:nvPr/>
        </p:nvSpPr>
        <p:spPr>
          <a:xfrm>
            <a:off x="863600" y="1630758"/>
            <a:ext cx="3735899" cy="1754326"/>
          </a:xfrm>
          <a:prstGeom prst="rect">
            <a:avLst/>
          </a:prstGeom>
        </p:spPr>
        <p:txBody>
          <a:bodyPr wrap="square">
            <a:spAutoFit/>
          </a:bodyPr>
          <a:lstStyle/>
          <a:p>
            <a:r>
              <a:rPr lang="es-ES" dirty="0"/>
              <a:t>El uso de estándares Web, como </a:t>
            </a:r>
            <a:r>
              <a:rPr lang="es-ES" b="1" dirty="0"/>
              <a:t>XHTML</a:t>
            </a:r>
            <a:r>
              <a:rPr lang="es-ES" dirty="0"/>
              <a:t> y </a:t>
            </a:r>
            <a:r>
              <a:rPr lang="es-ES" b="1" dirty="0"/>
              <a:t>CSS</a:t>
            </a:r>
            <a:r>
              <a:rPr lang="es-ES" dirty="0"/>
              <a:t> (poco empleado hasta ese momento) se consolida, impulsado por la labor de </a:t>
            </a:r>
            <a:r>
              <a:rPr lang="en-US" b="1" dirty="0"/>
              <a:t>Jeffrey Zeldman</a:t>
            </a:r>
            <a:r>
              <a:rPr lang="en-US" dirty="0"/>
              <a:t>, </a:t>
            </a:r>
            <a:r>
              <a:rPr lang="es-ES" dirty="0"/>
              <a:t>el celebre creador </a:t>
            </a:r>
            <a:r>
              <a:rPr lang="en-US" dirty="0"/>
              <a:t>del </a:t>
            </a:r>
            <a:r>
              <a:rPr lang="en-US" i="1" dirty="0"/>
              <a:t>e-zine</a:t>
            </a:r>
            <a:r>
              <a:rPr lang="es-ES" dirty="0"/>
              <a:t>, </a:t>
            </a:r>
            <a:r>
              <a:rPr lang="en-US" i="1" dirty="0"/>
              <a:t>A List Apart</a:t>
            </a:r>
          </a:p>
        </p:txBody>
      </p:sp>
      <p:pic>
        <p:nvPicPr>
          <p:cNvPr id="42" name="Imagen 41"/>
          <p:cNvPicPr>
            <a:picLocks noChangeAspect="1"/>
          </p:cNvPicPr>
          <p:nvPr/>
        </p:nvPicPr>
        <p:blipFill>
          <a:blip r:embed="rId4"/>
          <a:stretch>
            <a:fillRect/>
          </a:stretch>
        </p:blipFill>
        <p:spPr>
          <a:xfrm>
            <a:off x="5422561" y="1602609"/>
            <a:ext cx="2039539" cy="2678003"/>
          </a:xfrm>
          <a:prstGeom prst="rect">
            <a:avLst/>
          </a:prstGeom>
        </p:spPr>
        <p:style>
          <a:lnRef idx="0">
            <a:schemeClr val="accent3"/>
          </a:lnRef>
          <a:fillRef idx="3">
            <a:schemeClr val="accent3"/>
          </a:fillRef>
          <a:effectRef idx="3">
            <a:schemeClr val="accent3"/>
          </a:effectRef>
          <a:fontRef idx="minor">
            <a:schemeClr val="lt1"/>
          </a:fontRef>
        </p:style>
      </p:pic>
      <p:pic>
        <p:nvPicPr>
          <p:cNvPr id="10248" name="Picture 8" descr="http://ideaconference.org/2010/cmn/i/speakers/180/zeldman_18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0662" y="2803844"/>
            <a:ext cx="1714500" cy="1714500"/>
          </a:xfrm>
          <a:prstGeom prst="rect">
            <a:avLst/>
          </a:prstGeom>
        </p:spPr>
        <p:style>
          <a:lnRef idx="0">
            <a:schemeClr val="accent3"/>
          </a:lnRef>
          <a:fillRef idx="3">
            <a:schemeClr val="accent3"/>
          </a:fillRef>
          <a:effectRef idx="3">
            <a:schemeClr val="accent3"/>
          </a:effectRef>
          <a:fontRef idx="minor">
            <a:schemeClr val="lt1"/>
          </a:fontRef>
        </p:style>
      </p:pic>
      <p:pic>
        <p:nvPicPr>
          <p:cNvPr id="46" name="Imagen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4450" y="3935913"/>
            <a:ext cx="2297261" cy="2502463"/>
          </a:xfrm>
          <a:prstGeom prst="rect">
            <a:avLst/>
          </a:prstGeom>
        </p:spPr>
        <p:style>
          <a:lnRef idx="0">
            <a:schemeClr val="accent3"/>
          </a:lnRef>
          <a:fillRef idx="3">
            <a:schemeClr val="accent3"/>
          </a:fillRef>
          <a:effectRef idx="3">
            <a:schemeClr val="accent3"/>
          </a:effectRef>
          <a:fontRef idx="minor">
            <a:schemeClr val="lt1"/>
          </a:fontRef>
        </p:style>
      </p:pic>
      <p:pic>
        <p:nvPicPr>
          <p:cNvPr id="10246" name="Picture 6" descr="https://c1.staticflickr.com/1/8/6728292_634535fa95_b.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064" r="22097"/>
          <a:stretch/>
        </p:blipFill>
        <p:spPr bwMode="auto">
          <a:xfrm>
            <a:off x="863600" y="3625080"/>
            <a:ext cx="1651001" cy="1526051"/>
          </a:xfrm>
          <a:prstGeom prst="rect">
            <a:avLst/>
          </a:prstGeom>
        </p:spPr>
        <p:style>
          <a:lnRef idx="0">
            <a:schemeClr val="accent3"/>
          </a:lnRef>
          <a:fillRef idx="3">
            <a:schemeClr val="accent3"/>
          </a:fillRef>
          <a:effectRef idx="3">
            <a:schemeClr val="accent3"/>
          </a:effectRef>
          <a:fontRef idx="minor">
            <a:schemeClr val="lt1"/>
          </a:fontRef>
        </p:style>
      </p:pic>
      <p:sp>
        <p:nvSpPr>
          <p:cNvPr id="19" name="Rectángulo 18"/>
          <p:cNvSpPr/>
          <p:nvPr/>
        </p:nvSpPr>
        <p:spPr>
          <a:xfrm>
            <a:off x="469934" y="5111114"/>
            <a:ext cx="226161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u="sng" dirty="0">
                <a:solidFill>
                  <a:schemeClr val="dk1"/>
                </a:solidFill>
              </a:rPr>
              <a:t>The Zen Of CSS Design</a:t>
            </a:r>
            <a:r>
              <a:rPr lang="en-US" dirty="0">
                <a:solidFill>
                  <a:schemeClr val="dk1"/>
                </a:solidFill>
              </a:rPr>
              <a:t>. Dave Shea &amp; Molly E. Holzschlag. Peachpit Press, 2005.</a:t>
            </a:r>
            <a:endParaRPr lang="es-ES" dirty="0">
              <a:solidFill>
                <a:schemeClr val="dk1"/>
              </a:solidFill>
            </a:endParaRPr>
          </a:p>
        </p:txBody>
      </p:sp>
      <p:sp>
        <p:nvSpPr>
          <p:cNvPr id="25" name="Rectángulo 24"/>
          <p:cNvSpPr/>
          <p:nvPr/>
        </p:nvSpPr>
        <p:spPr>
          <a:xfrm>
            <a:off x="4408434" y="2922925"/>
            <a:ext cx="206743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u="sng" dirty="0"/>
              <a:t>Designing With Web Standards</a:t>
            </a:r>
            <a:r>
              <a:rPr lang="en-US" i="1" dirty="0"/>
              <a:t>. </a:t>
            </a:r>
            <a:r>
              <a:rPr lang="en-US" dirty="0"/>
              <a:t>Jeffrey Zeldman. New Riders (2003)</a:t>
            </a:r>
            <a:endParaRPr lang="es-ES" dirty="0"/>
          </a:p>
        </p:txBody>
      </p:sp>
    </p:spTree>
    <p:extLst>
      <p:ext uri="{BB962C8B-B14F-4D97-AF65-F5344CB8AC3E}">
        <p14:creationId xmlns:p14="http://schemas.microsoft.com/office/powerpoint/2010/main" val="1192674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A2351-98DD-4834-BC34-F01F095BED12}"/>
              </a:ext>
            </a:extLst>
          </p:cNvPr>
          <p:cNvSpPr>
            <a:spLocks noGrp="1"/>
          </p:cNvSpPr>
          <p:nvPr>
            <p:ph type="title"/>
          </p:nvPr>
        </p:nvSpPr>
        <p:spPr/>
        <p:txBody>
          <a:bodyPr/>
          <a:lstStyle/>
          <a:p>
            <a:r>
              <a:rPr lang="es-ES" dirty="0"/>
              <a:t>Guía de estilos</a:t>
            </a:r>
          </a:p>
        </p:txBody>
      </p:sp>
      <p:sp>
        <p:nvSpPr>
          <p:cNvPr id="3" name="Rectángulo 2">
            <a:extLst>
              <a:ext uri="{FF2B5EF4-FFF2-40B4-BE49-F238E27FC236}">
                <a16:creationId xmlns:a16="http://schemas.microsoft.com/office/drawing/2014/main" id="{53AB2035-1593-4902-849E-755BD5E62D35}"/>
              </a:ext>
            </a:extLst>
          </p:cNvPr>
          <p:cNvSpPr/>
          <p:nvPr/>
        </p:nvSpPr>
        <p:spPr>
          <a:xfrm>
            <a:off x="1149928" y="1346492"/>
            <a:ext cx="6206836" cy="1200329"/>
          </a:xfrm>
          <a:prstGeom prst="rect">
            <a:avLst/>
          </a:prstGeom>
        </p:spPr>
        <p:txBody>
          <a:bodyPr wrap="square">
            <a:spAutoFit/>
          </a:bodyPr>
          <a:lstStyle/>
          <a:p>
            <a:r>
              <a:rPr lang="es-ES" dirty="0"/>
              <a:t>Guía compuesta por un conjunto de elementos que conforman la base de nuestra página web. Cada uno de esos elementos quedara perfectamente definido en la misma para su posterior aplicación.</a:t>
            </a:r>
          </a:p>
        </p:txBody>
      </p:sp>
      <p:pic>
        <p:nvPicPr>
          <p:cNvPr id="5" name="Imagen 4">
            <a:extLst>
              <a:ext uri="{FF2B5EF4-FFF2-40B4-BE49-F238E27FC236}">
                <a16:creationId xmlns:a16="http://schemas.microsoft.com/office/drawing/2014/main" id="{FEC43C6C-24DB-4837-A539-23886D7D8FFC}"/>
              </a:ext>
            </a:extLst>
          </p:cNvPr>
          <p:cNvPicPr>
            <a:picLocks noChangeAspect="1"/>
          </p:cNvPicPr>
          <p:nvPr/>
        </p:nvPicPr>
        <p:blipFill>
          <a:blip r:embed="rId2"/>
          <a:stretch>
            <a:fillRect/>
          </a:stretch>
        </p:blipFill>
        <p:spPr>
          <a:xfrm>
            <a:off x="1042988" y="2976404"/>
            <a:ext cx="6913562" cy="2805772"/>
          </a:xfrm>
          <a:prstGeom prst="rect">
            <a:avLst/>
          </a:prstGeom>
        </p:spPr>
      </p:pic>
    </p:spTree>
    <p:extLst>
      <p:ext uri="{BB962C8B-B14F-4D97-AF65-F5344CB8AC3E}">
        <p14:creationId xmlns:p14="http://schemas.microsoft.com/office/powerpoint/2010/main" val="105887085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774CF0-E698-4E3D-A497-88B93292DCE5}"/>
              </a:ext>
            </a:extLst>
          </p:cNvPr>
          <p:cNvSpPr>
            <a:spLocks noGrp="1"/>
          </p:cNvSpPr>
          <p:nvPr>
            <p:ph type="title"/>
          </p:nvPr>
        </p:nvSpPr>
        <p:spPr/>
        <p:txBody>
          <a:bodyPr/>
          <a:lstStyle/>
          <a:p>
            <a:r>
              <a:rPr lang="es-ES" dirty="0"/>
              <a:t>Guías de estilo. Ejemplo</a:t>
            </a:r>
          </a:p>
        </p:txBody>
      </p:sp>
      <p:pic>
        <p:nvPicPr>
          <p:cNvPr id="3" name="Imagen 2">
            <a:extLst>
              <a:ext uri="{FF2B5EF4-FFF2-40B4-BE49-F238E27FC236}">
                <a16:creationId xmlns:a16="http://schemas.microsoft.com/office/drawing/2014/main" id="{13864C52-9384-4EED-B5AD-0473BC604C84}"/>
              </a:ext>
            </a:extLst>
          </p:cNvPr>
          <p:cNvPicPr>
            <a:picLocks noChangeAspect="1"/>
          </p:cNvPicPr>
          <p:nvPr/>
        </p:nvPicPr>
        <p:blipFill>
          <a:blip r:embed="rId2"/>
          <a:stretch>
            <a:fillRect/>
          </a:stretch>
        </p:blipFill>
        <p:spPr>
          <a:xfrm>
            <a:off x="628650" y="1906992"/>
            <a:ext cx="3070514" cy="2852851"/>
          </a:xfrm>
          <a:prstGeom prst="rect">
            <a:avLst/>
          </a:prstGeom>
        </p:spPr>
      </p:pic>
      <p:pic>
        <p:nvPicPr>
          <p:cNvPr id="4" name="Imagen 3">
            <a:extLst>
              <a:ext uri="{FF2B5EF4-FFF2-40B4-BE49-F238E27FC236}">
                <a16:creationId xmlns:a16="http://schemas.microsoft.com/office/drawing/2014/main" id="{B173D12A-60D5-450F-9081-EE5580DE5B35}"/>
              </a:ext>
            </a:extLst>
          </p:cNvPr>
          <p:cNvPicPr>
            <a:picLocks noChangeAspect="1"/>
          </p:cNvPicPr>
          <p:nvPr/>
        </p:nvPicPr>
        <p:blipFill>
          <a:blip r:embed="rId3"/>
          <a:stretch>
            <a:fillRect/>
          </a:stretch>
        </p:blipFill>
        <p:spPr>
          <a:xfrm>
            <a:off x="3962400" y="1906992"/>
            <a:ext cx="4860169" cy="3647247"/>
          </a:xfrm>
          <a:prstGeom prst="rect">
            <a:avLst/>
          </a:prstGeom>
        </p:spPr>
      </p:pic>
    </p:spTree>
    <p:extLst>
      <p:ext uri="{BB962C8B-B14F-4D97-AF65-F5344CB8AC3E}">
        <p14:creationId xmlns:p14="http://schemas.microsoft.com/office/powerpoint/2010/main" val="94923290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DF433-31EE-4FB4-89A4-DC45B0EAD86F}"/>
              </a:ext>
            </a:extLst>
          </p:cNvPr>
          <p:cNvSpPr>
            <a:spLocks noGrp="1"/>
          </p:cNvSpPr>
          <p:nvPr>
            <p:ph type="title"/>
          </p:nvPr>
        </p:nvSpPr>
        <p:spPr/>
        <p:txBody>
          <a:bodyPr/>
          <a:lstStyle/>
          <a:p>
            <a:r>
              <a:rPr lang="es-ES" dirty="0"/>
              <a:t>Guías de estilo. Ejemplo</a:t>
            </a:r>
          </a:p>
        </p:txBody>
      </p:sp>
      <p:pic>
        <p:nvPicPr>
          <p:cNvPr id="3" name="Imagen 2">
            <a:extLst>
              <a:ext uri="{FF2B5EF4-FFF2-40B4-BE49-F238E27FC236}">
                <a16:creationId xmlns:a16="http://schemas.microsoft.com/office/drawing/2014/main" id="{CA6E81A9-60C9-47BC-81DC-6CE21F21BCB1}"/>
              </a:ext>
            </a:extLst>
          </p:cNvPr>
          <p:cNvPicPr>
            <a:picLocks noChangeAspect="1"/>
          </p:cNvPicPr>
          <p:nvPr/>
        </p:nvPicPr>
        <p:blipFill rotWithShape="1">
          <a:blip r:embed="rId2"/>
          <a:srcRect l="1678" t="1376" r="2745" b="2001"/>
          <a:stretch/>
        </p:blipFill>
        <p:spPr>
          <a:xfrm>
            <a:off x="1227138" y="1205346"/>
            <a:ext cx="6507726" cy="5287527"/>
          </a:xfrm>
          <a:prstGeom prst="rect">
            <a:avLst/>
          </a:prstGeom>
        </p:spPr>
      </p:pic>
    </p:spTree>
    <p:extLst>
      <p:ext uri="{BB962C8B-B14F-4D97-AF65-F5344CB8AC3E}">
        <p14:creationId xmlns:p14="http://schemas.microsoft.com/office/powerpoint/2010/main" val="395091348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8BD9E-1D39-4E06-9643-C857062D49AC}"/>
              </a:ext>
            </a:extLst>
          </p:cNvPr>
          <p:cNvSpPr>
            <a:spLocks noGrp="1"/>
          </p:cNvSpPr>
          <p:nvPr>
            <p:ph type="title"/>
          </p:nvPr>
        </p:nvSpPr>
        <p:spPr/>
        <p:txBody>
          <a:bodyPr/>
          <a:lstStyle/>
          <a:p>
            <a:r>
              <a:rPr lang="es-ES" dirty="0"/>
              <a:t>Aportes de la guía de estilos</a:t>
            </a:r>
          </a:p>
        </p:txBody>
      </p:sp>
      <p:sp>
        <p:nvSpPr>
          <p:cNvPr id="3" name="Marcador de contenido 2">
            <a:extLst>
              <a:ext uri="{FF2B5EF4-FFF2-40B4-BE49-F238E27FC236}">
                <a16:creationId xmlns:a16="http://schemas.microsoft.com/office/drawing/2014/main" id="{2CD1C719-3967-4642-B99C-A654A1076999}"/>
              </a:ext>
            </a:extLst>
          </p:cNvPr>
          <p:cNvSpPr>
            <a:spLocks noGrp="1"/>
          </p:cNvSpPr>
          <p:nvPr>
            <p:ph idx="1"/>
          </p:nvPr>
        </p:nvSpPr>
        <p:spPr/>
        <p:txBody>
          <a:bodyPr/>
          <a:lstStyle/>
          <a:p>
            <a:r>
              <a:rPr lang="es-ES" dirty="0"/>
              <a:t>Una guía de estas características nos aporta “</a:t>
            </a:r>
            <a:r>
              <a:rPr lang="es-ES" b="1" dirty="0">
                <a:solidFill>
                  <a:srgbClr val="C00000"/>
                </a:solidFill>
              </a:rPr>
              <a:t>normalización</a:t>
            </a:r>
            <a:r>
              <a:rPr lang="es-ES" dirty="0"/>
              <a:t>” dentro de nuestros diseños, de los diseños de nuestra empresa, de la empresa del cliente, etc...</a:t>
            </a:r>
          </a:p>
          <a:p>
            <a:r>
              <a:rPr lang="es-ES" dirty="0"/>
              <a:t>Todo el aspecto de nuestra aplicación o de nuestra web, debe quedar reflejado en nuestra guía, </a:t>
            </a:r>
            <a:r>
              <a:rPr lang="es-ES" b="1" dirty="0">
                <a:solidFill>
                  <a:srgbClr val="C00000"/>
                </a:solidFill>
              </a:rPr>
              <a:t>facilitando</a:t>
            </a:r>
            <a:r>
              <a:rPr lang="es-ES" dirty="0"/>
              <a:t> de este modo la aplicación para nuevas pantallas dentro de nuestro entorno de trabajo.</a:t>
            </a:r>
          </a:p>
        </p:txBody>
      </p:sp>
    </p:spTree>
    <p:extLst>
      <p:ext uri="{BB962C8B-B14F-4D97-AF65-F5344CB8AC3E}">
        <p14:creationId xmlns:p14="http://schemas.microsoft.com/office/powerpoint/2010/main" val="189703237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8EDD55-9B10-44FD-BC0A-3BBB6B20AA93}"/>
              </a:ext>
            </a:extLst>
          </p:cNvPr>
          <p:cNvSpPr>
            <a:spLocks noGrp="1"/>
          </p:cNvSpPr>
          <p:nvPr>
            <p:ph type="title"/>
          </p:nvPr>
        </p:nvSpPr>
        <p:spPr/>
        <p:txBody>
          <a:bodyPr/>
          <a:lstStyle/>
          <a:p>
            <a:r>
              <a:rPr lang="es-ES" dirty="0"/>
              <a:t>Google Material </a:t>
            </a:r>
            <a:r>
              <a:rPr lang="es-ES" dirty="0" err="1"/>
              <a:t>Design</a:t>
            </a:r>
            <a:endParaRPr lang="es-ES" dirty="0"/>
          </a:p>
        </p:txBody>
      </p:sp>
      <p:pic>
        <p:nvPicPr>
          <p:cNvPr id="4" name="Imagen 3">
            <a:extLst>
              <a:ext uri="{FF2B5EF4-FFF2-40B4-BE49-F238E27FC236}">
                <a16:creationId xmlns:a16="http://schemas.microsoft.com/office/drawing/2014/main" id="{1A3E1C70-2415-420A-A453-9963420AC4A8}"/>
              </a:ext>
            </a:extLst>
          </p:cNvPr>
          <p:cNvPicPr>
            <a:picLocks noChangeAspect="1"/>
          </p:cNvPicPr>
          <p:nvPr/>
        </p:nvPicPr>
        <p:blipFill>
          <a:blip r:embed="rId2"/>
          <a:stretch>
            <a:fillRect/>
          </a:stretch>
        </p:blipFill>
        <p:spPr>
          <a:xfrm>
            <a:off x="4989334" y="1307755"/>
            <a:ext cx="3412438" cy="2121245"/>
          </a:xfrm>
          <a:prstGeom prst="rect">
            <a:avLst/>
          </a:prstGeom>
        </p:spPr>
      </p:pic>
      <p:sp>
        <p:nvSpPr>
          <p:cNvPr id="5" name="CuadroTexto 4">
            <a:extLst>
              <a:ext uri="{FF2B5EF4-FFF2-40B4-BE49-F238E27FC236}">
                <a16:creationId xmlns:a16="http://schemas.microsoft.com/office/drawing/2014/main" id="{495C9E83-42FC-41CD-9EB0-30C681E63D09}"/>
              </a:ext>
            </a:extLst>
          </p:cNvPr>
          <p:cNvSpPr txBox="1"/>
          <p:nvPr/>
        </p:nvSpPr>
        <p:spPr>
          <a:xfrm>
            <a:off x="742228" y="1307755"/>
            <a:ext cx="3691226" cy="2308324"/>
          </a:xfrm>
          <a:prstGeom prst="rect">
            <a:avLst/>
          </a:prstGeom>
          <a:noFill/>
        </p:spPr>
        <p:txBody>
          <a:bodyPr wrap="square" rtlCol="0">
            <a:spAutoFit/>
          </a:bodyPr>
          <a:lstStyle/>
          <a:p>
            <a:r>
              <a:rPr lang="es-ES" b="1" dirty="0"/>
              <a:t>Material </a:t>
            </a:r>
            <a:r>
              <a:rPr lang="es-ES" b="1" dirty="0" err="1"/>
              <a:t>Design</a:t>
            </a:r>
            <a:r>
              <a:rPr lang="es-ES" b="1" dirty="0"/>
              <a:t> </a:t>
            </a:r>
            <a:r>
              <a:rPr lang="es-ES" dirty="0"/>
              <a:t>(2014)</a:t>
            </a:r>
          </a:p>
          <a:p>
            <a:r>
              <a:rPr lang="es-ES" dirty="0">
                <a:hlinkClick r:id="rId3"/>
              </a:rPr>
              <a:t>https://material.io/</a:t>
            </a:r>
            <a:endParaRPr lang="es-ES" dirty="0"/>
          </a:p>
          <a:p>
            <a:r>
              <a:rPr lang="es-ES" dirty="0"/>
              <a:t>normativa de diseño creada por Google y enfocado inicialmente en la visualización del sistema operativo Android y extendida progresivamente a la mayoría de los productos de la empresa</a:t>
            </a:r>
          </a:p>
        </p:txBody>
      </p:sp>
      <p:sp>
        <p:nvSpPr>
          <p:cNvPr id="6" name="Rectángulo 5">
            <a:extLst>
              <a:ext uri="{FF2B5EF4-FFF2-40B4-BE49-F238E27FC236}">
                <a16:creationId xmlns:a16="http://schemas.microsoft.com/office/drawing/2014/main" id="{02121392-2184-4A50-8F16-B91AA616638B}"/>
              </a:ext>
            </a:extLst>
          </p:cNvPr>
          <p:cNvSpPr/>
          <p:nvPr/>
        </p:nvSpPr>
        <p:spPr>
          <a:xfrm>
            <a:off x="1468437" y="4013413"/>
            <a:ext cx="6373235" cy="369332"/>
          </a:xfrm>
          <a:prstGeom prst="rect">
            <a:avLst/>
          </a:prstGeom>
        </p:spPr>
        <p:txBody>
          <a:bodyPr wrap="square">
            <a:spAutoFit/>
          </a:bodyPr>
          <a:lstStyle/>
          <a:p>
            <a:r>
              <a:rPr lang="es-ES" dirty="0">
                <a:latin typeface="Roboto-Light"/>
              </a:rPr>
              <a:t>Material plantea un diseño más limpio, en el que predominan</a:t>
            </a:r>
          </a:p>
        </p:txBody>
      </p:sp>
      <p:sp>
        <p:nvSpPr>
          <p:cNvPr id="7" name="Rectángulo 6">
            <a:extLst>
              <a:ext uri="{FF2B5EF4-FFF2-40B4-BE49-F238E27FC236}">
                <a16:creationId xmlns:a16="http://schemas.microsoft.com/office/drawing/2014/main" id="{306A1D50-9247-4443-B378-0DBD9D63730A}"/>
              </a:ext>
            </a:extLst>
          </p:cNvPr>
          <p:cNvSpPr/>
          <p:nvPr/>
        </p:nvSpPr>
        <p:spPr>
          <a:xfrm>
            <a:off x="2808288" y="4780079"/>
            <a:ext cx="4831196" cy="1200329"/>
          </a:xfrm>
          <a:prstGeom prst="rect">
            <a:avLst/>
          </a:prstGeom>
        </p:spPr>
        <p:txBody>
          <a:bodyPr wrap="square">
            <a:spAutoFit/>
          </a:bodyPr>
          <a:lstStyle/>
          <a:p>
            <a:pPr marL="285750" indent="-285750">
              <a:buFont typeface="Wingdings" panose="05000000000000000000" pitchFamily="2" charset="2"/>
              <a:buChar char="q"/>
            </a:pPr>
            <a:r>
              <a:rPr lang="es-ES" dirty="0">
                <a:latin typeface="Roboto-Light"/>
              </a:rPr>
              <a:t>animaciones y transiciones de respuesta, </a:t>
            </a:r>
          </a:p>
          <a:p>
            <a:pPr marL="285750" indent="-285750">
              <a:buFont typeface="Wingdings" panose="05000000000000000000" pitchFamily="2" charset="2"/>
              <a:buChar char="q"/>
            </a:pPr>
            <a:r>
              <a:rPr lang="es-ES" dirty="0">
                <a:latin typeface="Roboto-Light"/>
              </a:rPr>
              <a:t>el relleno y </a:t>
            </a:r>
          </a:p>
          <a:p>
            <a:pPr marL="285750" indent="-285750">
              <a:buFont typeface="Wingdings" panose="05000000000000000000" pitchFamily="2" charset="2"/>
              <a:buChar char="q"/>
            </a:pPr>
            <a:r>
              <a:rPr lang="es-ES" dirty="0">
                <a:latin typeface="Roboto-Light"/>
              </a:rPr>
              <a:t>los efectos de profundidad tales como la iluminación y las sombras.</a:t>
            </a:r>
            <a:endParaRPr lang="es-ES" dirty="0"/>
          </a:p>
        </p:txBody>
      </p:sp>
    </p:spTree>
    <p:extLst>
      <p:ext uri="{BB962C8B-B14F-4D97-AF65-F5344CB8AC3E}">
        <p14:creationId xmlns:p14="http://schemas.microsoft.com/office/powerpoint/2010/main" val="3635512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D760A5-DB11-4552-912D-26F397B72166}"/>
              </a:ext>
            </a:extLst>
          </p:cNvPr>
          <p:cNvSpPr>
            <a:spLocks noGrp="1"/>
          </p:cNvSpPr>
          <p:nvPr>
            <p:ph type="title"/>
          </p:nvPr>
        </p:nvSpPr>
        <p:spPr/>
        <p:txBody>
          <a:bodyPr/>
          <a:lstStyle/>
          <a:p>
            <a:r>
              <a:rPr lang="es-ES" dirty="0"/>
              <a:t>Material: Lenguaje visual</a:t>
            </a:r>
          </a:p>
        </p:txBody>
      </p:sp>
      <p:sp>
        <p:nvSpPr>
          <p:cNvPr id="3" name="Rectángulo 2">
            <a:extLst>
              <a:ext uri="{FF2B5EF4-FFF2-40B4-BE49-F238E27FC236}">
                <a16:creationId xmlns:a16="http://schemas.microsoft.com/office/drawing/2014/main" id="{B354EF6F-A552-4C13-B03D-21DF25F25A90}"/>
              </a:ext>
            </a:extLst>
          </p:cNvPr>
          <p:cNvSpPr/>
          <p:nvPr/>
        </p:nvSpPr>
        <p:spPr>
          <a:xfrm>
            <a:off x="1046018" y="1180144"/>
            <a:ext cx="7051964" cy="646331"/>
          </a:xfrm>
          <a:prstGeom prst="rect">
            <a:avLst/>
          </a:prstGeom>
        </p:spPr>
        <p:txBody>
          <a:bodyPr wrap="square">
            <a:spAutoFit/>
          </a:bodyPr>
          <a:lstStyle/>
          <a:p>
            <a:r>
              <a:rPr lang="en-US" dirty="0"/>
              <a:t>Material Design is a </a:t>
            </a:r>
            <a:r>
              <a:rPr lang="en-US" b="1" dirty="0">
                <a:solidFill>
                  <a:srgbClr val="C00000"/>
                </a:solidFill>
              </a:rPr>
              <a:t>visual language </a:t>
            </a:r>
            <a:r>
              <a:rPr lang="en-US" dirty="0"/>
              <a:t>that synthesizes the classic principles of good design with the innovation of technology and science.</a:t>
            </a:r>
            <a:endParaRPr lang="es-ES" dirty="0"/>
          </a:p>
        </p:txBody>
      </p:sp>
      <p:pic>
        <p:nvPicPr>
          <p:cNvPr id="4" name="Imagen 3">
            <a:extLst>
              <a:ext uri="{FF2B5EF4-FFF2-40B4-BE49-F238E27FC236}">
                <a16:creationId xmlns:a16="http://schemas.microsoft.com/office/drawing/2014/main" id="{05DD9EE4-A0DA-41BD-932C-7FD41C27F308}"/>
              </a:ext>
            </a:extLst>
          </p:cNvPr>
          <p:cNvPicPr>
            <a:picLocks noChangeAspect="1"/>
          </p:cNvPicPr>
          <p:nvPr/>
        </p:nvPicPr>
        <p:blipFill>
          <a:blip r:embed="rId2"/>
          <a:stretch>
            <a:fillRect/>
          </a:stretch>
        </p:blipFill>
        <p:spPr>
          <a:xfrm>
            <a:off x="1190011" y="2003318"/>
            <a:ext cx="6766539" cy="3974919"/>
          </a:xfrm>
          <a:prstGeom prst="rect">
            <a:avLst/>
          </a:prstGeom>
        </p:spPr>
      </p:pic>
    </p:spTree>
    <p:extLst>
      <p:ext uri="{BB962C8B-B14F-4D97-AF65-F5344CB8AC3E}">
        <p14:creationId xmlns:p14="http://schemas.microsoft.com/office/powerpoint/2010/main" val="37062720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C15831-6B97-4383-9ED2-F6357BEB18BB}"/>
              </a:ext>
            </a:extLst>
          </p:cNvPr>
          <p:cNvSpPr>
            <a:spLocks noGrp="1"/>
          </p:cNvSpPr>
          <p:nvPr>
            <p:ph type="title"/>
          </p:nvPr>
        </p:nvSpPr>
        <p:spPr/>
        <p:txBody>
          <a:bodyPr/>
          <a:lstStyle/>
          <a:p>
            <a:r>
              <a:rPr lang="es-ES" dirty="0"/>
              <a:t>Material: Disposición (</a:t>
            </a:r>
            <a:r>
              <a:rPr lang="es-ES" dirty="0" err="1"/>
              <a:t>Layout</a:t>
            </a:r>
            <a:r>
              <a:rPr lang="es-ES" dirty="0"/>
              <a:t>)</a:t>
            </a:r>
          </a:p>
        </p:txBody>
      </p:sp>
      <p:pic>
        <p:nvPicPr>
          <p:cNvPr id="4" name="Imagen 3">
            <a:extLst>
              <a:ext uri="{FF2B5EF4-FFF2-40B4-BE49-F238E27FC236}">
                <a16:creationId xmlns:a16="http://schemas.microsoft.com/office/drawing/2014/main" id="{A611D0A7-E717-48B9-9670-E33285C2405A}"/>
              </a:ext>
            </a:extLst>
          </p:cNvPr>
          <p:cNvPicPr>
            <a:picLocks noChangeAspect="1"/>
          </p:cNvPicPr>
          <p:nvPr/>
        </p:nvPicPr>
        <p:blipFill>
          <a:blip r:embed="rId2"/>
          <a:stretch>
            <a:fillRect/>
          </a:stretch>
        </p:blipFill>
        <p:spPr>
          <a:xfrm>
            <a:off x="628650" y="1328236"/>
            <a:ext cx="7845768" cy="4532237"/>
          </a:xfrm>
          <a:prstGeom prst="rect">
            <a:avLst/>
          </a:prstGeom>
        </p:spPr>
      </p:pic>
    </p:spTree>
    <p:extLst>
      <p:ext uri="{BB962C8B-B14F-4D97-AF65-F5344CB8AC3E}">
        <p14:creationId xmlns:p14="http://schemas.microsoft.com/office/powerpoint/2010/main" val="230891156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C15831-6B97-4383-9ED2-F6357BEB18BB}"/>
              </a:ext>
            </a:extLst>
          </p:cNvPr>
          <p:cNvSpPr>
            <a:spLocks noGrp="1"/>
          </p:cNvSpPr>
          <p:nvPr>
            <p:ph type="title"/>
          </p:nvPr>
        </p:nvSpPr>
        <p:spPr/>
        <p:txBody>
          <a:bodyPr/>
          <a:lstStyle/>
          <a:p>
            <a:r>
              <a:rPr lang="es-ES" dirty="0"/>
              <a:t>Material: Navegación</a:t>
            </a:r>
          </a:p>
        </p:txBody>
      </p:sp>
      <p:pic>
        <p:nvPicPr>
          <p:cNvPr id="3" name="Imagen 2">
            <a:extLst>
              <a:ext uri="{FF2B5EF4-FFF2-40B4-BE49-F238E27FC236}">
                <a16:creationId xmlns:a16="http://schemas.microsoft.com/office/drawing/2014/main" id="{EA48382E-6EA9-434B-8A43-A37B22C54E8F}"/>
              </a:ext>
            </a:extLst>
          </p:cNvPr>
          <p:cNvPicPr>
            <a:picLocks noChangeAspect="1"/>
          </p:cNvPicPr>
          <p:nvPr/>
        </p:nvPicPr>
        <p:blipFill>
          <a:blip r:embed="rId2"/>
          <a:stretch>
            <a:fillRect/>
          </a:stretch>
        </p:blipFill>
        <p:spPr>
          <a:xfrm>
            <a:off x="628650" y="1308427"/>
            <a:ext cx="7886700" cy="4646209"/>
          </a:xfrm>
          <a:prstGeom prst="rect">
            <a:avLst/>
          </a:prstGeom>
        </p:spPr>
      </p:pic>
    </p:spTree>
    <p:extLst>
      <p:ext uri="{BB962C8B-B14F-4D97-AF65-F5344CB8AC3E}">
        <p14:creationId xmlns:p14="http://schemas.microsoft.com/office/powerpoint/2010/main" val="176233312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6FC95-D82F-4E51-92E4-68CB157FA488}"/>
              </a:ext>
            </a:extLst>
          </p:cNvPr>
          <p:cNvSpPr>
            <a:spLocks noGrp="1"/>
          </p:cNvSpPr>
          <p:nvPr>
            <p:ph type="title"/>
          </p:nvPr>
        </p:nvSpPr>
        <p:spPr/>
        <p:txBody>
          <a:bodyPr/>
          <a:lstStyle/>
          <a:p>
            <a:r>
              <a:rPr lang="es-ES" dirty="0"/>
              <a:t>Material:  Color</a:t>
            </a:r>
          </a:p>
        </p:txBody>
      </p:sp>
      <p:pic>
        <p:nvPicPr>
          <p:cNvPr id="3" name="Imagen 2">
            <a:extLst>
              <a:ext uri="{FF2B5EF4-FFF2-40B4-BE49-F238E27FC236}">
                <a16:creationId xmlns:a16="http://schemas.microsoft.com/office/drawing/2014/main" id="{0CD371B4-E9D4-4957-A37E-0C8533516DCB}"/>
              </a:ext>
            </a:extLst>
          </p:cNvPr>
          <p:cNvPicPr>
            <a:picLocks noChangeAspect="1"/>
          </p:cNvPicPr>
          <p:nvPr/>
        </p:nvPicPr>
        <p:blipFill>
          <a:blip r:embed="rId2"/>
          <a:stretch>
            <a:fillRect/>
          </a:stretch>
        </p:blipFill>
        <p:spPr>
          <a:xfrm>
            <a:off x="628650" y="1277097"/>
            <a:ext cx="7839370" cy="4597230"/>
          </a:xfrm>
          <a:prstGeom prst="rect">
            <a:avLst/>
          </a:prstGeom>
        </p:spPr>
      </p:pic>
    </p:spTree>
    <p:extLst>
      <p:ext uri="{BB962C8B-B14F-4D97-AF65-F5344CB8AC3E}">
        <p14:creationId xmlns:p14="http://schemas.microsoft.com/office/powerpoint/2010/main" val="282905017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6FC95-D82F-4E51-92E4-68CB157FA488}"/>
              </a:ext>
            </a:extLst>
          </p:cNvPr>
          <p:cNvSpPr>
            <a:spLocks noGrp="1"/>
          </p:cNvSpPr>
          <p:nvPr>
            <p:ph type="title"/>
          </p:nvPr>
        </p:nvSpPr>
        <p:spPr/>
        <p:txBody>
          <a:bodyPr/>
          <a:lstStyle/>
          <a:p>
            <a:r>
              <a:rPr lang="es-ES" dirty="0"/>
              <a:t>Material: Iconos</a:t>
            </a:r>
          </a:p>
        </p:txBody>
      </p:sp>
      <p:pic>
        <p:nvPicPr>
          <p:cNvPr id="3" name="Imagen 2">
            <a:extLst>
              <a:ext uri="{FF2B5EF4-FFF2-40B4-BE49-F238E27FC236}">
                <a16:creationId xmlns:a16="http://schemas.microsoft.com/office/drawing/2014/main" id="{AC6BBA5E-28D8-43FC-8F59-09FB982C6CC1}"/>
              </a:ext>
            </a:extLst>
          </p:cNvPr>
          <p:cNvPicPr>
            <a:picLocks noChangeAspect="1"/>
          </p:cNvPicPr>
          <p:nvPr/>
        </p:nvPicPr>
        <p:blipFill>
          <a:blip r:embed="rId2"/>
          <a:stretch>
            <a:fillRect/>
          </a:stretch>
        </p:blipFill>
        <p:spPr>
          <a:xfrm>
            <a:off x="628649" y="1285851"/>
            <a:ext cx="7708581" cy="4519203"/>
          </a:xfrm>
          <a:prstGeom prst="rect">
            <a:avLst/>
          </a:prstGeom>
        </p:spPr>
      </p:pic>
    </p:spTree>
    <p:extLst>
      <p:ext uri="{BB962C8B-B14F-4D97-AF65-F5344CB8AC3E}">
        <p14:creationId xmlns:p14="http://schemas.microsoft.com/office/powerpoint/2010/main" val="352438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ítulo 5"/>
          <p:cNvSpPr>
            <a:spLocks noGrp="1"/>
          </p:cNvSpPr>
          <p:nvPr>
            <p:ph type="title"/>
          </p:nvPr>
        </p:nvSpPr>
        <p:spPr/>
        <p:txBody>
          <a:bodyPr/>
          <a:lstStyle/>
          <a:p>
            <a:r>
              <a:rPr lang="es-ES" cap="none">
                <a:latin typeface="Arial" pitchFamily="34" charset="0"/>
                <a:cs typeface="Arial" pitchFamily="34" charset="0"/>
              </a:rPr>
              <a:t>ÍNDICE</a:t>
            </a:r>
          </a:p>
        </p:txBody>
      </p:sp>
      <p:sp>
        <p:nvSpPr>
          <p:cNvPr id="8195" name="Marcador de contenido 6"/>
          <p:cNvSpPr>
            <a:spLocks noGrp="1"/>
          </p:cNvSpPr>
          <p:nvPr>
            <p:ph idx="4294967295"/>
          </p:nvPr>
        </p:nvSpPr>
        <p:spPr>
          <a:xfrm>
            <a:off x="683568" y="908721"/>
            <a:ext cx="8157220" cy="5455568"/>
          </a:xfrm>
        </p:spPr>
        <p:txBody>
          <a:bodyPr/>
          <a:lstStyle/>
          <a:p>
            <a:pPr marL="180975" indent="-180975">
              <a:buClr>
                <a:schemeClr val="accent1"/>
              </a:buClr>
            </a:pPr>
            <a:endParaRPr lang="es-ES" sz="1600" dirty="0">
              <a:solidFill>
                <a:srgbClr val="3B3B3B"/>
              </a:solidFill>
            </a:endParaRPr>
          </a:p>
          <a:p>
            <a:pPr marL="180975" indent="-180975"/>
            <a:r>
              <a:rPr lang="es-ES_tradnl" sz="1600" dirty="0">
                <a:solidFill>
                  <a:srgbClr val="3B3B3B"/>
                </a:solidFill>
              </a:rPr>
              <a:t>Distribuir la información correspondiente a una aplicación para crear una estructura coherente.</a:t>
            </a:r>
          </a:p>
          <a:p>
            <a:pPr marL="180975" indent="-180975"/>
            <a:r>
              <a:rPr lang="es-ES_tradnl" sz="1600" dirty="0">
                <a:solidFill>
                  <a:srgbClr val="3B3B3B"/>
                </a:solidFill>
              </a:rPr>
              <a:t>Dominar las pautas de diseño necesarias para configurar la arquitectura gráfica de la página</a:t>
            </a:r>
          </a:p>
          <a:p>
            <a:pPr marL="180975" indent="-180975"/>
            <a:r>
              <a:rPr lang="es-ES_tradnl" sz="1600" dirty="0">
                <a:solidFill>
                  <a:srgbClr val="3B3B3B"/>
                </a:solidFill>
              </a:rPr>
              <a:t>Web de forma correcta a través de diferentes procedimientos.</a:t>
            </a:r>
          </a:p>
          <a:p>
            <a:pPr marL="180975" indent="-180975"/>
            <a:r>
              <a:rPr lang="es-ES_tradnl" sz="1600" dirty="0">
                <a:solidFill>
                  <a:srgbClr val="3B3B3B"/>
                </a:solidFill>
              </a:rPr>
              <a:t>Equilibrar las prestaciones de diseño con la funcionalidad y la tecnología.</a:t>
            </a:r>
          </a:p>
          <a:p>
            <a:pPr marL="180975" indent="-180975"/>
            <a:r>
              <a:rPr lang="es-ES_tradnl" sz="1600" dirty="0">
                <a:solidFill>
                  <a:srgbClr val="3B3B3B"/>
                </a:solidFill>
              </a:rPr>
              <a:t>Principales pautas en las que se basa la accesibilidad Web y la relación que tiene con los conceptos de usabilidad</a:t>
            </a:r>
          </a:p>
          <a:p>
            <a:pPr marL="180975" indent="-180975"/>
            <a:r>
              <a:rPr lang="es-ES_tradnl" sz="1600" dirty="0">
                <a:solidFill>
                  <a:srgbClr val="3B3B3B"/>
                </a:solidFill>
              </a:rPr>
              <a:t>Técnicas de usabilidad para realizar un diseño coherente y homogéneo en cualquier tipo de aplicación o sitio Web.</a:t>
            </a:r>
            <a:endParaRPr lang="es-ES" sz="1600" dirty="0">
              <a:solidFill>
                <a:srgbClr val="3B3B3B"/>
              </a:solidFill>
            </a:endParaRPr>
          </a:p>
          <a:p>
            <a:pPr marL="180975" indent="-180975">
              <a:buClr>
                <a:schemeClr val="accent1"/>
              </a:buClr>
              <a:buNone/>
            </a:pPr>
            <a:endParaRPr lang="es-ES_tradnl" sz="1600" dirty="0">
              <a:solidFill>
                <a:srgbClr val="3B3B3B"/>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Cuarta generación (2003-2008)</a:t>
            </a:r>
          </a:p>
        </p:txBody>
      </p:sp>
      <p:sp>
        <p:nvSpPr>
          <p:cNvPr id="3" name="Rectángulo 2"/>
          <p:cNvSpPr/>
          <p:nvPr/>
        </p:nvSpPr>
        <p:spPr>
          <a:xfrm>
            <a:off x="605631" y="1384449"/>
            <a:ext cx="7932737" cy="5078313"/>
          </a:xfrm>
          <a:prstGeom prst="rect">
            <a:avLst/>
          </a:prstGeom>
        </p:spPr>
        <p:txBody>
          <a:bodyPr wrap="square">
            <a:spAutoFit/>
          </a:bodyPr>
          <a:lstStyle/>
          <a:p>
            <a:pPr marL="285750" indent="-285750">
              <a:buFont typeface="Arial" panose="020B0604020202020204" pitchFamily="34" charset="0"/>
              <a:buChar char="•"/>
            </a:pPr>
            <a:r>
              <a:rPr lang="es-ES" b="1" dirty="0"/>
              <a:t>Diseño</a:t>
            </a:r>
            <a:r>
              <a:rPr lang="es-ES" dirty="0"/>
              <a:t>: </a:t>
            </a:r>
          </a:p>
          <a:p>
            <a:pPr marL="742950" lvl="1" indent="-285750">
              <a:buFont typeface="Arial" panose="020B0604020202020204" pitchFamily="34" charset="0"/>
              <a:buChar char="•"/>
            </a:pPr>
            <a:r>
              <a:rPr lang="es-ES" dirty="0"/>
              <a:t>Se vuelven a emplear en exceso los recursos gráficos.</a:t>
            </a:r>
          </a:p>
          <a:p>
            <a:pPr marL="742950" lvl="1" indent="-285750">
              <a:buFont typeface="Arial" panose="020B0604020202020204" pitchFamily="34" charset="0"/>
              <a:buChar char="•"/>
            </a:pPr>
            <a:r>
              <a:rPr lang="es-ES" dirty="0"/>
              <a:t>En muchos casos se intenta aprovechar hasta el último pixel de la página para presentar información.</a:t>
            </a:r>
          </a:p>
          <a:p>
            <a:pPr marL="742950" lvl="1" indent="-285750">
              <a:buFont typeface="Arial" panose="020B0604020202020204" pitchFamily="34" charset="0"/>
              <a:buChar char="•"/>
            </a:pPr>
            <a:r>
              <a:rPr lang="es-ES" dirty="0"/>
              <a:t>Los principios empleados en la creación de CD-ROM interactivos se aplican en la creación de páginas web.</a:t>
            </a:r>
          </a:p>
          <a:p>
            <a:pPr marL="285750" indent="-285750">
              <a:buFont typeface="Arial" panose="020B0604020202020204" pitchFamily="34" charset="0"/>
              <a:buChar char="•"/>
            </a:pPr>
            <a:r>
              <a:rPr lang="es-ES" dirty="0"/>
              <a:t>Se consolida el modelo de </a:t>
            </a:r>
            <a:r>
              <a:rPr lang="es-ES" b="1" dirty="0"/>
              <a:t>diseño centrado en el usuario</a:t>
            </a:r>
            <a:r>
              <a:rPr lang="es-ES" dirty="0"/>
              <a:t> haciéndose hincapié en la </a:t>
            </a:r>
            <a:r>
              <a:rPr lang="es-ES" b="1" dirty="0"/>
              <a:t>eXperienccia de Usuario </a:t>
            </a:r>
            <a:r>
              <a:rPr lang="es-ES" dirty="0"/>
              <a:t>(UX) : el objetivo al desarrollar un sitio web es crear una experiencia completa desde que el visitante visualiza la primera página hasta que abandona el sitio web</a:t>
            </a:r>
          </a:p>
          <a:p>
            <a:pPr marL="285750" indent="-285750">
              <a:buFont typeface="Arial" panose="020B0604020202020204" pitchFamily="34" charset="0"/>
              <a:buChar char="•"/>
            </a:pPr>
            <a:r>
              <a:rPr lang="es-ES" dirty="0"/>
              <a:t>Para conseguirlo, un </a:t>
            </a:r>
            <a:r>
              <a:rPr lang="es-ES" b="1" dirty="0"/>
              <a:t>equipo interdisciplinar </a:t>
            </a:r>
            <a:r>
              <a:rPr lang="es-ES" dirty="0"/>
              <a:t>(informático, experto en contenidos, diseñador gráfico, etc.) desarrolla los sitios web. </a:t>
            </a:r>
          </a:p>
          <a:p>
            <a:pPr marL="285750" indent="-285750">
              <a:buFont typeface="Arial" panose="020B0604020202020204" pitchFamily="34" charset="0"/>
              <a:buChar char="•"/>
            </a:pPr>
            <a:r>
              <a:rPr lang="es-ES" dirty="0"/>
              <a:t>Aparecen sucesivamente los distintos formatos de la </a:t>
            </a:r>
            <a:r>
              <a:rPr lang="es-ES" b="1" dirty="0"/>
              <a:t>Web 2.0</a:t>
            </a:r>
            <a:r>
              <a:rPr lang="es-ES" dirty="0"/>
              <a:t>:</a:t>
            </a:r>
          </a:p>
          <a:p>
            <a:pPr marL="742950" lvl="1" indent="-285750">
              <a:buFont typeface="Arial" panose="020B0604020202020204" pitchFamily="34" charset="0"/>
              <a:buChar char="•"/>
            </a:pPr>
            <a:r>
              <a:rPr lang="es-ES" dirty="0"/>
              <a:t>Blogs y Redes Sociales:  </a:t>
            </a:r>
            <a:r>
              <a:rPr lang="en-US" dirty="0"/>
              <a:t>Blogger</a:t>
            </a:r>
            <a:r>
              <a:rPr lang="es-ES" dirty="0"/>
              <a:t> (1999), </a:t>
            </a:r>
            <a:r>
              <a:rPr lang="en-US" dirty="0"/>
              <a:t>Delicious</a:t>
            </a:r>
            <a:r>
              <a:rPr lang="es-ES" dirty="0"/>
              <a:t> (2003), </a:t>
            </a:r>
            <a:r>
              <a:rPr lang="en-US" dirty="0"/>
              <a:t>Flickr</a:t>
            </a:r>
            <a:r>
              <a:rPr lang="es-ES" dirty="0"/>
              <a:t> (2004), Facebook (2004), Twitter (2006) </a:t>
            </a:r>
          </a:p>
          <a:p>
            <a:pPr marL="742950" lvl="1" indent="-285750">
              <a:buFont typeface="Arial" panose="020B0604020202020204" pitchFamily="34" charset="0"/>
              <a:buChar char="•"/>
            </a:pPr>
            <a:r>
              <a:rPr lang="en-US" i="1" dirty="0"/>
              <a:t>Streaming</a:t>
            </a:r>
            <a:r>
              <a:rPr lang="es-ES" dirty="0"/>
              <a:t> de video y audio en tiempo real (gracias al aumento del ancho de banda): YouTube (2005)</a:t>
            </a:r>
          </a:p>
          <a:p>
            <a:endParaRPr lang="es-ES" dirty="0"/>
          </a:p>
        </p:txBody>
      </p:sp>
    </p:spTree>
    <p:extLst>
      <p:ext uri="{BB962C8B-B14F-4D97-AF65-F5344CB8AC3E}">
        <p14:creationId xmlns:p14="http://schemas.microsoft.com/office/powerpoint/2010/main" val="1816833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C15831-6B97-4383-9ED2-F6357BEB18BB}"/>
              </a:ext>
            </a:extLst>
          </p:cNvPr>
          <p:cNvSpPr>
            <a:spLocks noGrp="1"/>
          </p:cNvSpPr>
          <p:nvPr>
            <p:ph type="title"/>
          </p:nvPr>
        </p:nvSpPr>
        <p:spPr/>
        <p:txBody>
          <a:bodyPr/>
          <a:lstStyle/>
          <a:p>
            <a:r>
              <a:rPr lang="es-ES" dirty="0"/>
              <a:t>Material: Tipografía</a:t>
            </a:r>
          </a:p>
        </p:txBody>
      </p:sp>
      <p:pic>
        <p:nvPicPr>
          <p:cNvPr id="3" name="Imagen 2">
            <a:extLst>
              <a:ext uri="{FF2B5EF4-FFF2-40B4-BE49-F238E27FC236}">
                <a16:creationId xmlns:a16="http://schemas.microsoft.com/office/drawing/2014/main" id="{61C0DFC3-F6D8-4CC6-A7D4-5F552569DC58}"/>
              </a:ext>
            </a:extLst>
          </p:cNvPr>
          <p:cNvPicPr>
            <a:picLocks noChangeAspect="1"/>
          </p:cNvPicPr>
          <p:nvPr/>
        </p:nvPicPr>
        <p:blipFill>
          <a:blip r:embed="rId2"/>
          <a:stretch>
            <a:fillRect/>
          </a:stretch>
        </p:blipFill>
        <p:spPr>
          <a:xfrm>
            <a:off x="628650" y="1422472"/>
            <a:ext cx="7973493" cy="4673528"/>
          </a:xfrm>
          <a:prstGeom prst="rect">
            <a:avLst/>
          </a:prstGeom>
        </p:spPr>
      </p:pic>
    </p:spTree>
    <p:extLst>
      <p:ext uri="{BB962C8B-B14F-4D97-AF65-F5344CB8AC3E}">
        <p14:creationId xmlns:p14="http://schemas.microsoft.com/office/powerpoint/2010/main" val="290502293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C15831-6B97-4383-9ED2-F6357BEB18BB}"/>
              </a:ext>
            </a:extLst>
          </p:cNvPr>
          <p:cNvSpPr>
            <a:spLocks noGrp="1"/>
          </p:cNvSpPr>
          <p:nvPr>
            <p:ph type="title"/>
          </p:nvPr>
        </p:nvSpPr>
        <p:spPr/>
        <p:txBody>
          <a:bodyPr/>
          <a:lstStyle/>
          <a:p>
            <a:r>
              <a:rPr lang="es-ES" dirty="0"/>
              <a:t>Material: Más elementos</a:t>
            </a:r>
          </a:p>
        </p:txBody>
      </p:sp>
      <p:sp>
        <p:nvSpPr>
          <p:cNvPr id="4" name="Marcador de contenido 3">
            <a:extLst>
              <a:ext uri="{FF2B5EF4-FFF2-40B4-BE49-F238E27FC236}">
                <a16:creationId xmlns:a16="http://schemas.microsoft.com/office/drawing/2014/main" id="{0CB80086-163E-4962-A4B9-8F3B684B93DE}"/>
              </a:ext>
            </a:extLst>
          </p:cNvPr>
          <p:cNvSpPr>
            <a:spLocks noGrp="1"/>
          </p:cNvSpPr>
          <p:nvPr>
            <p:ph idx="1"/>
          </p:nvPr>
        </p:nvSpPr>
        <p:spPr>
          <a:xfrm>
            <a:off x="1042988" y="1431346"/>
            <a:ext cx="5993823" cy="3653272"/>
          </a:xfrm>
        </p:spPr>
        <p:txBody>
          <a:bodyPr/>
          <a:lstStyle/>
          <a:p>
            <a:r>
              <a:rPr lang="es-ES" dirty="0" err="1"/>
              <a:t>Shape</a:t>
            </a:r>
            <a:endParaRPr lang="es-ES" dirty="0"/>
          </a:p>
          <a:p>
            <a:r>
              <a:rPr lang="es-ES" dirty="0" err="1"/>
              <a:t>Motion</a:t>
            </a:r>
            <a:endParaRPr lang="es-ES" dirty="0"/>
          </a:p>
          <a:p>
            <a:r>
              <a:rPr lang="es-ES" dirty="0" err="1"/>
              <a:t>Interaction</a:t>
            </a:r>
            <a:endParaRPr lang="es-ES" dirty="0"/>
          </a:p>
          <a:p>
            <a:r>
              <a:rPr lang="es-ES" dirty="0" err="1"/>
              <a:t>Comunication</a:t>
            </a:r>
            <a:endParaRPr lang="es-ES" dirty="0"/>
          </a:p>
          <a:p>
            <a:endParaRPr lang="es-ES" dirty="0"/>
          </a:p>
          <a:p>
            <a:r>
              <a:rPr lang="es-ES" dirty="0" err="1"/>
              <a:t>Guidelines</a:t>
            </a:r>
            <a:endParaRPr lang="es-ES" dirty="0"/>
          </a:p>
        </p:txBody>
      </p:sp>
      <p:pic>
        <p:nvPicPr>
          <p:cNvPr id="5" name="Imagen 4">
            <a:extLst>
              <a:ext uri="{FF2B5EF4-FFF2-40B4-BE49-F238E27FC236}">
                <a16:creationId xmlns:a16="http://schemas.microsoft.com/office/drawing/2014/main" id="{CE3E3A69-5D46-4B7D-B6D7-003E5A4F53A2}"/>
              </a:ext>
            </a:extLst>
          </p:cNvPr>
          <p:cNvPicPr>
            <a:picLocks noChangeAspect="1"/>
          </p:cNvPicPr>
          <p:nvPr/>
        </p:nvPicPr>
        <p:blipFill>
          <a:blip r:embed="rId2"/>
          <a:stretch>
            <a:fillRect/>
          </a:stretch>
        </p:blipFill>
        <p:spPr>
          <a:xfrm>
            <a:off x="5264727" y="2160382"/>
            <a:ext cx="2996911" cy="3846429"/>
          </a:xfrm>
          <a:prstGeom prst="rect">
            <a:avLst/>
          </a:prstGeom>
        </p:spPr>
      </p:pic>
      <p:cxnSp>
        <p:nvCxnSpPr>
          <p:cNvPr id="7" name="Conector recto de flecha 6">
            <a:extLst>
              <a:ext uri="{FF2B5EF4-FFF2-40B4-BE49-F238E27FC236}">
                <a16:creationId xmlns:a16="http://schemas.microsoft.com/office/drawing/2014/main" id="{53AA427D-6AC0-4B36-A897-88EA793009DC}"/>
              </a:ext>
            </a:extLst>
          </p:cNvPr>
          <p:cNvCxnSpPr/>
          <p:nvPr/>
        </p:nvCxnSpPr>
        <p:spPr>
          <a:xfrm>
            <a:off x="3172691" y="4225636"/>
            <a:ext cx="16071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72505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C15831-6B97-4383-9ED2-F6357BEB18BB}"/>
              </a:ext>
            </a:extLst>
          </p:cNvPr>
          <p:cNvSpPr>
            <a:spLocks noGrp="1"/>
          </p:cNvSpPr>
          <p:nvPr>
            <p:ph type="title"/>
          </p:nvPr>
        </p:nvSpPr>
        <p:spPr/>
        <p:txBody>
          <a:bodyPr/>
          <a:lstStyle/>
          <a:p>
            <a:r>
              <a:rPr lang="es-ES" dirty="0"/>
              <a:t>Material: Componentes</a:t>
            </a:r>
          </a:p>
        </p:txBody>
      </p:sp>
      <p:pic>
        <p:nvPicPr>
          <p:cNvPr id="8" name="Imagen 7">
            <a:extLst>
              <a:ext uri="{FF2B5EF4-FFF2-40B4-BE49-F238E27FC236}">
                <a16:creationId xmlns:a16="http://schemas.microsoft.com/office/drawing/2014/main" id="{B194E437-858A-4EEA-B1D9-091E77BE711D}"/>
              </a:ext>
            </a:extLst>
          </p:cNvPr>
          <p:cNvPicPr>
            <a:picLocks noChangeAspect="1"/>
          </p:cNvPicPr>
          <p:nvPr/>
        </p:nvPicPr>
        <p:blipFill>
          <a:blip r:embed="rId2"/>
          <a:stretch>
            <a:fillRect/>
          </a:stretch>
        </p:blipFill>
        <p:spPr>
          <a:xfrm>
            <a:off x="794934" y="1237529"/>
            <a:ext cx="2419350" cy="4953000"/>
          </a:xfrm>
          <a:prstGeom prst="rect">
            <a:avLst/>
          </a:prstGeom>
        </p:spPr>
      </p:pic>
      <p:pic>
        <p:nvPicPr>
          <p:cNvPr id="9" name="Imagen 8">
            <a:extLst>
              <a:ext uri="{FF2B5EF4-FFF2-40B4-BE49-F238E27FC236}">
                <a16:creationId xmlns:a16="http://schemas.microsoft.com/office/drawing/2014/main" id="{33E842B3-B917-4BA1-B3E5-8F1D8F98D33C}"/>
              </a:ext>
            </a:extLst>
          </p:cNvPr>
          <p:cNvPicPr>
            <a:picLocks noChangeAspect="1"/>
          </p:cNvPicPr>
          <p:nvPr/>
        </p:nvPicPr>
        <p:blipFill>
          <a:blip r:embed="rId3"/>
          <a:stretch>
            <a:fillRect/>
          </a:stretch>
        </p:blipFill>
        <p:spPr>
          <a:xfrm>
            <a:off x="2916945" y="1127992"/>
            <a:ext cx="2409825" cy="5172075"/>
          </a:xfrm>
          <a:prstGeom prst="rect">
            <a:avLst/>
          </a:prstGeom>
        </p:spPr>
      </p:pic>
      <p:pic>
        <p:nvPicPr>
          <p:cNvPr id="10" name="Imagen 9">
            <a:extLst>
              <a:ext uri="{FF2B5EF4-FFF2-40B4-BE49-F238E27FC236}">
                <a16:creationId xmlns:a16="http://schemas.microsoft.com/office/drawing/2014/main" id="{4C36C0D8-FD17-42F7-8614-F1E88A3F84A9}"/>
              </a:ext>
            </a:extLst>
          </p:cNvPr>
          <p:cNvPicPr>
            <a:picLocks noChangeAspect="1"/>
          </p:cNvPicPr>
          <p:nvPr/>
        </p:nvPicPr>
        <p:blipFill>
          <a:blip r:embed="rId4"/>
          <a:stretch>
            <a:fillRect/>
          </a:stretch>
        </p:blipFill>
        <p:spPr>
          <a:xfrm>
            <a:off x="5731770" y="4224195"/>
            <a:ext cx="2563004" cy="1953490"/>
          </a:xfrm>
          <a:prstGeom prst="rect">
            <a:avLst/>
          </a:prstGeom>
        </p:spPr>
      </p:pic>
      <p:pic>
        <p:nvPicPr>
          <p:cNvPr id="11" name="Imagen 10">
            <a:extLst>
              <a:ext uri="{FF2B5EF4-FFF2-40B4-BE49-F238E27FC236}">
                <a16:creationId xmlns:a16="http://schemas.microsoft.com/office/drawing/2014/main" id="{AD451F29-E5BA-4DD1-8137-814735C87DBF}"/>
              </a:ext>
            </a:extLst>
          </p:cNvPr>
          <p:cNvPicPr>
            <a:picLocks noChangeAspect="1"/>
          </p:cNvPicPr>
          <p:nvPr/>
        </p:nvPicPr>
        <p:blipFill>
          <a:blip r:embed="rId5"/>
          <a:stretch>
            <a:fillRect/>
          </a:stretch>
        </p:blipFill>
        <p:spPr>
          <a:xfrm>
            <a:off x="6701256" y="854726"/>
            <a:ext cx="1352550" cy="3209925"/>
          </a:xfrm>
          <a:prstGeom prst="rect">
            <a:avLst/>
          </a:prstGeom>
        </p:spPr>
      </p:pic>
      <p:sp>
        <p:nvSpPr>
          <p:cNvPr id="12" name="Flecha: a la derecha 11">
            <a:extLst>
              <a:ext uri="{FF2B5EF4-FFF2-40B4-BE49-F238E27FC236}">
                <a16:creationId xmlns:a16="http://schemas.microsoft.com/office/drawing/2014/main" id="{E61A706A-53E9-47C8-AD65-DF6DE8C59FAF}"/>
              </a:ext>
            </a:extLst>
          </p:cNvPr>
          <p:cNvSpPr/>
          <p:nvPr/>
        </p:nvSpPr>
        <p:spPr>
          <a:xfrm>
            <a:off x="5111202" y="2129633"/>
            <a:ext cx="1094509" cy="638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181618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2F2EA38-437A-4092-B6CF-AAE22A94211C}"/>
              </a:ext>
            </a:extLst>
          </p:cNvPr>
          <p:cNvSpPr>
            <a:spLocks noGrp="1"/>
          </p:cNvSpPr>
          <p:nvPr>
            <p:ph type="title"/>
          </p:nvPr>
        </p:nvSpPr>
        <p:spPr/>
        <p:txBody>
          <a:bodyPr/>
          <a:lstStyle/>
          <a:p>
            <a:r>
              <a:rPr lang="es-ES" dirty="0"/>
              <a:t>Material y el diseño</a:t>
            </a:r>
          </a:p>
        </p:txBody>
      </p:sp>
      <p:sp>
        <p:nvSpPr>
          <p:cNvPr id="4" name="Marcador de contenido 3">
            <a:extLst>
              <a:ext uri="{FF2B5EF4-FFF2-40B4-BE49-F238E27FC236}">
                <a16:creationId xmlns:a16="http://schemas.microsoft.com/office/drawing/2014/main" id="{C62D612B-4B46-4D3D-B19F-05DDA7758477}"/>
              </a:ext>
            </a:extLst>
          </p:cNvPr>
          <p:cNvSpPr>
            <a:spLocks noGrp="1"/>
          </p:cNvSpPr>
          <p:nvPr>
            <p:ph idx="1"/>
          </p:nvPr>
        </p:nvSpPr>
        <p:spPr>
          <a:xfrm>
            <a:off x="628650" y="1506971"/>
            <a:ext cx="7886700" cy="4351338"/>
          </a:xfrm>
        </p:spPr>
        <p:txBody>
          <a:bodyPr>
            <a:normAutofit/>
          </a:bodyPr>
          <a:lstStyle/>
          <a:p>
            <a:r>
              <a:rPr lang="es-ES" dirty="0"/>
              <a:t>La existencia de guías de estilo tan completas no debería llevar a que todas las aplicaciones y webs se parecerían mucho.</a:t>
            </a:r>
          </a:p>
          <a:p>
            <a:endParaRPr lang="es-ES" dirty="0"/>
          </a:p>
          <a:p>
            <a:r>
              <a:rPr lang="es-ES" dirty="0"/>
              <a:t>Google recordó que los diseñadores aportaran la distinción a cada diseño, su toque, sus mejoras.</a:t>
            </a:r>
          </a:p>
          <a:p>
            <a:endParaRPr lang="es-ES" dirty="0"/>
          </a:p>
          <a:p>
            <a:r>
              <a:rPr lang="es-ES" dirty="0"/>
              <a:t>Se deben tomar estas guías predefinidas de estilo como unas guías de buenas prácticas, a</a:t>
            </a:r>
          </a:p>
        </p:txBody>
      </p:sp>
    </p:spTree>
    <p:extLst>
      <p:ext uri="{BB962C8B-B14F-4D97-AF65-F5344CB8AC3E}">
        <p14:creationId xmlns:p14="http://schemas.microsoft.com/office/powerpoint/2010/main" val="18231701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AE2C73-BF32-4D2B-8A99-247FF802578A}"/>
              </a:ext>
            </a:extLst>
          </p:cNvPr>
          <p:cNvSpPr>
            <a:spLocks noGrp="1"/>
          </p:cNvSpPr>
          <p:nvPr>
            <p:ph type="title"/>
          </p:nvPr>
        </p:nvSpPr>
        <p:spPr/>
        <p:txBody>
          <a:bodyPr/>
          <a:lstStyle/>
          <a:p>
            <a:r>
              <a:rPr lang="es-ES" dirty="0"/>
              <a:t>Implementación: </a:t>
            </a:r>
            <a:r>
              <a:rPr lang="es-ES" dirty="0" err="1"/>
              <a:t>frameworks</a:t>
            </a:r>
            <a:endParaRPr lang="es-ES" dirty="0"/>
          </a:p>
        </p:txBody>
      </p:sp>
      <p:pic>
        <p:nvPicPr>
          <p:cNvPr id="5" name="Imagen 4">
            <a:extLst>
              <a:ext uri="{FF2B5EF4-FFF2-40B4-BE49-F238E27FC236}">
                <a16:creationId xmlns:a16="http://schemas.microsoft.com/office/drawing/2014/main" id="{ED7C657A-7F1A-4DFF-B8C9-FFFF0409A7FC}"/>
              </a:ext>
            </a:extLst>
          </p:cNvPr>
          <p:cNvPicPr>
            <a:picLocks noChangeAspect="1"/>
          </p:cNvPicPr>
          <p:nvPr/>
        </p:nvPicPr>
        <p:blipFill>
          <a:blip r:embed="rId2"/>
          <a:stretch>
            <a:fillRect/>
          </a:stretch>
        </p:blipFill>
        <p:spPr>
          <a:xfrm>
            <a:off x="694946" y="1187967"/>
            <a:ext cx="1371706" cy="1690254"/>
          </a:xfrm>
          <a:prstGeom prst="rect">
            <a:avLst/>
          </a:prstGeom>
        </p:spPr>
      </p:pic>
      <p:pic>
        <p:nvPicPr>
          <p:cNvPr id="6" name="Imagen 5">
            <a:extLst>
              <a:ext uri="{FF2B5EF4-FFF2-40B4-BE49-F238E27FC236}">
                <a16:creationId xmlns:a16="http://schemas.microsoft.com/office/drawing/2014/main" id="{02FFABEB-8B1F-49D1-B8B9-0212779CA82B}"/>
              </a:ext>
            </a:extLst>
          </p:cNvPr>
          <p:cNvPicPr>
            <a:picLocks noChangeAspect="1"/>
          </p:cNvPicPr>
          <p:nvPr/>
        </p:nvPicPr>
        <p:blipFill>
          <a:blip r:embed="rId3"/>
          <a:stretch>
            <a:fillRect/>
          </a:stretch>
        </p:blipFill>
        <p:spPr>
          <a:xfrm>
            <a:off x="4035713" y="1385455"/>
            <a:ext cx="3920837" cy="2287155"/>
          </a:xfrm>
          <a:prstGeom prst="rect">
            <a:avLst/>
          </a:prstGeom>
        </p:spPr>
      </p:pic>
      <p:sp>
        <p:nvSpPr>
          <p:cNvPr id="7" name="Rectángulo 6">
            <a:extLst>
              <a:ext uri="{FF2B5EF4-FFF2-40B4-BE49-F238E27FC236}">
                <a16:creationId xmlns:a16="http://schemas.microsoft.com/office/drawing/2014/main" id="{6E8C4F71-1B00-4264-A25E-C0B88E6C776B}"/>
              </a:ext>
            </a:extLst>
          </p:cNvPr>
          <p:cNvSpPr/>
          <p:nvPr/>
        </p:nvSpPr>
        <p:spPr>
          <a:xfrm>
            <a:off x="1840330" y="3303278"/>
            <a:ext cx="1935915" cy="369332"/>
          </a:xfrm>
          <a:prstGeom prst="rect">
            <a:avLst/>
          </a:prstGeom>
        </p:spPr>
        <p:txBody>
          <a:bodyPr wrap="none">
            <a:spAutoFit/>
          </a:bodyPr>
          <a:lstStyle/>
          <a:p>
            <a:r>
              <a:rPr lang="es-ES" dirty="0">
                <a:hlinkClick r:id="rId4"/>
              </a:rPr>
              <a:t>https://getmdl.io/</a:t>
            </a:r>
            <a:endParaRPr lang="es-ES" dirty="0"/>
          </a:p>
        </p:txBody>
      </p:sp>
      <p:pic>
        <p:nvPicPr>
          <p:cNvPr id="8" name="Imagen 7">
            <a:extLst>
              <a:ext uri="{FF2B5EF4-FFF2-40B4-BE49-F238E27FC236}">
                <a16:creationId xmlns:a16="http://schemas.microsoft.com/office/drawing/2014/main" id="{4D964410-6E84-4552-9DBD-3E928EF0BD41}"/>
              </a:ext>
            </a:extLst>
          </p:cNvPr>
          <p:cNvPicPr>
            <a:picLocks noChangeAspect="1"/>
          </p:cNvPicPr>
          <p:nvPr/>
        </p:nvPicPr>
        <p:blipFill>
          <a:blip r:embed="rId5"/>
          <a:stretch>
            <a:fillRect/>
          </a:stretch>
        </p:blipFill>
        <p:spPr>
          <a:xfrm>
            <a:off x="4035713" y="4121342"/>
            <a:ext cx="3920837" cy="2250073"/>
          </a:xfrm>
          <a:prstGeom prst="rect">
            <a:avLst/>
          </a:prstGeom>
        </p:spPr>
      </p:pic>
      <p:sp>
        <p:nvSpPr>
          <p:cNvPr id="9" name="Rectángulo 8">
            <a:extLst>
              <a:ext uri="{FF2B5EF4-FFF2-40B4-BE49-F238E27FC236}">
                <a16:creationId xmlns:a16="http://schemas.microsoft.com/office/drawing/2014/main" id="{12C5BF8D-B456-4D97-9F21-DF1143F16D00}"/>
              </a:ext>
            </a:extLst>
          </p:cNvPr>
          <p:cNvSpPr/>
          <p:nvPr/>
        </p:nvSpPr>
        <p:spPr>
          <a:xfrm>
            <a:off x="1042988" y="5787921"/>
            <a:ext cx="2820965" cy="369332"/>
          </a:xfrm>
          <a:prstGeom prst="rect">
            <a:avLst/>
          </a:prstGeom>
        </p:spPr>
        <p:txBody>
          <a:bodyPr wrap="none">
            <a:spAutoFit/>
          </a:bodyPr>
          <a:lstStyle/>
          <a:p>
            <a:r>
              <a:rPr lang="es-ES" dirty="0">
                <a:hlinkClick r:id="rId6"/>
              </a:rPr>
              <a:t>https://materializecss.com/</a:t>
            </a:r>
            <a:endParaRPr lang="es-ES" dirty="0"/>
          </a:p>
        </p:txBody>
      </p:sp>
      <p:sp>
        <p:nvSpPr>
          <p:cNvPr id="11" name="Rectángulo 10">
            <a:extLst>
              <a:ext uri="{FF2B5EF4-FFF2-40B4-BE49-F238E27FC236}">
                <a16:creationId xmlns:a16="http://schemas.microsoft.com/office/drawing/2014/main" id="{60502FAF-ABDE-4582-BEF6-071552AC0497}"/>
              </a:ext>
            </a:extLst>
          </p:cNvPr>
          <p:cNvSpPr/>
          <p:nvPr/>
        </p:nvSpPr>
        <p:spPr>
          <a:xfrm>
            <a:off x="2453470" y="2338384"/>
            <a:ext cx="1302327" cy="923330"/>
          </a:xfrm>
          <a:prstGeom prst="rect">
            <a:avLst/>
          </a:prstGeom>
        </p:spPr>
        <p:txBody>
          <a:bodyPr wrap="square">
            <a:spAutoFit/>
          </a:bodyPr>
          <a:lstStyle/>
          <a:p>
            <a:r>
              <a:rPr lang="es-ES" dirty="0"/>
              <a:t>MATERIAL</a:t>
            </a:r>
          </a:p>
          <a:p>
            <a:r>
              <a:rPr lang="es-ES" dirty="0"/>
              <a:t>DESIGN</a:t>
            </a:r>
          </a:p>
          <a:p>
            <a:r>
              <a:rPr lang="es-ES" dirty="0"/>
              <a:t>LITE</a:t>
            </a:r>
          </a:p>
        </p:txBody>
      </p:sp>
    </p:spTree>
    <p:extLst>
      <p:ext uri="{BB962C8B-B14F-4D97-AF65-F5344CB8AC3E}">
        <p14:creationId xmlns:p14="http://schemas.microsoft.com/office/powerpoint/2010/main" val="378307763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a:t>Frameworks</a:t>
            </a:r>
            <a:r>
              <a:rPr lang="es-ES" dirty="0"/>
              <a:t>: Bootstrap</a:t>
            </a:r>
          </a:p>
        </p:txBody>
      </p:sp>
      <p:pic>
        <p:nvPicPr>
          <p:cNvPr id="3" name="Imagen 2"/>
          <p:cNvPicPr>
            <a:picLocks noChangeAspect="1"/>
          </p:cNvPicPr>
          <p:nvPr/>
        </p:nvPicPr>
        <p:blipFill>
          <a:blip r:embed="rId2"/>
          <a:stretch>
            <a:fillRect/>
          </a:stretch>
        </p:blipFill>
        <p:spPr>
          <a:xfrm>
            <a:off x="5486400" y="1285461"/>
            <a:ext cx="3260863" cy="2006685"/>
          </a:xfrm>
          <a:prstGeom prst="rect">
            <a:avLst/>
          </a:prstGeom>
        </p:spPr>
      </p:pic>
      <p:pic>
        <p:nvPicPr>
          <p:cNvPr id="5" name="Imagen 4">
            <a:extLst>
              <a:ext uri="{FF2B5EF4-FFF2-40B4-BE49-F238E27FC236}">
                <a16:creationId xmlns:a16="http://schemas.microsoft.com/office/drawing/2014/main" id="{546EECD3-24E5-40E6-8CF2-D72965E8A5AF}"/>
              </a:ext>
            </a:extLst>
          </p:cNvPr>
          <p:cNvPicPr>
            <a:picLocks noChangeAspect="1"/>
          </p:cNvPicPr>
          <p:nvPr/>
        </p:nvPicPr>
        <p:blipFill>
          <a:blip r:embed="rId3"/>
          <a:stretch>
            <a:fillRect/>
          </a:stretch>
        </p:blipFill>
        <p:spPr>
          <a:xfrm>
            <a:off x="1223095" y="3189711"/>
            <a:ext cx="6200833" cy="3198701"/>
          </a:xfrm>
          <a:prstGeom prst="rect">
            <a:avLst/>
          </a:prstGeom>
        </p:spPr>
      </p:pic>
      <p:sp>
        <p:nvSpPr>
          <p:cNvPr id="4" name="Rectángulo 3"/>
          <p:cNvSpPr/>
          <p:nvPr/>
        </p:nvSpPr>
        <p:spPr>
          <a:xfrm>
            <a:off x="3008537" y="5937498"/>
            <a:ext cx="2629951" cy="369332"/>
          </a:xfrm>
          <a:prstGeom prst="rect">
            <a:avLst/>
          </a:prstGeom>
        </p:spPr>
        <p:txBody>
          <a:bodyPr wrap="none">
            <a:spAutoFit/>
          </a:bodyPr>
          <a:lstStyle/>
          <a:p>
            <a:r>
              <a:rPr lang="es-ES" dirty="0">
                <a:hlinkClick r:id="rId4"/>
              </a:rPr>
              <a:t>http://getbootstrap.com/</a:t>
            </a:r>
            <a:endParaRPr lang="es-ES" dirty="0"/>
          </a:p>
        </p:txBody>
      </p:sp>
    </p:spTree>
    <p:extLst>
      <p:ext uri="{BB962C8B-B14F-4D97-AF65-F5344CB8AC3E}">
        <p14:creationId xmlns:p14="http://schemas.microsoft.com/office/powerpoint/2010/main" val="25677753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Bootstrap: Definición / ventajas</a:t>
            </a:r>
          </a:p>
        </p:txBody>
      </p:sp>
      <p:sp>
        <p:nvSpPr>
          <p:cNvPr id="4" name="Rectángulo 3"/>
          <p:cNvSpPr/>
          <p:nvPr/>
        </p:nvSpPr>
        <p:spPr>
          <a:xfrm>
            <a:off x="3108643" y="1349449"/>
            <a:ext cx="4709477" cy="369332"/>
          </a:xfrm>
          <a:prstGeom prst="rect">
            <a:avLst/>
          </a:prstGeom>
        </p:spPr>
        <p:txBody>
          <a:bodyPr wrap="square">
            <a:spAutoFit/>
          </a:bodyPr>
          <a:lstStyle/>
          <a:p>
            <a:r>
              <a:rPr lang="es-ES" dirty="0">
                <a:solidFill>
                  <a:srgbClr val="000000"/>
                </a:solidFill>
                <a:latin typeface="Calibri" panose="020F0502020204030204" pitchFamily="34" charset="0"/>
              </a:rPr>
              <a:t>modo de trabajar + conjunto de herramientas </a:t>
            </a:r>
            <a:endParaRPr lang="es-ES" dirty="0"/>
          </a:p>
        </p:txBody>
      </p:sp>
      <p:sp>
        <p:nvSpPr>
          <p:cNvPr id="5" name="Rectángulo 4"/>
          <p:cNvSpPr/>
          <p:nvPr/>
        </p:nvSpPr>
        <p:spPr>
          <a:xfrm>
            <a:off x="3108643" y="1863528"/>
            <a:ext cx="4877117" cy="369332"/>
          </a:xfrm>
          <a:prstGeom prst="rect">
            <a:avLst/>
          </a:prstGeom>
        </p:spPr>
        <p:txBody>
          <a:bodyPr wrap="square">
            <a:spAutoFit/>
          </a:bodyPr>
          <a:lstStyle/>
          <a:p>
            <a:r>
              <a:rPr lang="es-ES" dirty="0">
                <a:solidFill>
                  <a:srgbClr val="000000"/>
                </a:solidFill>
                <a:latin typeface="Calibri" panose="020F0502020204030204" pitchFamily="34" charset="0"/>
              </a:rPr>
              <a:t>permiten agilizar el desarrollo en la parte cliente.</a:t>
            </a:r>
            <a:endParaRPr lang="es-ES" dirty="0"/>
          </a:p>
        </p:txBody>
      </p:sp>
      <p:grpSp>
        <p:nvGrpSpPr>
          <p:cNvPr id="24" name="Grupo 23"/>
          <p:cNvGrpSpPr/>
          <p:nvPr/>
        </p:nvGrpSpPr>
        <p:grpSpPr>
          <a:xfrm>
            <a:off x="628650" y="2013366"/>
            <a:ext cx="1338327" cy="1107996"/>
            <a:chOff x="628650" y="2013366"/>
            <a:chExt cx="1338327" cy="1107996"/>
          </a:xfrm>
        </p:grpSpPr>
        <p:sp>
          <p:nvSpPr>
            <p:cNvPr id="3" name="Rectángulo 2"/>
            <p:cNvSpPr/>
            <p:nvPr/>
          </p:nvSpPr>
          <p:spPr>
            <a:xfrm>
              <a:off x="628650" y="2752030"/>
              <a:ext cx="1338327" cy="369332"/>
            </a:xfrm>
            <a:prstGeom prst="rect">
              <a:avLst/>
            </a:prstGeom>
          </p:spPr>
          <p:txBody>
            <a:bodyPr wrap="square">
              <a:spAutoFit/>
            </a:bodyPr>
            <a:lstStyle/>
            <a:p>
              <a:pPr algn="ctr"/>
              <a:r>
                <a:rPr lang="es-ES" dirty="0"/>
                <a:t>completo</a:t>
              </a:r>
            </a:p>
          </p:txBody>
        </p:sp>
        <p:sp>
          <p:nvSpPr>
            <p:cNvPr id="6" name="Rectángulo 5"/>
            <p:cNvSpPr/>
            <p:nvPr/>
          </p:nvSpPr>
          <p:spPr>
            <a:xfrm>
              <a:off x="666871" y="2013366"/>
              <a:ext cx="1261884" cy="369332"/>
            </a:xfrm>
            <a:prstGeom prst="rect">
              <a:avLst/>
            </a:prstGeom>
          </p:spPr>
          <p:txBody>
            <a:bodyPr wrap="none">
              <a:spAutoFit/>
            </a:bodyPr>
            <a:lstStyle/>
            <a:p>
              <a:pPr algn="ctr"/>
              <a:r>
                <a:rPr lang="en-US" i="1" dirty="0"/>
                <a:t>framework </a:t>
              </a:r>
            </a:p>
          </p:txBody>
        </p:sp>
        <p:sp>
          <p:nvSpPr>
            <p:cNvPr id="7" name="Rectángulo 6"/>
            <p:cNvSpPr/>
            <p:nvPr/>
          </p:nvSpPr>
          <p:spPr>
            <a:xfrm>
              <a:off x="731504" y="2382698"/>
              <a:ext cx="1132618" cy="369332"/>
            </a:xfrm>
            <a:prstGeom prst="rect">
              <a:avLst/>
            </a:prstGeom>
          </p:spPr>
          <p:txBody>
            <a:bodyPr wrap="none">
              <a:spAutoFit/>
            </a:bodyPr>
            <a:lstStyle/>
            <a:p>
              <a:pPr algn="ctr"/>
              <a:r>
                <a:rPr lang="en-US" i="1" dirty="0"/>
                <a:t>front-end </a:t>
              </a:r>
            </a:p>
          </p:txBody>
        </p:sp>
      </p:grpSp>
      <p:cxnSp>
        <p:nvCxnSpPr>
          <p:cNvPr id="9" name="Conector recto de flecha 8"/>
          <p:cNvCxnSpPr>
            <a:stCxn id="6" idx="3"/>
            <a:endCxn id="4" idx="1"/>
          </p:cNvCxnSpPr>
          <p:nvPr/>
        </p:nvCxnSpPr>
        <p:spPr>
          <a:xfrm flipV="1">
            <a:off x="1928755" y="1534115"/>
            <a:ext cx="1179888" cy="663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stCxn id="7" idx="3"/>
            <a:endCxn id="5" idx="1"/>
          </p:cNvCxnSpPr>
          <p:nvPr/>
        </p:nvCxnSpPr>
        <p:spPr>
          <a:xfrm flipV="1">
            <a:off x="1864122" y="2048194"/>
            <a:ext cx="1244521" cy="519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2996740" y="2400590"/>
            <a:ext cx="5684520" cy="1477328"/>
          </a:xfrm>
          <a:prstGeom prst="rect">
            <a:avLst/>
          </a:prstGeom>
        </p:spPr>
        <p:txBody>
          <a:bodyPr wrap="square">
            <a:spAutoFit/>
          </a:bodyPr>
          <a:lstStyle/>
          <a:p>
            <a:pPr marL="285750" indent="-285750">
              <a:buFont typeface="Arial" panose="020B0604020202020204" pitchFamily="34" charset="0"/>
              <a:buChar char="•"/>
            </a:pPr>
            <a:r>
              <a:rPr lang="es-ES" dirty="0"/>
              <a:t>Sistema de rejilla: esqueletos y estructuras HTML</a:t>
            </a:r>
          </a:p>
          <a:p>
            <a:pPr marL="285750" indent="-285750">
              <a:buFont typeface="Arial" panose="020B0604020202020204" pitchFamily="34" charset="0"/>
              <a:buChar char="•"/>
            </a:pPr>
            <a:r>
              <a:rPr lang="es-ES" dirty="0"/>
              <a:t>Estilos predefinidos: CSS</a:t>
            </a:r>
          </a:p>
          <a:p>
            <a:pPr marL="285750" indent="-285750">
              <a:buFont typeface="Arial" panose="020B0604020202020204" pitchFamily="34" charset="0"/>
              <a:buChar char="•"/>
            </a:pPr>
            <a:r>
              <a:rPr lang="es-ES" dirty="0"/>
              <a:t>Componentes: conjuntos de HTML y CSS para una determinada funcionalidad</a:t>
            </a:r>
          </a:p>
          <a:p>
            <a:pPr marL="285750" indent="-285750">
              <a:buFont typeface="Arial" panose="020B0604020202020204" pitchFamily="34" charset="0"/>
              <a:buChar char="•"/>
            </a:pPr>
            <a:r>
              <a:rPr lang="es-ES" dirty="0"/>
              <a:t>Capa de comportamiento o interactividad: JS (</a:t>
            </a:r>
            <a:r>
              <a:rPr lang="es-ES" dirty="0" err="1"/>
              <a:t>JQuery</a:t>
            </a:r>
            <a:r>
              <a:rPr lang="es-ES" dirty="0"/>
              <a:t>)</a:t>
            </a:r>
          </a:p>
        </p:txBody>
      </p:sp>
      <p:cxnSp>
        <p:nvCxnSpPr>
          <p:cNvPr id="14" name="Conector recto de flecha 13"/>
          <p:cNvCxnSpPr>
            <a:stCxn id="3" idx="3"/>
            <a:endCxn id="12" idx="1"/>
          </p:cNvCxnSpPr>
          <p:nvPr/>
        </p:nvCxnSpPr>
        <p:spPr>
          <a:xfrm>
            <a:off x="1966977" y="2936696"/>
            <a:ext cx="1029763" cy="20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1478264" y="4259544"/>
            <a:ext cx="6339856" cy="2031325"/>
          </a:xfrm>
          <a:prstGeom prst="rect">
            <a:avLst/>
          </a:prstGeom>
          <a:noFill/>
        </p:spPr>
        <p:txBody>
          <a:bodyPr wrap="square" rtlCol="0">
            <a:spAutoFit/>
          </a:bodyPr>
          <a:lstStyle/>
          <a:p>
            <a:pPr marL="285750" indent="-285750">
              <a:buFont typeface="Arial" panose="020B0604020202020204" pitchFamily="34" charset="0"/>
              <a:buChar char="•"/>
            </a:pPr>
            <a:r>
              <a:rPr lang="es-ES" dirty="0"/>
              <a:t>Aplicación desde la fase de diseño</a:t>
            </a:r>
          </a:p>
          <a:p>
            <a:pPr marL="285750" indent="-285750">
              <a:buFont typeface="Arial" panose="020B0604020202020204" pitchFamily="34" charset="0"/>
              <a:buChar char="•"/>
            </a:pPr>
            <a:r>
              <a:rPr lang="es-ES" dirty="0"/>
              <a:t>Compatibilidad con navegadores (desde IE8) – unificando su comportamiento</a:t>
            </a:r>
          </a:p>
          <a:p>
            <a:pPr marL="285750" indent="-285750">
              <a:buFont typeface="Arial" panose="020B0604020202020204" pitchFamily="34" charset="0"/>
              <a:buChar char="•"/>
            </a:pPr>
            <a:r>
              <a:rPr lang="es-ES" dirty="0"/>
              <a:t>Soporte avanzado para RWD (</a:t>
            </a:r>
            <a:r>
              <a:rPr lang="en-US" i="1" dirty="0"/>
              <a:t>Responsive Web Design</a:t>
            </a:r>
            <a:r>
              <a:rPr lang="es-ES" dirty="0"/>
              <a:t>)</a:t>
            </a:r>
          </a:p>
          <a:p>
            <a:pPr marL="285750" indent="-285750">
              <a:buFont typeface="Arial" panose="020B0604020202020204" pitchFamily="34" charset="0"/>
              <a:buChar char="•"/>
            </a:pPr>
            <a:r>
              <a:rPr lang="es-ES" dirty="0"/>
              <a:t>Componentes de interfaz de usuario listos para usar</a:t>
            </a:r>
          </a:p>
          <a:p>
            <a:pPr marL="285750" indent="-285750">
              <a:buFont typeface="Arial" panose="020B0604020202020204" pitchFamily="34" charset="0"/>
              <a:buChar char="•"/>
            </a:pPr>
            <a:r>
              <a:rPr lang="es-ES" dirty="0"/>
              <a:t>Componentes y </a:t>
            </a:r>
            <a:r>
              <a:rPr lang="es-ES" dirty="0" err="1"/>
              <a:t>plugins</a:t>
            </a:r>
            <a:r>
              <a:rPr lang="es-ES" dirty="0"/>
              <a:t> útiles y habituales, basados en </a:t>
            </a:r>
            <a:r>
              <a:rPr lang="es-ES" dirty="0" err="1"/>
              <a:t>JQuery</a:t>
            </a:r>
            <a:endParaRPr lang="es-ES" dirty="0"/>
          </a:p>
          <a:p>
            <a:pPr marL="285750" indent="-285750">
              <a:buFont typeface="Arial" panose="020B0604020202020204" pitchFamily="34" charset="0"/>
              <a:buChar char="•"/>
            </a:pPr>
            <a:r>
              <a:rPr lang="es-ES" dirty="0"/>
              <a:t>Agilidad durante el desarrollo</a:t>
            </a:r>
          </a:p>
        </p:txBody>
      </p:sp>
      <p:sp>
        <p:nvSpPr>
          <p:cNvPr id="26" name="Rectángulo 25"/>
          <p:cNvSpPr/>
          <p:nvPr/>
        </p:nvSpPr>
        <p:spPr>
          <a:xfrm>
            <a:off x="765838" y="4833938"/>
            <a:ext cx="461665" cy="869020"/>
          </a:xfrm>
          <a:prstGeom prst="rect">
            <a:avLst/>
          </a:prstGeom>
        </p:spPr>
        <p:txBody>
          <a:bodyPr vert="vert270" wrap="none">
            <a:spAutoFit/>
          </a:bodyPr>
          <a:lstStyle/>
          <a:p>
            <a:r>
              <a:rPr lang="es-ES" dirty="0"/>
              <a:t>ventajas</a:t>
            </a:r>
          </a:p>
        </p:txBody>
      </p:sp>
    </p:spTree>
    <p:extLst>
      <p:ext uri="{BB962C8B-B14F-4D97-AF65-F5344CB8AC3E}">
        <p14:creationId xmlns:p14="http://schemas.microsoft.com/office/powerpoint/2010/main" val="342689141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4BEF965-0A1F-4209-8BFA-35A15CE87BE6}"/>
              </a:ext>
            </a:extLst>
          </p:cNvPr>
          <p:cNvSpPr>
            <a:spLocks noGrp="1"/>
          </p:cNvSpPr>
          <p:nvPr>
            <p:ph type="ctrTitle"/>
          </p:nvPr>
        </p:nvSpPr>
        <p:spPr/>
        <p:txBody>
          <a:bodyPr/>
          <a:lstStyle/>
          <a:p>
            <a:r>
              <a:rPr lang="es-ES" dirty="0"/>
              <a:t>Implementación del diseño</a:t>
            </a:r>
          </a:p>
        </p:txBody>
      </p:sp>
      <p:sp>
        <p:nvSpPr>
          <p:cNvPr id="4" name="Subtítulo 3">
            <a:extLst>
              <a:ext uri="{FF2B5EF4-FFF2-40B4-BE49-F238E27FC236}">
                <a16:creationId xmlns:a16="http://schemas.microsoft.com/office/drawing/2014/main" id="{99EEBB35-D31E-44E5-93FF-240B3F61406B}"/>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20651085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echa abajo 16"/>
          <p:cNvSpPr/>
          <p:nvPr/>
        </p:nvSpPr>
        <p:spPr>
          <a:xfrm>
            <a:off x="7109518" y="2532179"/>
            <a:ext cx="507156" cy="2742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bajo 14"/>
          <p:cNvSpPr/>
          <p:nvPr/>
        </p:nvSpPr>
        <p:spPr>
          <a:xfrm>
            <a:off x="4417123" y="2585489"/>
            <a:ext cx="507156" cy="2742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p:cNvSpPr>
            <a:spLocks noGrp="1"/>
          </p:cNvSpPr>
          <p:nvPr>
            <p:ph type="title"/>
          </p:nvPr>
        </p:nvSpPr>
        <p:spPr>
          <a:xfrm>
            <a:off x="1580297" y="228361"/>
            <a:ext cx="5983406" cy="90988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Estructura y composición</a:t>
            </a:r>
          </a:p>
        </p:txBody>
      </p:sp>
      <p:sp>
        <p:nvSpPr>
          <p:cNvPr id="2" name="Rectángulo 1"/>
          <p:cNvSpPr/>
          <p:nvPr/>
        </p:nvSpPr>
        <p:spPr>
          <a:xfrm>
            <a:off x="427710" y="1372270"/>
            <a:ext cx="2736169" cy="646331"/>
          </a:xfrm>
          <a:prstGeom prst="rect">
            <a:avLst/>
          </a:prstGeom>
        </p:spPr>
        <p:txBody>
          <a:bodyPr wrap="square">
            <a:spAutoFit/>
          </a:bodyPr>
          <a:lstStyle/>
          <a:p>
            <a:pPr algn="ctr"/>
            <a:r>
              <a:rPr lang="es-ES" dirty="0"/>
              <a:t>La composición debe guiar al usuario visualmente.</a:t>
            </a:r>
          </a:p>
        </p:txBody>
      </p:sp>
      <p:sp>
        <p:nvSpPr>
          <p:cNvPr id="5" name="Rectángulo 4"/>
          <p:cNvSpPr/>
          <p:nvPr/>
        </p:nvSpPr>
        <p:spPr>
          <a:xfrm>
            <a:off x="3820252" y="1681276"/>
            <a:ext cx="1700897" cy="646331"/>
          </a:xfrm>
          <a:prstGeom prst="rect">
            <a:avLst/>
          </a:prstGeom>
        </p:spPr>
        <p:txBody>
          <a:bodyPr wrap="square">
            <a:spAutoFit/>
          </a:bodyPr>
          <a:lstStyle/>
          <a:p>
            <a:pPr algn="ctr"/>
            <a:r>
              <a:rPr lang="es-ES" dirty="0"/>
              <a:t>El contraste es importante</a:t>
            </a:r>
          </a:p>
        </p:txBody>
      </p:sp>
      <p:sp>
        <p:nvSpPr>
          <p:cNvPr id="9" name="CuadroTexto 8"/>
          <p:cNvSpPr txBox="1"/>
          <p:nvPr/>
        </p:nvSpPr>
        <p:spPr>
          <a:xfrm>
            <a:off x="3740209" y="5502876"/>
            <a:ext cx="1860984" cy="923330"/>
          </a:xfrm>
          <a:prstGeom prst="rect">
            <a:avLst/>
          </a:prstGeom>
          <a:noFill/>
        </p:spPr>
        <p:txBody>
          <a:bodyPr wrap="square" rtlCol="0">
            <a:spAutoFit/>
          </a:bodyPr>
          <a:lstStyle/>
          <a:p>
            <a:pPr algn="ctr"/>
            <a:r>
              <a:rPr lang="es-ES" dirty="0"/>
              <a:t>Destacar las distintas áreas de información</a:t>
            </a:r>
          </a:p>
        </p:txBody>
      </p:sp>
      <p:pic>
        <p:nvPicPr>
          <p:cNvPr id="10" name="Imagen 9">
            <a:hlinkClick r:id="rId3"/>
          </p:cNvPr>
          <p:cNvPicPr>
            <a:picLocks noChangeAspect="1"/>
          </p:cNvPicPr>
          <p:nvPr/>
        </p:nvPicPr>
        <p:blipFill>
          <a:blip r:embed="rId4"/>
          <a:stretch>
            <a:fillRect/>
          </a:stretch>
        </p:blipFill>
        <p:spPr>
          <a:xfrm>
            <a:off x="3602583" y="2870640"/>
            <a:ext cx="2136237" cy="1966384"/>
          </a:xfrm>
          <a:prstGeom prst="rect">
            <a:avLst/>
          </a:prstGeom>
        </p:spPr>
      </p:pic>
      <p:pic>
        <p:nvPicPr>
          <p:cNvPr id="14" name="Imagen 13">
            <a:hlinkClick r:id="rId5"/>
          </p:cNvPr>
          <p:cNvPicPr>
            <a:picLocks noChangeAspect="1"/>
          </p:cNvPicPr>
          <p:nvPr/>
        </p:nvPicPr>
        <p:blipFill>
          <a:blip r:embed="rId6"/>
          <a:stretch>
            <a:fillRect/>
          </a:stretch>
        </p:blipFill>
        <p:spPr>
          <a:xfrm>
            <a:off x="6128683" y="2723791"/>
            <a:ext cx="2468827" cy="1999858"/>
          </a:xfrm>
          <a:prstGeom prst="rect">
            <a:avLst/>
          </a:prstGeom>
        </p:spPr>
      </p:pic>
      <p:sp>
        <p:nvSpPr>
          <p:cNvPr id="18" name="Rectángulo 17"/>
          <p:cNvSpPr/>
          <p:nvPr/>
        </p:nvSpPr>
        <p:spPr>
          <a:xfrm>
            <a:off x="6470388" y="1604972"/>
            <a:ext cx="1785417" cy="646331"/>
          </a:xfrm>
          <a:prstGeom prst="rect">
            <a:avLst/>
          </a:prstGeom>
        </p:spPr>
        <p:txBody>
          <a:bodyPr wrap="square">
            <a:spAutoFit/>
          </a:bodyPr>
          <a:lstStyle/>
          <a:p>
            <a:pPr algn="ctr"/>
            <a:r>
              <a:rPr lang="es-ES" dirty="0"/>
              <a:t>Establecer áreas "verticales".</a:t>
            </a:r>
          </a:p>
        </p:txBody>
      </p:sp>
      <p:sp>
        <p:nvSpPr>
          <p:cNvPr id="19" name="Rectángulo 18"/>
          <p:cNvSpPr/>
          <p:nvPr/>
        </p:nvSpPr>
        <p:spPr>
          <a:xfrm>
            <a:off x="6159308" y="5555988"/>
            <a:ext cx="2407577" cy="646331"/>
          </a:xfrm>
          <a:prstGeom prst="rect">
            <a:avLst/>
          </a:prstGeom>
        </p:spPr>
        <p:txBody>
          <a:bodyPr wrap="square">
            <a:spAutoFit/>
          </a:bodyPr>
          <a:lstStyle/>
          <a:p>
            <a:pPr algn="ctr"/>
            <a:r>
              <a:rPr lang="es-ES" dirty="0"/>
              <a:t>Páginas principales o portales de información</a:t>
            </a:r>
          </a:p>
        </p:txBody>
      </p:sp>
      <p:sp>
        <p:nvSpPr>
          <p:cNvPr id="4" name="Rectángulo 3"/>
          <p:cNvSpPr/>
          <p:nvPr/>
        </p:nvSpPr>
        <p:spPr>
          <a:xfrm>
            <a:off x="445679" y="2431058"/>
            <a:ext cx="2649946" cy="2308324"/>
          </a:xfrm>
          <a:prstGeom prst="rect">
            <a:avLst/>
          </a:prstGeom>
        </p:spPr>
        <p:txBody>
          <a:bodyPr wrap="square">
            <a:spAutoFit/>
          </a:bodyPr>
          <a:lstStyle/>
          <a:p>
            <a:r>
              <a:rPr lang="es-ES" dirty="0"/>
              <a:t>El éxito de una buena composición de página consiste en una organización balanceada, clara y concisa de la información usando las herramientas básicas de diseño</a:t>
            </a:r>
          </a:p>
        </p:txBody>
      </p:sp>
      <p:sp>
        <p:nvSpPr>
          <p:cNvPr id="6" name="Rectángulo 5"/>
          <p:cNvSpPr/>
          <p:nvPr/>
        </p:nvSpPr>
        <p:spPr>
          <a:xfrm>
            <a:off x="629775" y="4902711"/>
            <a:ext cx="2206976" cy="1200329"/>
          </a:xfrm>
          <a:prstGeom prst="rect">
            <a:avLst/>
          </a:prstGeom>
        </p:spPr>
        <p:txBody>
          <a:bodyPr wrap="square">
            <a:spAutoFit/>
          </a:bodyPr>
          <a:lstStyle/>
          <a:p>
            <a:pPr marL="285750" indent="-285750">
              <a:buFont typeface="Arial" panose="020B0604020202020204" pitchFamily="34" charset="0"/>
              <a:buChar char="•"/>
            </a:pPr>
            <a:r>
              <a:rPr lang="es-ES" dirty="0"/>
              <a:t>formato editorial,</a:t>
            </a:r>
          </a:p>
          <a:p>
            <a:pPr marL="285750" indent="-285750">
              <a:buFont typeface="Arial" panose="020B0604020202020204" pitchFamily="34" charset="0"/>
              <a:buChar char="•"/>
            </a:pPr>
            <a:r>
              <a:rPr lang="es-ES" dirty="0"/>
              <a:t>tipografía, </a:t>
            </a:r>
          </a:p>
          <a:p>
            <a:pPr marL="285750" indent="-285750">
              <a:buFont typeface="Arial" panose="020B0604020202020204" pitchFamily="34" charset="0"/>
              <a:buChar char="•"/>
            </a:pPr>
            <a:r>
              <a:rPr lang="es-ES" dirty="0"/>
              <a:t>color y </a:t>
            </a:r>
          </a:p>
          <a:p>
            <a:pPr marL="285750" indent="-285750">
              <a:buFont typeface="Arial" panose="020B0604020202020204" pitchFamily="34" charset="0"/>
              <a:buChar char="•"/>
            </a:pPr>
            <a:r>
              <a:rPr lang="es-ES" dirty="0"/>
              <a:t>uso de gráficas</a:t>
            </a:r>
          </a:p>
        </p:txBody>
      </p:sp>
    </p:spTree>
    <p:extLst>
      <p:ext uri="{BB962C8B-B14F-4D97-AF65-F5344CB8AC3E}">
        <p14:creationId xmlns:p14="http://schemas.microsoft.com/office/powerpoint/2010/main" val="2921182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1230493" y="228361"/>
            <a:ext cx="6333210" cy="909882"/>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Estructura y composición</a:t>
            </a:r>
          </a:p>
        </p:txBody>
      </p:sp>
      <p:sp>
        <p:nvSpPr>
          <p:cNvPr id="4" name="Rectángulo 3"/>
          <p:cNvSpPr/>
          <p:nvPr/>
        </p:nvSpPr>
        <p:spPr>
          <a:xfrm>
            <a:off x="1031710" y="4848210"/>
            <a:ext cx="3786953" cy="1477328"/>
          </a:xfrm>
          <a:prstGeom prst="rect">
            <a:avLst/>
          </a:prstGeom>
        </p:spPr>
        <p:txBody>
          <a:bodyPr wrap="square">
            <a:spAutoFit/>
          </a:bodyPr>
          <a:lstStyle/>
          <a:p>
            <a:r>
              <a:rPr lang="es-ES" dirty="0"/>
              <a:t>Los </a:t>
            </a:r>
            <a:r>
              <a:rPr lang="es-ES" b="1" dirty="0"/>
              <a:t>pies de página</a:t>
            </a:r>
            <a:r>
              <a:rPr lang="es-ES" dirty="0"/>
              <a:t> presentan por lo general el origen del sitio y metadatos acerca del sitio: información legal, derechos de autor, año de producción, contacto, </a:t>
            </a:r>
            <a:r>
              <a:rPr lang="es-ES" dirty="0" err="1"/>
              <a:t>etc</a:t>
            </a:r>
            <a:endParaRPr lang="es-ES" dirty="0"/>
          </a:p>
        </p:txBody>
      </p:sp>
      <p:sp>
        <p:nvSpPr>
          <p:cNvPr id="7" name="Rectángulo 6"/>
          <p:cNvSpPr/>
          <p:nvPr/>
        </p:nvSpPr>
        <p:spPr>
          <a:xfrm>
            <a:off x="1031710" y="2624618"/>
            <a:ext cx="3048075" cy="923330"/>
          </a:xfrm>
          <a:prstGeom prst="rect">
            <a:avLst/>
          </a:prstGeom>
        </p:spPr>
        <p:txBody>
          <a:bodyPr wrap="square">
            <a:spAutoFit/>
          </a:bodyPr>
          <a:lstStyle/>
          <a:p>
            <a:r>
              <a:rPr lang="es-ES" dirty="0"/>
              <a:t>Los </a:t>
            </a:r>
            <a:r>
              <a:rPr lang="es-ES" b="1" dirty="0"/>
              <a:t>encabezados</a:t>
            </a:r>
            <a:r>
              <a:rPr lang="es-ES" dirty="0"/>
              <a:t> deben de presentar la identidad gráfica del sitio </a:t>
            </a:r>
          </a:p>
        </p:txBody>
      </p:sp>
      <p:sp>
        <p:nvSpPr>
          <p:cNvPr id="12" name="Flecha abajo 11"/>
          <p:cNvSpPr/>
          <p:nvPr/>
        </p:nvSpPr>
        <p:spPr>
          <a:xfrm>
            <a:off x="6741803" y="2503447"/>
            <a:ext cx="507156" cy="2742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6306002" y="5586874"/>
            <a:ext cx="1513179" cy="369332"/>
          </a:xfrm>
          <a:prstGeom prst="rect">
            <a:avLst/>
          </a:prstGeom>
        </p:spPr>
        <p:txBody>
          <a:bodyPr wrap="square">
            <a:spAutoFit/>
          </a:bodyPr>
          <a:lstStyle/>
          <a:p>
            <a:pPr algn="ctr"/>
            <a:r>
              <a:rPr lang="es-ES" dirty="0"/>
              <a:t>Usar plantillas</a:t>
            </a:r>
          </a:p>
        </p:txBody>
      </p:sp>
      <p:pic>
        <p:nvPicPr>
          <p:cNvPr id="14" name="Imagen 13">
            <a:hlinkClick r:id="rId3"/>
          </p:cNvPr>
          <p:cNvPicPr>
            <a:picLocks noChangeAspect="1"/>
          </p:cNvPicPr>
          <p:nvPr/>
        </p:nvPicPr>
        <p:blipFill>
          <a:blip r:embed="rId4"/>
          <a:stretch>
            <a:fillRect/>
          </a:stretch>
        </p:blipFill>
        <p:spPr>
          <a:xfrm>
            <a:off x="5996533" y="2760613"/>
            <a:ext cx="1997696" cy="1966384"/>
          </a:xfrm>
          <a:prstGeom prst="rect">
            <a:avLst/>
          </a:prstGeom>
        </p:spPr>
      </p:pic>
      <p:sp>
        <p:nvSpPr>
          <p:cNvPr id="15" name="Rectángulo 14"/>
          <p:cNvSpPr/>
          <p:nvPr/>
        </p:nvSpPr>
        <p:spPr>
          <a:xfrm>
            <a:off x="5996533" y="1652615"/>
            <a:ext cx="1832732" cy="646331"/>
          </a:xfrm>
          <a:prstGeom prst="rect">
            <a:avLst/>
          </a:prstGeom>
        </p:spPr>
        <p:txBody>
          <a:bodyPr wrap="square">
            <a:spAutoFit/>
          </a:bodyPr>
          <a:lstStyle/>
          <a:p>
            <a:pPr algn="ctr"/>
            <a:r>
              <a:rPr lang="es-ES" dirty="0"/>
              <a:t>Consistencia interna </a:t>
            </a:r>
          </a:p>
        </p:txBody>
      </p:sp>
      <p:sp>
        <p:nvSpPr>
          <p:cNvPr id="2" name="CuadroTexto 1"/>
          <p:cNvSpPr txBox="1"/>
          <p:nvPr/>
        </p:nvSpPr>
        <p:spPr>
          <a:xfrm>
            <a:off x="1031710" y="3874913"/>
            <a:ext cx="3060418" cy="646331"/>
          </a:xfrm>
          <a:prstGeom prst="rect">
            <a:avLst/>
          </a:prstGeom>
          <a:noFill/>
        </p:spPr>
        <p:txBody>
          <a:bodyPr wrap="square" rtlCol="0">
            <a:spAutoFit/>
          </a:bodyPr>
          <a:lstStyle/>
          <a:p>
            <a:r>
              <a:rPr lang="es-ES" dirty="0"/>
              <a:t>El </a:t>
            </a:r>
            <a:r>
              <a:rPr lang="es-ES" b="1" dirty="0"/>
              <a:t>contenido</a:t>
            </a:r>
            <a:r>
              <a:rPr lang="es-ES" dirty="0"/>
              <a:t> principal y secundario</a:t>
            </a:r>
          </a:p>
        </p:txBody>
      </p:sp>
      <p:sp>
        <p:nvSpPr>
          <p:cNvPr id="5" name="CuadroTexto 4"/>
          <p:cNvSpPr txBox="1"/>
          <p:nvPr/>
        </p:nvSpPr>
        <p:spPr>
          <a:xfrm>
            <a:off x="861391" y="1652616"/>
            <a:ext cx="3957272" cy="646331"/>
          </a:xfrm>
          <a:prstGeom prst="rect">
            <a:avLst/>
          </a:prstGeom>
          <a:noFill/>
        </p:spPr>
        <p:txBody>
          <a:bodyPr wrap="square" rtlCol="0">
            <a:spAutoFit/>
          </a:bodyPr>
          <a:lstStyle/>
          <a:p>
            <a:r>
              <a:rPr lang="es-ES" dirty="0"/>
              <a:t>Existen una serie de elementos que hay que distribuir en el espacio disponible</a:t>
            </a:r>
          </a:p>
        </p:txBody>
      </p:sp>
    </p:spTree>
    <p:extLst>
      <p:ext uri="{BB962C8B-B14F-4D97-AF65-F5344CB8AC3E}">
        <p14:creationId xmlns:p14="http://schemas.microsoft.com/office/powerpoint/2010/main" val="7500111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Quinta generación (2008…</a:t>
            </a:r>
          </a:p>
        </p:txBody>
      </p:sp>
      <p:sp>
        <p:nvSpPr>
          <p:cNvPr id="11" name="AutoShape 2" descr="Resultado de imagen de Ethan Marcot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Imagen 12"/>
          <p:cNvPicPr>
            <a:picLocks noChangeAspect="1"/>
          </p:cNvPicPr>
          <p:nvPr/>
        </p:nvPicPr>
        <p:blipFill>
          <a:blip r:embed="rId3"/>
          <a:stretch>
            <a:fillRect/>
          </a:stretch>
        </p:blipFill>
        <p:spPr>
          <a:xfrm>
            <a:off x="863600" y="1426369"/>
            <a:ext cx="5711940" cy="3107532"/>
          </a:xfrm>
          <a:prstGeom prst="rect">
            <a:avLst/>
          </a:prstGeom>
        </p:spPr>
      </p:pic>
      <p:pic>
        <p:nvPicPr>
          <p:cNvPr id="15" name="Imagen 14"/>
          <p:cNvPicPr>
            <a:picLocks noChangeAspect="1"/>
          </p:cNvPicPr>
          <p:nvPr/>
        </p:nvPicPr>
        <p:blipFill>
          <a:blip r:embed="rId4"/>
          <a:stretch>
            <a:fillRect/>
          </a:stretch>
        </p:blipFill>
        <p:spPr>
          <a:xfrm>
            <a:off x="2635676" y="3297234"/>
            <a:ext cx="5684412" cy="3120089"/>
          </a:xfrm>
          <a:prstGeom prst="rect">
            <a:avLst/>
          </a:prstGeom>
        </p:spPr>
      </p:pic>
    </p:spTree>
    <p:extLst>
      <p:ext uri="{BB962C8B-B14F-4D97-AF65-F5344CB8AC3E}">
        <p14:creationId xmlns:p14="http://schemas.microsoft.com/office/powerpoint/2010/main" val="102414507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Modelos de estructura</a:t>
            </a:r>
          </a:p>
        </p:txBody>
      </p:sp>
      <p:pic>
        <p:nvPicPr>
          <p:cNvPr id="4" name="Imagen 3"/>
          <p:cNvPicPr>
            <a:picLocks noChangeAspect="1"/>
          </p:cNvPicPr>
          <p:nvPr/>
        </p:nvPicPr>
        <p:blipFill>
          <a:blip r:embed="rId2"/>
          <a:stretch>
            <a:fillRect/>
          </a:stretch>
        </p:blipFill>
        <p:spPr>
          <a:xfrm>
            <a:off x="1144760" y="1732721"/>
            <a:ext cx="2390775" cy="2409825"/>
          </a:xfrm>
          <a:prstGeom prst="rect">
            <a:avLst/>
          </a:prstGeom>
        </p:spPr>
      </p:pic>
      <p:pic>
        <p:nvPicPr>
          <p:cNvPr id="5" name="Imagen 4"/>
          <p:cNvPicPr>
            <a:picLocks noChangeAspect="1"/>
          </p:cNvPicPr>
          <p:nvPr/>
        </p:nvPicPr>
        <p:blipFill>
          <a:blip r:embed="rId3"/>
          <a:stretch>
            <a:fillRect/>
          </a:stretch>
        </p:blipFill>
        <p:spPr>
          <a:xfrm>
            <a:off x="5796479" y="1727958"/>
            <a:ext cx="2314575" cy="2419350"/>
          </a:xfrm>
          <a:prstGeom prst="rect">
            <a:avLst/>
          </a:prstGeom>
        </p:spPr>
      </p:pic>
      <p:pic>
        <p:nvPicPr>
          <p:cNvPr id="6" name="Imagen 5"/>
          <p:cNvPicPr>
            <a:picLocks noChangeAspect="1"/>
          </p:cNvPicPr>
          <p:nvPr/>
        </p:nvPicPr>
        <p:blipFill>
          <a:blip r:embed="rId4"/>
          <a:stretch>
            <a:fillRect/>
          </a:stretch>
        </p:blipFill>
        <p:spPr>
          <a:xfrm>
            <a:off x="3548787" y="1742246"/>
            <a:ext cx="2324100" cy="2400300"/>
          </a:xfrm>
          <a:prstGeom prst="rect">
            <a:avLst/>
          </a:prstGeom>
        </p:spPr>
      </p:pic>
      <p:sp>
        <p:nvSpPr>
          <p:cNvPr id="7" name="CuadroTexto 6"/>
          <p:cNvSpPr txBox="1"/>
          <p:nvPr/>
        </p:nvSpPr>
        <p:spPr>
          <a:xfrm>
            <a:off x="1251623" y="4871965"/>
            <a:ext cx="6713779" cy="923330"/>
          </a:xfrm>
          <a:prstGeom prst="rect">
            <a:avLst/>
          </a:prstGeom>
          <a:noFill/>
        </p:spPr>
        <p:txBody>
          <a:bodyPr wrap="square" rtlCol="0">
            <a:spAutoFit/>
          </a:bodyPr>
          <a:lstStyle/>
          <a:p>
            <a:r>
              <a:rPr lang="es-ES" dirty="0"/>
              <a:t>Nos centraremos en la estructura posible, aunque realmente es su combinación con un color la que contribuye a construir la metáfora visual que buscamos. Más adelante veremos los colores</a:t>
            </a:r>
          </a:p>
        </p:txBody>
      </p:sp>
    </p:spTree>
    <p:extLst>
      <p:ext uri="{BB962C8B-B14F-4D97-AF65-F5344CB8AC3E}">
        <p14:creationId xmlns:p14="http://schemas.microsoft.com/office/powerpoint/2010/main" val="316702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1231392" y="228361"/>
            <a:ext cx="7339584" cy="909882"/>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Implementar la estructura:</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tablas y divisiones</a:t>
            </a:r>
          </a:p>
        </p:txBody>
      </p:sp>
      <p:sp>
        <p:nvSpPr>
          <p:cNvPr id="2" name="Rectángulo 1"/>
          <p:cNvSpPr/>
          <p:nvPr/>
        </p:nvSpPr>
        <p:spPr>
          <a:xfrm>
            <a:off x="939546" y="1634020"/>
            <a:ext cx="4693158" cy="1200329"/>
          </a:xfrm>
          <a:prstGeom prst="rect">
            <a:avLst/>
          </a:prstGeom>
        </p:spPr>
        <p:txBody>
          <a:bodyPr wrap="square">
            <a:spAutoFit/>
          </a:bodyPr>
          <a:lstStyle/>
          <a:p>
            <a:r>
              <a:rPr lang="es-ES" dirty="0"/>
              <a:t>Mediante tablas o divisiones se pueden crear columnas para dividir la página y facilitar la distribución de información, manteniendo separadores de columnas (</a:t>
            </a:r>
            <a:r>
              <a:rPr lang="es-ES" dirty="0" err="1"/>
              <a:t>Gutters</a:t>
            </a:r>
            <a:r>
              <a:rPr lang="es-ES" dirty="0"/>
              <a:t>) y márgenes</a:t>
            </a:r>
          </a:p>
        </p:txBody>
      </p:sp>
      <p:pic>
        <p:nvPicPr>
          <p:cNvPr id="6" name="Imagen 5"/>
          <p:cNvPicPr>
            <a:picLocks noChangeAspect="1"/>
          </p:cNvPicPr>
          <p:nvPr/>
        </p:nvPicPr>
        <p:blipFill>
          <a:blip r:embed="rId3"/>
          <a:stretch>
            <a:fillRect/>
          </a:stretch>
        </p:blipFill>
        <p:spPr>
          <a:xfrm>
            <a:off x="5980176" y="1634020"/>
            <a:ext cx="2257425" cy="2990850"/>
          </a:xfrm>
          <a:prstGeom prst="rect">
            <a:avLst/>
          </a:prstGeom>
        </p:spPr>
      </p:pic>
      <p:pic>
        <p:nvPicPr>
          <p:cNvPr id="9" name="Imagen 8"/>
          <p:cNvPicPr>
            <a:picLocks noChangeAspect="1"/>
          </p:cNvPicPr>
          <p:nvPr/>
        </p:nvPicPr>
        <p:blipFill>
          <a:blip r:embed="rId4"/>
          <a:stretch>
            <a:fillRect/>
          </a:stretch>
        </p:blipFill>
        <p:spPr>
          <a:xfrm>
            <a:off x="939546" y="3280079"/>
            <a:ext cx="2900934" cy="2767154"/>
          </a:xfrm>
          <a:prstGeom prst="rect">
            <a:avLst/>
          </a:prstGeom>
        </p:spPr>
      </p:pic>
      <p:sp>
        <p:nvSpPr>
          <p:cNvPr id="10" name="Rectángulo 9"/>
          <p:cNvSpPr/>
          <p:nvPr/>
        </p:nvSpPr>
        <p:spPr>
          <a:xfrm>
            <a:off x="4151376" y="4949959"/>
            <a:ext cx="4086225" cy="923330"/>
          </a:xfrm>
          <a:prstGeom prst="rect">
            <a:avLst/>
          </a:prstGeom>
        </p:spPr>
        <p:txBody>
          <a:bodyPr wrap="square">
            <a:spAutoFit/>
          </a:bodyPr>
          <a:lstStyle/>
          <a:p>
            <a:r>
              <a:rPr lang="es-ES" dirty="0"/>
              <a:t>Vemos como la tablas y divisiones permiten incorporar gráficas y pie de foto dentro de un área de texto largo</a:t>
            </a:r>
          </a:p>
        </p:txBody>
      </p:sp>
    </p:spTree>
    <p:extLst>
      <p:ext uri="{BB962C8B-B14F-4D97-AF65-F5344CB8AC3E}">
        <p14:creationId xmlns:p14="http://schemas.microsoft.com/office/powerpoint/2010/main" val="4106446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865632" y="240553"/>
            <a:ext cx="7339584" cy="90988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¿Tablas o divisiones?</a:t>
            </a:r>
          </a:p>
        </p:txBody>
      </p:sp>
      <p:sp>
        <p:nvSpPr>
          <p:cNvPr id="4" name="Rectángulo 3"/>
          <p:cNvSpPr/>
          <p:nvPr/>
        </p:nvSpPr>
        <p:spPr>
          <a:xfrm>
            <a:off x="646176" y="1446528"/>
            <a:ext cx="5413248" cy="1200329"/>
          </a:xfrm>
          <a:prstGeom prst="rect">
            <a:avLst/>
          </a:prstGeom>
        </p:spPr>
        <p:txBody>
          <a:bodyPr wrap="square">
            <a:spAutoFit/>
          </a:bodyPr>
          <a:lstStyle/>
          <a:p>
            <a:r>
              <a:rPr lang="es-ES" dirty="0"/>
              <a:t>Como indica la </a:t>
            </a:r>
            <a:r>
              <a:rPr lang="es-ES" dirty="0">
                <a:hlinkClick r:id="rId3"/>
              </a:rPr>
              <a:t>W3C</a:t>
            </a:r>
            <a:r>
              <a:rPr lang="es-ES" dirty="0"/>
              <a:t>, las tablas como elemento para presentar </a:t>
            </a:r>
            <a:r>
              <a:rPr lang="es-ES" b="1" dirty="0"/>
              <a:t>datos tabulados </a:t>
            </a:r>
            <a:r>
              <a:rPr lang="es-ES" dirty="0"/>
              <a:t>no están obsoletas en HTML5, que solo ha cambiado la forma en que se definen algunas propiedades (usando CSS en HTML5).</a:t>
            </a:r>
          </a:p>
        </p:txBody>
      </p:sp>
      <p:sp>
        <p:nvSpPr>
          <p:cNvPr id="5" name="Rectángulo 4"/>
          <p:cNvSpPr/>
          <p:nvPr/>
        </p:nvSpPr>
        <p:spPr>
          <a:xfrm>
            <a:off x="646176" y="2709941"/>
            <a:ext cx="5779008" cy="1200329"/>
          </a:xfrm>
          <a:prstGeom prst="rect">
            <a:avLst/>
          </a:prstGeom>
        </p:spPr>
        <p:txBody>
          <a:bodyPr wrap="square">
            <a:spAutoFit/>
          </a:bodyPr>
          <a:lstStyle/>
          <a:p>
            <a:r>
              <a:rPr lang="es-ES" dirty="0"/>
              <a:t>La misma </a:t>
            </a:r>
            <a:r>
              <a:rPr lang="es-ES" dirty="0">
                <a:hlinkClick r:id="rId4"/>
              </a:rPr>
              <a:t>W3C</a:t>
            </a:r>
            <a:r>
              <a:rPr lang="es-ES" dirty="0"/>
              <a:t> explica claramente que usar tablas como </a:t>
            </a:r>
            <a:r>
              <a:rPr lang="es-ES" b="1" dirty="0"/>
              <a:t>elemento de maquetación </a:t>
            </a:r>
            <a:r>
              <a:rPr lang="es-ES" dirty="0"/>
              <a:t>no es lo adecuado, ya que para ello se dispone de las divisiones, incluidas sus nuevas variantes semánticas, y las hojas de estilo (CSS)</a:t>
            </a:r>
          </a:p>
        </p:txBody>
      </p:sp>
      <p:sp>
        <p:nvSpPr>
          <p:cNvPr id="7" name="Rectángulo 6"/>
          <p:cNvSpPr/>
          <p:nvPr/>
        </p:nvSpPr>
        <p:spPr>
          <a:xfrm>
            <a:off x="3608832" y="4206363"/>
            <a:ext cx="4376928" cy="2031325"/>
          </a:xfrm>
          <a:prstGeom prst="rect">
            <a:avLst/>
          </a:prstGeom>
        </p:spPr>
        <p:txBody>
          <a:bodyPr wrap="square">
            <a:spAutoFit/>
          </a:bodyPr>
          <a:lstStyle/>
          <a:p>
            <a:pPr marL="285750" indent="-285750">
              <a:buFont typeface="Arial" panose="020B0604020202020204" pitchFamily="34" charset="0"/>
              <a:buChar char="•"/>
            </a:pPr>
            <a:r>
              <a:rPr lang="es-ES" dirty="0"/>
              <a:t>se logra un diseño muy "cuadrado“</a:t>
            </a:r>
          </a:p>
          <a:p>
            <a:pPr marL="285750" indent="-285750">
              <a:buFont typeface="Arial" panose="020B0604020202020204" pitchFamily="34" charset="0"/>
              <a:buChar char="•"/>
            </a:pPr>
            <a:r>
              <a:rPr lang="es-ES" dirty="0"/>
              <a:t>no es flexible a los distintos tamaños de pantallas (de 24", de 17", </a:t>
            </a:r>
            <a:r>
              <a:rPr lang="es-ES" dirty="0" err="1"/>
              <a:t>tablets</a:t>
            </a:r>
            <a:r>
              <a:rPr lang="es-ES" dirty="0"/>
              <a:t> de 7" y celulares de 4"). </a:t>
            </a:r>
          </a:p>
          <a:p>
            <a:pPr marL="285750" indent="-285750">
              <a:buFont typeface="Arial" panose="020B0604020202020204" pitchFamily="34" charset="0"/>
              <a:buChar char="•"/>
            </a:pPr>
            <a:r>
              <a:rPr lang="es-ES" dirty="0"/>
              <a:t>Los sucesivos niveles de anidación generan un código complejo y difícil de modificar, lleno de </a:t>
            </a:r>
            <a:r>
              <a:rPr lang="es-ES" dirty="0" err="1"/>
              <a:t>td's</a:t>
            </a:r>
            <a:r>
              <a:rPr lang="es-ES" dirty="0"/>
              <a:t> y </a:t>
            </a:r>
            <a:r>
              <a:rPr lang="es-ES" dirty="0" err="1"/>
              <a:t>tr's</a:t>
            </a:r>
            <a:endParaRPr lang="es-ES" dirty="0"/>
          </a:p>
        </p:txBody>
      </p:sp>
      <p:sp>
        <p:nvSpPr>
          <p:cNvPr id="8" name="Rectángulo 7"/>
          <p:cNvSpPr/>
          <p:nvPr/>
        </p:nvSpPr>
        <p:spPr>
          <a:xfrm>
            <a:off x="646176" y="4605451"/>
            <a:ext cx="2304288" cy="923330"/>
          </a:xfrm>
          <a:prstGeom prst="rect">
            <a:avLst/>
          </a:prstGeom>
        </p:spPr>
        <p:txBody>
          <a:bodyPr wrap="square">
            <a:spAutoFit/>
          </a:bodyPr>
          <a:lstStyle/>
          <a:p>
            <a:r>
              <a:rPr lang="es-ES" dirty="0"/>
              <a:t>Además el uso de tablas presenta ciertas limitaciones reales:</a:t>
            </a:r>
          </a:p>
        </p:txBody>
      </p:sp>
      <p:sp>
        <p:nvSpPr>
          <p:cNvPr id="9" name="Abrir llave 8"/>
          <p:cNvSpPr/>
          <p:nvPr/>
        </p:nvSpPr>
        <p:spPr>
          <a:xfrm>
            <a:off x="3194304" y="4206364"/>
            <a:ext cx="414528" cy="20313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20482" name="Picture 2" descr="http://markemex.com/wp-content/uploads/2012/08/www.jpg"/>
          <p:cNvPicPr>
            <a:picLocks noChangeAspect="1" noChangeArrowheads="1"/>
          </p:cNvPicPr>
          <p:nvPr/>
        </p:nvPicPr>
        <p:blipFill>
          <a:blip r:embed="rId5" cstate="print">
            <a:clrChange>
              <a:clrFrom>
                <a:srgbClr val="F9F9F9"/>
              </a:clrFrom>
              <a:clrTo>
                <a:srgbClr val="F9F9F9">
                  <a:alpha val="0"/>
                </a:srgbClr>
              </a:clrTo>
            </a:clrChange>
            <a:extLst>
              <a:ext uri="{28A0092B-C50C-407E-A947-70E740481C1C}">
                <a14:useLocalDpi xmlns:a14="http://schemas.microsoft.com/office/drawing/2010/main" val="0"/>
              </a:ext>
            </a:extLst>
          </a:blip>
          <a:srcRect/>
          <a:stretch>
            <a:fillRect/>
          </a:stretch>
        </p:blipFill>
        <p:spPr bwMode="auto">
          <a:xfrm>
            <a:off x="5797296" y="1377747"/>
            <a:ext cx="3157728" cy="236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043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160020"/>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Maquetación con divisiones</a:t>
            </a:r>
          </a:p>
        </p:txBody>
      </p:sp>
      <p:pic>
        <p:nvPicPr>
          <p:cNvPr id="4098" name="Picture 2" descr="http://tympanus.net/codrops/wp-content/uploads/2012/07/bignoi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037056"/>
            <a:ext cx="3504180" cy="2144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tympanus.net/codrops/wp-content/uploads/2012/07/ev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227" y="2037056"/>
            <a:ext cx="4330383" cy="441251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194989" y="4523077"/>
            <a:ext cx="2102358" cy="646331"/>
          </a:xfrm>
          <a:prstGeom prst="rect">
            <a:avLst/>
          </a:prstGeom>
          <a:noFill/>
        </p:spPr>
        <p:txBody>
          <a:bodyPr wrap="square" rtlCol="0">
            <a:spAutoFit/>
          </a:bodyPr>
          <a:lstStyle/>
          <a:p>
            <a:r>
              <a:rPr lang="es-ES" dirty="0"/>
              <a:t>Espacios irregulares o “no cuadrados”</a:t>
            </a:r>
          </a:p>
        </p:txBody>
      </p:sp>
      <p:sp>
        <p:nvSpPr>
          <p:cNvPr id="4" name="CuadroTexto 3"/>
          <p:cNvSpPr txBox="1"/>
          <p:nvPr/>
        </p:nvSpPr>
        <p:spPr>
          <a:xfrm>
            <a:off x="1194989" y="5388709"/>
            <a:ext cx="2660075" cy="646331"/>
          </a:xfrm>
          <a:prstGeom prst="rect">
            <a:avLst/>
          </a:prstGeom>
          <a:noFill/>
        </p:spPr>
        <p:txBody>
          <a:bodyPr wrap="square" rtlCol="0">
            <a:spAutoFit/>
          </a:bodyPr>
          <a:lstStyle/>
          <a:p>
            <a:r>
              <a:rPr lang="es-ES" dirty="0"/>
              <a:t>Adaptación al tamaño de pantalla</a:t>
            </a:r>
          </a:p>
        </p:txBody>
      </p:sp>
      <p:sp>
        <p:nvSpPr>
          <p:cNvPr id="9" name="Forma libre 8"/>
          <p:cNvSpPr/>
          <p:nvPr/>
        </p:nvSpPr>
        <p:spPr>
          <a:xfrm>
            <a:off x="3194304" y="4181856"/>
            <a:ext cx="707136" cy="694944"/>
          </a:xfrm>
          <a:custGeom>
            <a:avLst/>
            <a:gdLst>
              <a:gd name="connsiteX0" fmla="*/ 0 w 707136"/>
              <a:gd name="connsiteY0" fmla="*/ 694944 h 694944"/>
              <a:gd name="connsiteX1" fmla="*/ 707136 w 707136"/>
              <a:gd name="connsiteY1" fmla="*/ 694944 h 694944"/>
              <a:gd name="connsiteX2" fmla="*/ 694944 w 707136"/>
              <a:gd name="connsiteY2" fmla="*/ 0 h 694944"/>
            </a:gdLst>
            <a:ahLst/>
            <a:cxnLst>
              <a:cxn ang="0">
                <a:pos x="connsiteX0" y="connsiteY0"/>
              </a:cxn>
              <a:cxn ang="0">
                <a:pos x="connsiteX1" y="connsiteY1"/>
              </a:cxn>
              <a:cxn ang="0">
                <a:pos x="connsiteX2" y="connsiteY2"/>
              </a:cxn>
            </a:cxnLst>
            <a:rect l="l" t="t" r="r" b="b"/>
            <a:pathLst>
              <a:path w="707136" h="694944">
                <a:moveTo>
                  <a:pt x="0" y="694944"/>
                </a:moveTo>
                <a:lnTo>
                  <a:pt x="707136" y="694944"/>
                </a:lnTo>
                <a:lnTo>
                  <a:pt x="694944" y="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orma libre 9"/>
          <p:cNvSpPr/>
          <p:nvPr/>
        </p:nvSpPr>
        <p:spPr>
          <a:xfrm>
            <a:off x="2438400" y="5766816"/>
            <a:ext cx="1901952" cy="377952"/>
          </a:xfrm>
          <a:custGeom>
            <a:avLst/>
            <a:gdLst>
              <a:gd name="connsiteX0" fmla="*/ 0 w 1901952"/>
              <a:gd name="connsiteY0" fmla="*/ 0 h 377952"/>
              <a:gd name="connsiteX1" fmla="*/ 12192 w 1901952"/>
              <a:gd name="connsiteY1" fmla="*/ 377952 h 377952"/>
              <a:gd name="connsiteX2" fmla="*/ 1901952 w 1901952"/>
              <a:gd name="connsiteY2" fmla="*/ 353568 h 377952"/>
            </a:gdLst>
            <a:ahLst/>
            <a:cxnLst>
              <a:cxn ang="0">
                <a:pos x="connsiteX0" y="connsiteY0"/>
              </a:cxn>
              <a:cxn ang="0">
                <a:pos x="connsiteX1" y="connsiteY1"/>
              </a:cxn>
              <a:cxn ang="0">
                <a:pos x="connsiteX2" y="connsiteY2"/>
              </a:cxn>
            </a:cxnLst>
            <a:rect l="l" t="t" r="r" b="b"/>
            <a:pathLst>
              <a:path w="1901952" h="377952">
                <a:moveTo>
                  <a:pt x="0" y="0"/>
                </a:moveTo>
                <a:lnTo>
                  <a:pt x="12192" y="377952"/>
                </a:lnTo>
                <a:lnTo>
                  <a:pt x="1901952" y="353568"/>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41814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a:stretch>
            <a:fillRect/>
          </a:stretch>
        </p:blipFill>
        <p:spPr>
          <a:xfrm>
            <a:off x="628650" y="1555289"/>
            <a:ext cx="7917448" cy="4748213"/>
          </a:xfrm>
          <a:prstGeom prst="rect">
            <a:avLst/>
          </a:prstGeom>
        </p:spPr>
      </p:pic>
      <p:sp>
        <p:nvSpPr>
          <p:cNvPr id="2" name="Título 1"/>
          <p:cNvSpPr>
            <a:spLocks noGrp="1"/>
          </p:cNvSpPr>
          <p:nvPr>
            <p:ph type="title"/>
          </p:nvPr>
        </p:nvSpPr>
        <p:spPr>
          <a:xfrm>
            <a:off x="628650" y="365126"/>
            <a:ext cx="7886700" cy="10127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Divisiones y disposición de elementos</a:t>
            </a:r>
          </a:p>
        </p:txBody>
      </p:sp>
      <p:sp>
        <p:nvSpPr>
          <p:cNvPr id="5" name="CuadroTexto 4"/>
          <p:cNvSpPr txBox="1"/>
          <p:nvPr/>
        </p:nvSpPr>
        <p:spPr>
          <a:xfrm>
            <a:off x="3403179" y="2056269"/>
            <a:ext cx="104740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Cabecera</a:t>
            </a:r>
          </a:p>
        </p:txBody>
      </p:sp>
      <p:sp>
        <p:nvSpPr>
          <p:cNvPr id="7" name="CuadroTexto 6"/>
          <p:cNvSpPr txBox="1"/>
          <p:nvPr/>
        </p:nvSpPr>
        <p:spPr>
          <a:xfrm>
            <a:off x="5440850" y="1917770"/>
            <a:ext cx="1252779" cy="646331"/>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es-ES" dirty="0"/>
              <a:t>Barra de</a:t>
            </a:r>
            <a:br>
              <a:rPr lang="es-ES" dirty="0"/>
            </a:br>
            <a:r>
              <a:rPr lang="es-ES" dirty="0"/>
              <a:t>Navegación</a:t>
            </a:r>
          </a:p>
        </p:txBody>
      </p:sp>
      <p:sp>
        <p:nvSpPr>
          <p:cNvPr id="9" name="CuadroTexto 8"/>
          <p:cNvSpPr txBox="1"/>
          <p:nvPr/>
        </p:nvSpPr>
        <p:spPr>
          <a:xfrm>
            <a:off x="949523" y="3560064"/>
            <a:ext cx="910827"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Artículo</a:t>
            </a:r>
          </a:p>
        </p:txBody>
      </p:sp>
      <p:sp>
        <p:nvSpPr>
          <p:cNvPr id="10" name="CuadroTexto 9"/>
          <p:cNvSpPr txBox="1"/>
          <p:nvPr/>
        </p:nvSpPr>
        <p:spPr>
          <a:xfrm>
            <a:off x="970363" y="4249799"/>
            <a:ext cx="889987"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Sección</a:t>
            </a:r>
          </a:p>
        </p:txBody>
      </p:sp>
      <p:sp>
        <p:nvSpPr>
          <p:cNvPr id="12" name="CuadroTexto 11"/>
          <p:cNvSpPr txBox="1"/>
          <p:nvPr/>
        </p:nvSpPr>
        <p:spPr>
          <a:xfrm>
            <a:off x="2501490" y="5488352"/>
            <a:ext cx="1425390"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Pie de página</a:t>
            </a:r>
          </a:p>
        </p:txBody>
      </p:sp>
      <p:sp>
        <p:nvSpPr>
          <p:cNvPr id="13" name="CuadroTexto 12"/>
          <p:cNvSpPr txBox="1"/>
          <p:nvPr/>
        </p:nvSpPr>
        <p:spPr>
          <a:xfrm>
            <a:off x="5646226" y="5488352"/>
            <a:ext cx="131574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Barra lateral</a:t>
            </a:r>
          </a:p>
        </p:txBody>
      </p:sp>
      <p:cxnSp>
        <p:nvCxnSpPr>
          <p:cNvPr id="15" name="Conector recto de flecha 14"/>
          <p:cNvCxnSpPr>
            <a:stCxn id="5" idx="2"/>
          </p:cNvCxnSpPr>
          <p:nvPr/>
        </p:nvCxnSpPr>
        <p:spPr>
          <a:xfrm>
            <a:off x="3926881" y="2425601"/>
            <a:ext cx="645119" cy="3040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Conector recto de flecha 15"/>
          <p:cNvCxnSpPr>
            <a:stCxn id="7" idx="2"/>
          </p:cNvCxnSpPr>
          <p:nvPr/>
        </p:nvCxnSpPr>
        <p:spPr>
          <a:xfrm flipH="1">
            <a:off x="5646226" y="2564101"/>
            <a:ext cx="421014" cy="6760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Conector recto de flecha 20"/>
          <p:cNvCxnSpPr/>
          <p:nvPr/>
        </p:nvCxnSpPr>
        <p:spPr>
          <a:xfrm>
            <a:off x="1860350" y="3744730"/>
            <a:ext cx="78531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Conector recto de flecha 22"/>
          <p:cNvCxnSpPr>
            <a:stCxn id="10" idx="3"/>
          </p:cNvCxnSpPr>
          <p:nvPr/>
        </p:nvCxnSpPr>
        <p:spPr>
          <a:xfrm>
            <a:off x="1860350" y="4434465"/>
            <a:ext cx="6411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Conector recto de flecha 24"/>
          <p:cNvCxnSpPr>
            <a:stCxn id="13" idx="0"/>
          </p:cNvCxnSpPr>
          <p:nvPr/>
        </p:nvCxnSpPr>
        <p:spPr>
          <a:xfrm flipH="1" flipV="1">
            <a:off x="6291072" y="4587137"/>
            <a:ext cx="13027" cy="9012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ector recto de flecha 26"/>
          <p:cNvCxnSpPr>
            <a:stCxn id="12" idx="0"/>
          </p:cNvCxnSpPr>
          <p:nvPr/>
        </p:nvCxnSpPr>
        <p:spPr>
          <a:xfrm flipV="1">
            <a:off x="3214185" y="5184318"/>
            <a:ext cx="516567" cy="3040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27519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80416"/>
            <a:ext cx="7886700" cy="975861"/>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Divisiones o capas: la etiqueta div</a:t>
            </a:r>
          </a:p>
        </p:txBody>
      </p:sp>
      <p:sp>
        <p:nvSpPr>
          <p:cNvPr id="3" name="CuadroTexto 2"/>
          <p:cNvSpPr txBox="1"/>
          <p:nvPr/>
        </p:nvSpPr>
        <p:spPr>
          <a:xfrm>
            <a:off x="950977" y="1308927"/>
            <a:ext cx="6461759" cy="923330"/>
          </a:xfrm>
          <a:prstGeom prst="rect">
            <a:avLst/>
          </a:prstGeom>
          <a:noFill/>
        </p:spPr>
        <p:txBody>
          <a:bodyPr wrap="square" rtlCol="0">
            <a:spAutoFit/>
          </a:bodyPr>
          <a:lstStyle/>
          <a:p>
            <a:r>
              <a:rPr lang="es-ES" b="1" dirty="0"/>
              <a:t>&lt;div&gt; </a:t>
            </a:r>
            <a:r>
              <a:rPr lang="es-ES" dirty="0"/>
              <a:t>define una división o sección que agrupa diversos elementos de bloque (encabezados, párrafos, listas) e incluso imágenes.</a:t>
            </a:r>
            <a:br>
              <a:rPr lang="es-ES" dirty="0"/>
            </a:br>
            <a:r>
              <a:rPr lang="es-ES" dirty="0"/>
              <a:t>Esta agrupación responde a varias razones</a:t>
            </a:r>
          </a:p>
        </p:txBody>
      </p:sp>
      <p:sp>
        <p:nvSpPr>
          <p:cNvPr id="4" name="CuadroTexto 3"/>
          <p:cNvSpPr txBox="1"/>
          <p:nvPr/>
        </p:nvSpPr>
        <p:spPr>
          <a:xfrm>
            <a:off x="1694689" y="2455094"/>
            <a:ext cx="6169152" cy="2585323"/>
          </a:xfrm>
          <a:prstGeom prst="rect">
            <a:avLst/>
          </a:prstGeom>
          <a:noFill/>
        </p:spPr>
        <p:txBody>
          <a:bodyPr wrap="square" rtlCol="0">
            <a:spAutoFit/>
          </a:bodyPr>
          <a:lstStyle/>
          <a:p>
            <a:pPr marL="342900" indent="-342900">
              <a:buFont typeface="+mj-lt"/>
              <a:buAutoNum type="alphaLcPeriod"/>
            </a:pPr>
            <a:r>
              <a:rPr lang="es-ES" dirty="0"/>
              <a:t>Conceptualmente los elementos comparten algo que hace que tenga sentido agruparlos</a:t>
            </a:r>
          </a:p>
          <a:p>
            <a:pPr marL="342900" indent="-342900">
              <a:buFont typeface="+mj-lt"/>
              <a:buAutoNum type="alphaLcPeriod"/>
            </a:pPr>
            <a:r>
              <a:rPr lang="es-ES" dirty="0"/>
              <a:t>Hay un formato específico, recogido en un </a:t>
            </a:r>
            <a:r>
              <a:rPr lang="es-ES" b="1" dirty="0"/>
              <a:t>estilo</a:t>
            </a:r>
            <a:r>
              <a:rPr lang="es-ES" dirty="0"/>
              <a:t>. Habitualmente el atributo </a:t>
            </a:r>
            <a:r>
              <a:rPr lang="en-US" b="1" dirty="0"/>
              <a:t>class</a:t>
            </a:r>
            <a:r>
              <a:rPr lang="es-ES" dirty="0"/>
              <a:t> recoge el nombre de la división para luego aplicar el estilo. (El único atributo especifico de div, </a:t>
            </a:r>
            <a:r>
              <a:rPr lang="es-ES" b="1" noProof="1"/>
              <a:t>align</a:t>
            </a:r>
            <a:r>
              <a:rPr lang="es-ES" dirty="0"/>
              <a:t>, no es soportado en HTML5). </a:t>
            </a:r>
          </a:p>
          <a:p>
            <a:pPr marL="342900" indent="-342900">
              <a:buFont typeface="+mj-lt"/>
              <a:buAutoNum type="alphaLcPeriod"/>
            </a:pPr>
            <a:r>
              <a:rPr lang="es-ES" dirty="0"/>
              <a:t>Estos grupos se convierten en el eje central de la </a:t>
            </a:r>
            <a:r>
              <a:rPr lang="es-ES" b="1" dirty="0"/>
              <a:t>distribución</a:t>
            </a:r>
            <a:r>
              <a:rPr lang="es-ES" dirty="0"/>
              <a:t> de los elementos (</a:t>
            </a:r>
            <a:r>
              <a:rPr lang="en-US" dirty="0"/>
              <a:t>layout</a:t>
            </a:r>
            <a:r>
              <a:rPr lang="es-ES" dirty="0"/>
              <a:t>) sustituyendo el uso de tablas como elemento de planificación de la página web </a:t>
            </a:r>
          </a:p>
        </p:txBody>
      </p:sp>
      <p:sp>
        <p:nvSpPr>
          <p:cNvPr id="6" name="Rectángulo 5"/>
          <p:cNvSpPr/>
          <p:nvPr/>
        </p:nvSpPr>
        <p:spPr>
          <a:xfrm>
            <a:off x="3395472" y="5331904"/>
            <a:ext cx="4468369"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n-US" sz="1400" dirty="0">
                <a:solidFill>
                  <a:schemeClr val="dk1"/>
                </a:solidFill>
                <a:latin typeface="Courier New" panose="02070309020205020404" pitchFamily="49" charset="0"/>
                <a:cs typeface="Courier New" panose="02070309020205020404" pitchFamily="49" charset="0"/>
              </a:rPr>
              <a:t>&lt;div class=“</a:t>
            </a:r>
            <a:r>
              <a:rPr lang="en-US" sz="1400" noProof="1">
                <a:solidFill>
                  <a:schemeClr val="dk1"/>
                </a:solidFill>
                <a:latin typeface="Courier New" panose="02070309020205020404" pitchFamily="49" charset="0"/>
                <a:cs typeface="Courier New" panose="02070309020205020404" pitchFamily="49" charset="0"/>
              </a:rPr>
              <a:t>cap</a:t>
            </a:r>
            <a:r>
              <a:rPr lang="en-US" sz="1400" dirty="0">
                <a:solidFill>
                  <a:schemeClr val="dk1"/>
                </a:solidFill>
                <a:latin typeface="Courier New" panose="02070309020205020404" pitchFamily="49" charset="0"/>
                <a:cs typeface="Courier New" panose="02070309020205020404" pitchFamily="49" charset="0"/>
              </a:rPr>
              <a:t>"&gt;</a:t>
            </a:r>
          </a:p>
          <a:p>
            <a:pPr>
              <a:tabLst>
                <a:tab pos="536575" algn="l"/>
              </a:tabLst>
            </a:pPr>
            <a:r>
              <a:rPr lang="en-US" sz="1400" dirty="0">
                <a:solidFill>
                  <a:schemeClr val="dk1"/>
                </a:solidFill>
                <a:latin typeface="Courier New" panose="02070309020205020404" pitchFamily="49" charset="0"/>
                <a:cs typeface="Courier New" panose="02070309020205020404" pitchFamily="49" charset="0"/>
              </a:rPr>
              <a:t>	&lt;h3&gt;</a:t>
            </a:r>
            <a:r>
              <a:rPr lang="es-ES" sz="1400" dirty="0">
                <a:solidFill>
                  <a:schemeClr val="dk1"/>
                </a:solidFill>
                <a:latin typeface="Courier New" panose="02070309020205020404" pitchFamily="49" charset="0"/>
                <a:cs typeface="Courier New" panose="02070309020205020404" pitchFamily="49" charset="0"/>
              </a:rPr>
              <a:t>Título del capítulo</a:t>
            </a:r>
            <a:r>
              <a:rPr lang="en-US" sz="1400" dirty="0">
                <a:solidFill>
                  <a:schemeClr val="dk1"/>
                </a:solidFill>
                <a:latin typeface="Courier New" panose="02070309020205020404" pitchFamily="49" charset="0"/>
                <a:cs typeface="Courier New" panose="02070309020205020404" pitchFamily="49" charset="0"/>
              </a:rPr>
              <a:t>&lt;/h3&gt;</a:t>
            </a:r>
          </a:p>
          <a:p>
            <a:pPr>
              <a:tabLst>
                <a:tab pos="536575" algn="l"/>
              </a:tabLst>
            </a:pPr>
            <a:r>
              <a:rPr lang="en-US" sz="1400" dirty="0">
                <a:solidFill>
                  <a:schemeClr val="dk1"/>
                </a:solidFill>
                <a:latin typeface="Courier New" panose="02070309020205020404" pitchFamily="49" charset="0"/>
                <a:cs typeface="Courier New" panose="02070309020205020404" pitchFamily="49" charset="0"/>
              </a:rPr>
              <a:t>	&lt;p&gt;</a:t>
            </a:r>
            <a:r>
              <a:rPr lang="es-ES" sz="1400" dirty="0">
                <a:solidFill>
                  <a:schemeClr val="dk1"/>
                </a:solidFill>
                <a:latin typeface="Courier New" panose="02070309020205020404" pitchFamily="49" charset="0"/>
                <a:cs typeface="Courier New" panose="02070309020205020404" pitchFamily="49" charset="0"/>
              </a:rPr>
              <a:t>Párrafos del capítulo.</a:t>
            </a:r>
            <a:r>
              <a:rPr lang="en-US" sz="1400" dirty="0">
                <a:solidFill>
                  <a:schemeClr val="dk1"/>
                </a:solidFill>
                <a:latin typeface="Courier New" panose="02070309020205020404" pitchFamily="49" charset="0"/>
                <a:cs typeface="Courier New" panose="02070309020205020404" pitchFamily="49" charset="0"/>
              </a:rPr>
              <a:t>&lt;/p&gt;</a:t>
            </a:r>
          </a:p>
          <a:p>
            <a:pPr>
              <a:tabLst>
                <a:tab pos="536575" algn="l"/>
              </a:tabLst>
            </a:pPr>
            <a:r>
              <a:rPr lang="en-US" sz="1400" dirty="0">
                <a:solidFill>
                  <a:schemeClr val="dk1"/>
                </a:solidFill>
                <a:latin typeface="Courier New" panose="02070309020205020404" pitchFamily="49" charset="0"/>
                <a:cs typeface="Courier New" panose="02070309020205020404" pitchFamily="49" charset="0"/>
              </a:rPr>
              <a:t>&lt;/div&gt;</a:t>
            </a:r>
            <a:endParaRPr lang="es-ES" sz="1400" dirty="0">
              <a:solidFill>
                <a:schemeClr val="dk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7851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Divisiones semánticas</a:t>
            </a:r>
          </a:p>
        </p:txBody>
      </p:sp>
      <p:pic>
        <p:nvPicPr>
          <p:cNvPr id="3" name="Imagen 2"/>
          <p:cNvPicPr>
            <a:picLocks noChangeAspect="1"/>
          </p:cNvPicPr>
          <p:nvPr/>
        </p:nvPicPr>
        <p:blipFill>
          <a:blip r:embed="rId3"/>
          <a:stretch>
            <a:fillRect/>
          </a:stretch>
        </p:blipFill>
        <p:spPr>
          <a:xfrm>
            <a:off x="7360135" y="365126"/>
            <a:ext cx="1155215" cy="1155215"/>
          </a:xfrm>
          <a:prstGeom prst="rect">
            <a:avLst/>
          </a:prstGeom>
        </p:spPr>
      </p:pic>
      <p:sp>
        <p:nvSpPr>
          <p:cNvPr id="6" name="CuadroTexto 5"/>
          <p:cNvSpPr txBox="1"/>
          <p:nvPr/>
        </p:nvSpPr>
        <p:spPr>
          <a:xfrm>
            <a:off x="1098591" y="1503064"/>
            <a:ext cx="1656801" cy="1200329"/>
          </a:xfrm>
          <a:prstGeom prst="rect">
            <a:avLst/>
          </a:prstGeom>
          <a:noFill/>
        </p:spPr>
        <p:txBody>
          <a:bodyPr wrap="square" rtlCol="0">
            <a:spAutoFit/>
          </a:bodyPr>
          <a:lstStyle/>
          <a:p>
            <a:r>
              <a:rPr lang="es-ES" dirty="0"/>
              <a:t>Nuevas etiquetas, que redefinen el uso de &lt;div&gt;</a:t>
            </a:r>
          </a:p>
        </p:txBody>
      </p:sp>
      <p:pic>
        <p:nvPicPr>
          <p:cNvPr id="5" name="Imagen 4"/>
          <p:cNvPicPr>
            <a:picLocks noChangeAspect="1"/>
          </p:cNvPicPr>
          <p:nvPr/>
        </p:nvPicPr>
        <p:blipFill>
          <a:blip r:embed="rId4"/>
          <a:stretch>
            <a:fillRect/>
          </a:stretch>
        </p:blipFill>
        <p:spPr>
          <a:xfrm>
            <a:off x="1621536" y="3010480"/>
            <a:ext cx="6022657" cy="3424648"/>
          </a:xfrm>
          <a:prstGeom prst="rect">
            <a:avLst/>
          </a:prstGeom>
        </p:spPr>
      </p:pic>
      <p:sp>
        <p:nvSpPr>
          <p:cNvPr id="10" name="CuadroTexto 9"/>
          <p:cNvSpPr txBox="1"/>
          <p:nvPr/>
        </p:nvSpPr>
        <p:spPr>
          <a:xfrm>
            <a:off x="3436806" y="1364564"/>
            <a:ext cx="4038285" cy="1477328"/>
          </a:xfrm>
          <a:prstGeom prst="rect">
            <a:avLst/>
          </a:prstGeom>
          <a:noFill/>
        </p:spPr>
        <p:txBody>
          <a:bodyPr wrap="none" rtlCol="0">
            <a:spAutoFit/>
          </a:bodyPr>
          <a:lstStyle/>
          <a:p>
            <a:r>
              <a:rPr lang="es-ES" b="1" dirty="0" err="1"/>
              <a:t>header</a:t>
            </a:r>
            <a:endParaRPr lang="es-ES" b="1" dirty="0"/>
          </a:p>
          <a:p>
            <a:r>
              <a:rPr lang="es-ES" b="1" dirty="0" err="1"/>
              <a:t>nav</a:t>
            </a:r>
            <a:endParaRPr lang="es-ES" b="1" dirty="0"/>
          </a:p>
          <a:p>
            <a:r>
              <a:rPr lang="es-ES" b="1" dirty="0" err="1"/>
              <a:t>article</a:t>
            </a:r>
            <a:r>
              <a:rPr lang="es-ES" b="1" dirty="0"/>
              <a:t> / </a:t>
            </a:r>
            <a:r>
              <a:rPr lang="es-ES" b="1" dirty="0" err="1"/>
              <a:t>section</a:t>
            </a:r>
            <a:endParaRPr lang="es-ES" b="1" dirty="0"/>
          </a:p>
          <a:p>
            <a:r>
              <a:rPr lang="es-ES" b="1" dirty="0" err="1"/>
              <a:t>aside</a:t>
            </a:r>
            <a:r>
              <a:rPr lang="es-ES" b="1" dirty="0"/>
              <a:t> </a:t>
            </a:r>
            <a:r>
              <a:rPr lang="es-ES" dirty="0"/>
              <a:t>(elemento tangencial)</a:t>
            </a:r>
          </a:p>
          <a:p>
            <a:r>
              <a:rPr lang="es-ES" b="1" dirty="0" err="1"/>
              <a:t>footer</a:t>
            </a:r>
            <a:r>
              <a:rPr lang="es-ES" b="1" dirty="0"/>
              <a:t> </a:t>
            </a:r>
            <a:r>
              <a:rPr lang="es-ES" dirty="0"/>
              <a:t>(meta información a pie de página)</a:t>
            </a:r>
          </a:p>
        </p:txBody>
      </p:sp>
      <p:cxnSp>
        <p:nvCxnSpPr>
          <p:cNvPr id="14" name="Conector recto de flecha 13"/>
          <p:cNvCxnSpPr>
            <a:stCxn id="6" idx="3"/>
            <a:endCxn id="10" idx="1"/>
          </p:cNvCxnSpPr>
          <p:nvPr/>
        </p:nvCxnSpPr>
        <p:spPr>
          <a:xfrm flipV="1">
            <a:off x="2755392" y="2103228"/>
            <a:ext cx="6814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p:cNvSpPr txBox="1"/>
          <p:nvPr/>
        </p:nvSpPr>
        <p:spPr>
          <a:xfrm>
            <a:off x="5852161" y="4977517"/>
            <a:ext cx="683812" cy="276999"/>
          </a:xfrm>
          <a:prstGeom prst="rect">
            <a:avLst/>
          </a:prstGeom>
          <a:solidFill>
            <a:srgbClr val="0166B6"/>
          </a:solidFill>
        </p:spPr>
        <p:txBody>
          <a:bodyPr wrap="square" rtlCol="0">
            <a:spAutoFit/>
          </a:bodyPr>
          <a:lstStyle/>
          <a:p>
            <a:r>
              <a:rPr lang="es-ES" sz="1200" dirty="0">
                <a:solidFill>
                  <a:schemeClr val="bg1"/>
                </a:solidFill>
              </a:rPr>
              <a:t>&lt;</a:t>
            </a:r>
            <a:r>
              <a:rPr lang="en-US" sz="1200" dirty="0">
                <a:solidFill>
                  <a:schemeClr val="bg1"/>
                </a:solidFill>
              </a:rPr>
              <a:t>aside</a:t>
            </a:r>
            <a:r>
              <a:rPr lang="es-ES" sz="1200" dirty="0">
                <a:solidFill>
                  <a:schemeClr val="bg1"/>
                </a:solidFill>
              </a:rPr>
              <a:t>&gt;</a:t>
            </a:r>
          </a:p>
        </p:txBody>
      </p:sp>
    </p:spTree>
    <p:extLst>
      <p:ext uri="{BB962C8B-B14F-4D97-AF65-F5344CB8AC3E}">
        <p14:creationId xmlns:p14="http://schemas.microsoft.com/office/powerpoint/2010/main" val="29163183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253304"/>
            <a:ext cx="7886700" cy="799221"/>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Disposición de elementos (</a:t>
            </a:r>
            <a:r>
              <a:rPr lang="en-US" sz="3600" b="1" i="1" dirty="0">
                <a:solidFill>
                  <a:srgbClr val="04617B"/>
                </a:solidFill>
                <a:effectLst>
                  <a:outerShdw blurRad="38100" dist="38100" dir="2700000" algn="tl">
                    <a:srgbClr val="C0C0C0"/>
                  </a:outerShdw>
                </a:effectLst>
                <a:latin typeface="Constantia"/>
              </a:rPr>
              <a:t>layout</a:t>
            </a:r>
            <a:r>
              <a:rPr lang="es-ES" sz="3600" b="1" i="1" dirty="0">
                <a:solidFill>
                  <a:srgbClr val="04617B"/>
                </a:solidFill>
                <a:effectLst>
                  <a:outerShdw blurRad="38100" dist="38100" dir="2700000" algn="tl">
                    <a:srgbClr val="C0C0C0"/>
                  </a:outerShdw>
                </a:effectLst>
                <a:latin typeface="Constantia"/>
              </a:rPr>
              <a:t>)</a:t>
            </a:r>
          </a:p>
        </p:txBody>
      </p:sp>
      <p:sp>
        <p:nvSpPr>
          <p:cNvPr id="17" name="CuadroTexto 16"/>
          <p:cNvSpPr txBox="1"/>
          <p:nvPr/>
        </p:nvSpPr>
        <p:spPr>
          <a:xfrm>
            <a:off x="1687204" y="1302846"/>
            <a:ext cx="5506572" cy="369332"/>
          </a:xfrm>
          <a:prstGeom prst="rect">
            <a:avLst/>
          </a:prstGeom>
          <a:noFill/>
        </p:spPr>
        <p:txBody>
          <a:bodyPr wrap="none" rtlCol="0">
            <a:spAutoFit/>
          </a:bodyPr>
          <a:lstStyle/>
          <a:p>
            <a:r>
              <a:rPr lang="es-ES" dirty="0"/>
              <a:t>Divisiones  (</a:t>
            </a:r>
            <a:r>
              <a:rPr lang="en-US" i="1" dirty="0"/>
              <a:t>div, header, </a:t>
            </a:r>
            <a:r>
              <a:rPr lang="en-US" i="1" dirty="0" err="1"/>
              <a:t>nav</a:t>
            </a:r>
            <a:r>
              <a:rPr lang="en-US" i="1" dirty="0"/>
              <a:t>, article, section, aside, footer</a:t>
            </a:r>
            <a:r>
              <a:rPr lang="es-ES" dirty="0"/>
              <a:t>)</a:t>
            </a:r>
            <a:endParaRPr lang="es-ES" b="1" dirty="0"/>
          </a:p>
        </p:txBody>
      </p:sp>
      <p:sp>
        <p:nvSpPr>
          <p:cNvPr id="19" name="Rectángulo 18"/>
          <p:cNvSpPr/>
          <p:nvPr/>
        </p:nvSpPr>
        <p:spPr>
          <a:xfrm>
            <a:off x="874784" y="1286074"/>
            <a:ext cx="80483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a:t>Estilos </a:t>
            </a:r>
          </a:p>
        </p:txBody>
      </p:sp>
      <p:sp>
        <p:nvSpPr>
          <p:cNvPr id="30" name="Rectángulo 29"/>
          <p:cNvSpPr/>
          <p:nvPr/>
        </p:nvSpPr>
        <p:spPr>
          <a:xfrm>
            <a:off x="874784" y="3203757"/>
            <a:ext cx="599203" cy="369332"/>
          </a:xfrm>
          <a:prstGeom prst="rect">
            <a:avLst/>
          </a:prstGeom>
        </p:spPr>
        <p:txBody>
          <a:bodyPr wrap="none">
            <a:spAutoFit/>
          </a:bodyPr>
          <a:lstStyle/>
          <a:p>
            <a:r>
              <a:rPr lang="en-US" b="1" dirty="0"/>
              <a:t>float</a:t>
            </a:r>
            <a:endParaRPr lang="en-US" dirty="0"/>
          </a:p>
        </p:txBody>
      </p:sp>
      <p:cxnSp>
        <p:nvCxnSpPr>
          <p:cNvPr id="31" name="Conector recto de flecha 30"/>
          <p:cNvCxnSpPr>
            <a:stCxn id="30" idx="3"/>
            <a:endCxn id="32" idx="1"/>
          </p:cNvCxnSpPr>
          <p:nvPr/>
        </p:nvCxnSpPr>
        <p:spPr>
          <a:xfrm>
            <a:off x="1473987" y="3388423"/>
            <a:ext cx="1488079" cy="95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p:cNvSpPr txBox="1"/>
          <p:nvPr/>
        </p:nvSpPr>
        <p:spPr>
          <a:xfrm>
            <a:off x="2962066" y="3160309"/>
            <a:ext cx="618439" cy="646331"/>
          </a:xfrm>
          <a:prstGeom prst="rect">
            <a:avLst/>
          </a:prstGeom>
          <a:noFill/>
        </p:spPr>
        <p:txBody>
          <a:bodyPr wrap="none" rtlCol="0">
            <a:spAutoFit/>
          </a:bodyPr>
          <a:lstStyle/>
          <a:p>
            <a:r>
              <a:rPr lang="en-US" i="1" dirty="0"/>
              <a:t>left</a:t>
            </a:r>
          </a:p>
          <a:p>
            <a:r>
              <a:rPr lang="en-US" i="1" dirty="0"/>
              <a:t>right</a:t>
            </a:r>
          </a:p>
        </p:txBody>
      </p:sp>
      <p:sp>
        <p:nvSpPr>
          <p:cNvPr id="34" name="CuadroTexto 33"/>
          <p:cNvSpPr txBox="1"/>
          <p:nvPr/>
        </p:nvSpPr>
        <p:spPr>
          <a:xfrm>
            <a:off x="874784" y="3621974"/>
            <a:ext cx="636713" cy="369332"/>
          </a:xfrm>
          <a:prstGeom prst="rect">
            <a:avLst/>
          </a:prstGeom>
          <a:noFill/>
        </p:spPr>
        <p:txBody>
          <a:bodyPr wrap="none" rtlCol="0">
            <a:spAutoFit/>
          </a:bodyPr>
          <a:lstStyle/>
          <a:p>
            <a:r>
              <a:rPr lang="en-US" b="1" dirty="0"/>
              <a:t>clear</a:t>
            </a:r>
          </a:p>
        </p:txBody>
      </p:sp>
      <p:sp>
        <p:nvSpPr>
          <p:cNvPr id="36" name="Rectángulo 35"/>
          <p:cNvSpPr/>
          <p:nvPr/>
        </p:nvSpPr>
        <p:spPr>
          <a:xfrm>
            <a:off x="874784" y="2069284"/>
            <a:ext cx="873124" cy="369332"/>
          </a:xfrm>
          <a:prstGeom prst="rect">
            <a:avLst/>
          </a:prstGeom>
        </p:spPr>
        <p:txBody>
          <a:bodyPr wrap="square">
            <a:spAutoFit/>
          </a:bodyPr>
          <a:lstStyle/>
          <a:p>
            <a:r>
              <a:rPr lang="en-US" b="1" dirty="0"/>
              <a:t>height</a:t>
            </a:r>
          </a:p>
        </p:txBody>
      </p:sp>
      <p:sp>
        <p:nvSpPr>
          <p:cNvPr id="37" name="Rectángulo 36"/>
          <p:cNvSpPr/>
          <p:nvPr/>
        </p:nvSpPr>
        <p:spPr>
          <a:xfrm>
            <a:off x="874784" y="2483162"/>
            <a:ext cx="756206" cy="369332"/>
          </a:xfrm>
          <a:prstGeom prst="rect">
            <a:avLst/>
          </a:prstGeom>
        </p:spPr>
        <p:txBody>
          <a:bodyPr wrap="square">
            <a:spAutoFit/>
          </a:bodyPr>
          <a:lstStyle/>
          <a:p>
            <a:r>
              <a:rPr lang="es-ES" b="1" dirty="0"/>
              <a:t>width</a:t>
            </a:r>
          </a:p>
        </p:txBody>
      </p:sp>
      <p:cxnSp>
        <p:nvCxnSpPr>
          <p:cNvPr id="38" name="Conector recto de flecha 37"/>
          <p:cNvCxnSpPr>
            <a:stCxn id="36" idx="3"/>
            <a:endCxn id="40" idx="1"/>
          </p:cNvCxnSpPr>
          <p:nvPr/>
        </p:nvCxnSpPr>
        <p:spPr>
          <a:xfrm>
            <a:off x="1747908" y="2253950"/>
            <a:ext cx="1523377" cy="229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stCxn id="37" idx="3"/>
            <a:endCxn id="40" idx="1"/>
          </p:cNvCxnSpPr>
          <p:nvPr/>
        </p:nvCxnSpPr>
        <p:spPr>
          <a:xfrm flipV="1">
            <a:off x="1630990" y="2483143"/>
            <a:ext cx="1640295" cy="18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3271285" y="2298477"/>
            <a:ext cx="4798526" cy="369332"/>
          </a:xfrm>
          <a:prstGeom prst="rect">
            <a:avLst/>
          </a:prstGeom>
          <a:noFill/>
        </p:spPr>
        <p:txBody>
          <a:bodyPr wrap="square" rtlCol="0">
            <a:spAutoFit/>
          </a:bodyPr>
          <a:lstStyle/>
          <a:p>
            <a:r>
              <a:rPr lang="es-ES" dirty="0"/>
              <a:t>pixeles, igual que en otras etiquetas de bloques</a:t>
            </a:r>
          </a:p>
        </p:txBody>
      </p:sp>
      <p:cxnSp>
        <p:nvCxnSpPr>
          <p:cNvPr id="47" name="Conector recto de flecha 46"/>
          <p:cNvCxnSpPr>
            <a:stCxn id="34" idx="3"/>
            <a:endCxn id="32" idx="1"/>
          </p:cNvCxnSpPr>
          <p:nvPr/>
        </p:nvCxnSpPr>
        <p:spPr>
          <a:xfrm flipV="1">
            <a:off x="1511497" y="3483475"/>
            <a:ext cx="1450569"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ángulo 53"/>
          <p:cNvSpPr/>
          <p:nvPr/>
        </p:nvSpPr>
        <p:spPr>
          <a:xfrm>
            <a:off x="844864" y="4644988"/>
            <a:ext cx="933269" cy="369332"/>
          </a:xfrm>
          <a:prstGeom prst="rect">
            <a:avLst/>
          </a:prstGeom>
        </p:spPr>
        <p:txBody>
          <a:bodyPr wrap="none">
            <a:spAutoFit/>
          </a:bodyPr>
          <a:lstStyle/>
          <a:p>
            <a:r>
              <a:rPr lang="es-ES" b="1" dirty="0"/>
              <a:t>position</a:t>
            </a:r>
          </a:p>
        </p:txBody>
      </p:sp>
      <p:sp>
        <p:nvSpPr>
          <p:cNvPr id="55" name="CuadroTexto 54"/>
          <p:cNvSpPr txBox="1"/>
          <p:nvPr/>
        </p:nvSpPr>
        <p:spPr>
          <a:xfrm>
            <a:off x="2541667" y="4367989"/>
            <a:ext cx="6144374" cy="923330"/>
          </a:xfrm>
          <a:prstGeom prst="rect">
            <a:avLst/>
          </a:prstGeom>
          <a:noFill/>
        </p:spPr>
        <p:txBody>
          <a:bodyPr wrap="none" rtlCol="0">
            <a:spAutoFit/>
          </a:bodyPr>
          <a:lstStyle/>
          <a:p>
            <a:r>
              <a:rPr lang="en-US" i="1" dirty="0"/>
              <a:t>absolute</a:t>
            </a:r>
            <a:r>
              <a:rPr lang="es-ES" dirty="0"/>
              <a:t>: posición fija respecto al elemento contenedor (</a:t>
            </a:r>
            <a:r>
              <a:rPr lang="en-US" i="1" dirty="0"/>
              <a:t>parent</a:t>
            </a:r>
            <a:r>
              <a:rPr lang="es-ES" dirty="0"/>
              <a:t>)</a:t>
            </a:r>
          </a:p>
          <a:p>
            <a:r>
              <a:rPr lang="en-US" i="1" dirty="0"/>
              <a:t>relative</a:t>
            </a:r>
            <a:r>
              <a:rPr lang="es-ES" dirty="0"/>
              <a:t>: desplazamiento de su posición natural</a:t>
            </a:r>
          </a:p>
          <a:p>
            <a:r>
              <a:rPr lang="en-US" i="1" dirty="0"/>
              <a:t>fixed</a:t>
            </a:r>
            <a:r>
              <a:rPr lang="es-ES" dirty="0"/>
              <a:t>: valor fijo en la ventana del navegador</a:t>
            </a:r>
          </a:p>
        </p:txBody>
      </p:sp>
      <p:cxnSp>
        <p:nvCxnSpPr>
          <p:cNvPr id="57" name="Conector recto de flecha 56"/>
          <p:cNvCxnSpPr>
            <a:stCxn id="54" idx="3"/>
            <a:endCxn id="55" idx="1"/>
          </p:cNvCxnSpPr>
          <p:nvPr/>
        </p:nvCxnSpPr>
        <p:spPr>
          <a:xfrm>
            <a:off x="1778133" y="4829654"/>
            <a:ext cx="763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ángulo 59"/>
          <p:cNvSpPr/>
          <p:nvPr/>
        </p:nvSpPr>
        <p:spPr>
          <a:xfrm>
            <a:off x="874784" y="5252503"/>
            <a:ext cx="873124" cy="1200329"/>
          </a:xfrm>
          <a:prstGeom prst="rect">
            <a:avLst/>
          </a:prstGeom>
        </p:spPr>
        <p:txBody>
          <a:bodyPr wrap="none">
            <a:spAutoFit/>
          </a:bodyPr>
          <a:lstStyle/>
          <a:p>
            <a:r>
              <a:rPr lang="en-US" b="1" dirty="0"/>
              <a:t>top</a:t>
            </a:r>
            <a:br>
              <a:rPr lang="en-US" b="1" dirty="0"/>
            </a:br>
            <a:r>
              <a:rPr lang="en-US" b="1" dirty="0"/>
              <a:t>right</a:t>
            </a:r>
            <a:br>
              <a:rPr lang="en-US" b="1" dirty="0"/>
            </a:br>
            <a:r>
              <a:rPr lang="en-US" b="1" dirty="0"/>
              <a:t>bottom</a:t>
            </a:r>
            <a:br>
              <a:rPr lang="en-US" b="1" dirty="0"/>
            </a:br>
            <a:r>
              <a:rPr lang="en-US" b="1" dirty="0"/>
              <a:t>left</a:t>
            </a:r>
            <a:endParaRPr lang="es-ES" b="1" dirty="0"/>
          </a:p>
        </p:txBody>
      </p:sp>
      <p:cxnSp>
        <p:nvCxnSpPr>
          <p:cNvPr id="64" name="Conector recto de flecha 63"/>
          <p:cNvCxnSpPr>
            <a:stCxn id="60" idx="3"/>
            <a:endCxn id="65" idx="1"/>
          </p:cNvCxnSpPr>
          <p:nvPr/>
        </p:nvCxnSpPr>
        <p:spPr>
          <a:xfrm>
            <a:off x="1747908" y="5852668"/>
            <a:ext cx="1257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CuadroTexto 64"/>
          <p:cNvSpPr txBox="1"/>
          <p:nvPr/>
        </p:nvSpPr>
        <p:spPr>
          <a:xfrm>
            <a:off x="3005049" y="5668002"/>
            <a:ext cx="4681987" cy="369332"/>
          </a:xfrm>
          <a:prstGeom prst="rect">
            <a:avLst/>
          </a:prstGeom>
          <a:noFill/>
        </p:spPr>
        <p:txBody>
          <a:bodyPr wrap="none" rtlCol="0">
            <a:spAutoFit/>
          </a:bodyPr>
          <a:lstStyle/>
          <a:p>
            <a:r>
              <a:rPr lang="es-ES" dirty="0"/>
              <a:t>valores en pixeles correspondientes a la posición</a:t>
            </a:r>
          </a:p>
        </p:txBody>
      </p:sp>
      <p:sp>
        <p:nvSpPr>
          <p:cNvPr id="4" name="Rectángulo 3"/>
          <p:cNvSpPr/>
          <p:nvPr/>
        </p:nvSpPr>
        <p:spPr>
          <a:xfrm>
            <a:off x="4024341" y="3036263"/>
            <a:ext cx="4572000" cy="1200329"/>
          </a:xfrm>
          <a:prstGeom prst="rect">
            <a:avLst/>
          </a:prstGeom>
        </p:spPr>
        <p:txBody>
          <a:bodyPr>
            <a:spAutoFit/>
          </a:bodyPr>
          <a:lstStyle/>
          <a:p>
            <a:r>
              <a:rPr lang="en-US" i="1" dirty="0"/>
              <a:t>Float</a:t>
            </a:r>
            <a:r>
              <a:rPr lang="es-ES" dirty="0"/>
              <a:t> indica si un elemento puede o no flotar en una dirección</a:t>
            </a:r>
            <a:r>
              <a:rPr lang="en-US" dirty="0"/>
              <a:t>. Clear </a:t>
            </a:r>
            <a:r>
              <a:rPr lang="es-ES" dirty="0"/>
              <a:t>indica los lados de un elemento en los que no se pueden situar otros elementos flotantes. </a:t>
            </a:r>
          </a:p>
        </p:txBody>
      </p:sp>
    </p:spTree>
    <p:extLst>
      <p:ext uri="{BB962C8B-B14F-4D97-AF65-F5344CB8AC3E}">
        <p14:creationId xmlns:p14="http://schemas.microsoft.com/office/powerpoint/2010/main" val="2656059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adroTexto 16"/>
          <p:cNvSpPr txBox="1"/>
          <p:nvPr/>
        </p:nvSpPr>
        <p:spPr>
          <a:xfrm>
            <a:off x="1687204" y="1302846"/>
            <a:ext cx="5506572" cy="369332"/>
          </a:xfrm>
          <a:prstGeom prst="rect">
            <a:avLst/>
          </a:prstGeom>
          <a:noFill/>
        </p:spPr>
        <p:txBody>
          <a:bodyPr wrap="none" rtlCol="0">
            <a:spAutoFit/>
          </a:bodyPr>
          <a:lstStyle/>
          <a:p>
            <a:r>
              <a:rPr lang="es-ES" dirty="0"/>
              <a:t>Divisiones  (</a:t>
            </a:r>
            <a:r>
              <a:rPr lang="en-US" dirty="0"/>
              <a:t>div, header, </a:t>
            </a:r>
            <a:r>
              <a:rPr lang="en-US" dirty="0" err="1"/>
              <a:t>nav</a:t>
            </a:r>
            <a:r>
              <a:rPr lang="en-US" dirty="0"/>
              <a:t>, article, section, aside, footer</a:t>
            </a:r>
            <a:r>
              <a:rPr lang="es-ES" dirty="0"/>
              <a:t>)</a:t>
            </a:r>
            <a:endParaRPr lang="es-ES" b="1" dirty="0"/>
          </a:p>
        </p:txBody>
      </p:sp>
      <p:sp>
        <p:nvSpPr>
          <p:cNvPr id="19" name="Rectángulo 18"/>
          <p:cNvSpPr/>
          <p:nvPr/>
        </p:nvSpPr>
        <p:spPr>
          <a:xfrm>
            <a:off x="874784" y="1286074"/>
            <a:ext cx="80483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a:t>Estilos </a:t>
            </a:r>
          </a:p>
        </p:txBody>
      </p:sp>
      <p:sp>
        <p:nvSpPr>
          <p:cNvPr id="6" name="Rectángulo 5"/>
          <p:cNvSpPr/>
          <p:nvPr/>
        </p:nvSpPr>
        <p:spPr>
          <a:xfrm>
            <a:off x="1155032" y="3401390"/>
            <a:ext cx="1048747" cy="369332"/>
          </a:xfrm>
          <a:prstGeom prst="rect">
            <a:avLst/>
          </a:prstGeom>
        </p:spPr>
        <p:txBody>
          <a:bodyPr wrap="square">
            <a:spAutoFit/>
          </a:bodyPr>
          <a:lstStyle/>
          <a:p>
            <a:r>
              <a:rPr lang="en-US" b="1" dirty="0"/>
              <a:t>visibility</a:t>
            </a:r>
          </a:p>
        </p:txBody>
      </p:sp>
      <p:sp>
        <p:nvSpPr>
          <p:cNvPr id="7" name="Rectángulo 6"/>
          <p:cNvSpPr/>
          <p:nvPr/>
        </p:nvSpPr>
        <p:spPr>
          <a:xfrm>
            <a:off x="2821190" y="3405940"/>
            <a:ext cx="2195281" cy="369332"/>
          </a:xfrm>
          <a:prstGeom prst="rect">
            <a:avLst/>
          </a:prstGeom>
        </p:spPr>
        <p:txBody>
          <a:bodyPr wrap="none">
            <a:spAutoFit/>
          </a:bodyPr>
          <a:lstStyle/>
          <a:p>
            <a:r>
              <a:rPr lang="es-ES" dirty="0"/>
              <a:t>Elemento visible o no</a:t>
            </a:r>
          </a:p>
        </p:txBody>
      </p:sp>
      <p:sp>
        <p:nvSpPr>
          <p:cNvPr id="12" name="Rectángulo 11"/>
          <p:cNvSpPr/>
          <p:nvPr/>
        </p:nvSpPr>
        <p:spPr>
          <a:xfrm>
            <a:off x="1155032" y="5096421"/>
            <a:ext cx="957119" cy="369332"/>
          </a:xfrm>
          <a:prstGeom prst="rect">
            <a:avLst/>
          </a:prstGeom>
        </p:spPr>
        <p:txBody>
          <a:bodyPr wrap="square">
            <a:spAutoFit/>
          </a:bodyPr>
          <a:lstStyle/>
          <a:p>
            <a:r>
              <a:rPr lang="en-US" b="1" dirty="0"/>
              <a:t>z-index</a:t>
            </a:r>
          </a:p>
        </p:txBody>
      </p:sp>
      <p:sp>
        <p:nvSpPr>
          <p:cNvPr id="14" name="Rectángulo 13"/>
          <p:cNvSpPr/>
          <p:nvPr/>
        </p:nvSpPr>
        <p:spPr>
          <a:xfrm>
            <a:off x="2821190" y="5096421"/>
            <a:ext cx="5336076" cy="369332"/>
          </a:xfrm>
          <a:prstGeom prst="rect">
            <a:avLst/>
          </a:prstGeom>
        </p:spPr>
        <p:txBody>
          <a:bodyPr wrap="none">
            <a:spAutoFit/>
          </a:bodyPr>
          <a:lstStyle/>
          <a:p>
            <a:r>
              <a:rPr lang="es-ES" dirty="0"/>
              <a:t>Establece el orden en que se apila (</a:t>
            </a:r>
            <a:r>
              <a:rPr lang="en-US" i="1" dirty="0"/>
              <a:t>stack</a:t>
            </a:r>
            <a:r>
              <a:rPr lang="es-ES" dirty="0"/>
              <a:t>) un elemento </a:t>
            </a:r>
          </a:p>
        </p:txBody>
      </p:sp>
      <p:sp>
        <p:nvSpPr>
          <p:cNvPr id="15" name="Rectángulo 14"/>
          <p:cNvSpPr/>
          <p:nvPr/>
        </p:nvSpPr>
        <p:spPr>
          <a:xfrm>
            <a:off x="1155032" y="4143091"/>
            <a:ext cx="1115111" cy="369332"/>
          </a:xfrm>
          <a:prstGeom prst="rect">
            <a:avLst/>
          </a:prstGeom>
        </p:spPr>
        <p:txBody>
          <a:bodyPr wrap="square">
            <a:spAutoFit/>
          </a:bodyPr>
          <a:lstStyle/>
          <a:p>
            <a:r>
              <a:rPr lang="en-US" b="1" dirty="0"/>
              <a:t>overflow</a:t>
            </a:r>
          </a:p>
        </p:txBody>
      </p:sp>
      <p:sp>
        <p:nvSpPr>
          <p:cNvPr id="16" name="Rectángulo 15"/>
          <p:cNvSpPr/>
          <p:nvPr/>
        </p:nvSpPr>
        <p:spPr>
          <a:xfrm>
            <a:off x="2809983" y="4004592"/>
            <a:ext cx="5611657" cy="646331"/>
          </a:xfrm>
          <a:prstGeom prst="rect">
            <a:avLst/>
          </a:prstGeom>
        </p:spPr>
        <p:txBody>
          <a:bodyPr wrap="square">
            <a:spAutoFit/>
          </a:bodyPr>
          <a:lstStyle/>
          <a:p>
            <a:r>
              <a:rPr lang="es-ES" dirty="0"/>
              <a:t>Especifica que ocurre si el contenido desborda (</a:t>
            </a:r>
            <a:r>
              <a:rPr lang="en-US" i="1" dirty="0"/>
              <a:t>overflows</a:t>
            </a:r>
            <a:r>
              <a:rPr lang="es-ES" dirty="0"/>
              <a:t>) la caja de un elemento</a:t>
            </a:r>
          </a:p>
        </p:txBody>
      </p:sp>
      <p:sp>
        <p:nvSpPr>
          <p:cNvPr id="20" name="Rectángulo 19"/>
          <p:cNvSpPr/>
          <p:nvPr/>
        </p:nvSpPr>
        <p:spPr>
          <a:xfrm>
            <a:off x="2806009" y="2579341"/>
            <a:ext cx="2328157" cy="646331"/>
          </a:xfrm>
          <a:prstGeom prst="rect">
            <a:avLst/>
          </a:prstGeom>
        </p:spPr>
        <p:txBody>
          <a:bodyPr wrap="square">
            <a:spAutoFit/>
          </a:bodyPr>
          <a:lstStyle/>
          <a:p>
            <a:r>
              <a:rPr lang="es-ES" dirty="0"/>
              <a:t>Especifica como debe aparecer un elemento</a:t>
            </a:r>
          </a:p>
        </p:txBody>
      </p:sp>
      <p:sp>
        <p:nvSpPr>
          <p:cNvPr id="21" name="Rectángulo 20"/>
          <p:cNvSpPr/>
          <p:nvPr/>
        </p:nvSpPr>
        <p:spPr>
          <a:xfrm>
            <a:off x="1155032" y="2738249"/>
            <a:ext cx="937050" cy="369332"/>
          </a:xfrm>
          <a:prstGeom prst="rect">
            <a:avLst/>
          </a:prstGeom>
        </p:spPr>
        <p:txBody>
          <a:bodyPr wrap="square">
            <a:spAutoFit/>
          </a:bodyPr>
          <a:lstStyle/>
          <a:p>
            <a:r>
              <a:rPr lang="en-US" b="1" dirty="0"/>
              <a:t>display</a:t>
            </a:r>
          </a:p>
        </p:txBody>
      </p:sp>
      <p:cxnSp>
        <p:nvCxnSpPr>
          <p:cNvPr id="24" name="Conector recto de flecha 23"/>
          <p:cNvCxnSpPr>
            <a:stCxn id="6" idx="3"/>
            <a:endCxn id="7" idx="1"/>
          </p:cNvCxnSpPr>
          <p:nvPr/>
        </p:nvCxnSpPr>
        <p:spPr>
          <a:xfrm>
            <a:off x="2203779" y="3586056"/>
            <a:ext cx="617411" cy="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a:stCxn id="15" idx="3"/>
            <a:endCxn id="16" idx="1"/>
          </p:cNvCxnSpPr>
          <p:nvPr/>
        </p:nvCxnSpPr>
        <p:spPr>
          <a:xfrm>
            <a:off x="2270143" y="4327757"/>
            <a:ext cx="5398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21" idx="3"/>
            <a:endCxn id="20" idx="1"/>
          </p:cNvCxnSpPr>
          <p:nvPr/>
        </p:nvCxnSpPr>
        <p:spPr>
          <a:xfrm flipV="1">
            <a:off x="2092082" y="2902507"/>
            <a:ext cx="713927" cy="20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5955670" y="2589545"/>
            <a:ext cx="2432188" cy="646331"/>
          </a:xfrm>
          <a:prstGeom prst="rect">
            <a:avLst/>
          </a:prstGeom>
          <a:noFill/>
        </p:spPr>
        <p:txBody>
          <a:bodyPr wrap="square" rtlCol="0">
            <a:spAutoFit/>
          </a:bodyPr>
          <a:lstStyle/>
          <a:p>
            <a:r>
              <a:rPr lang="es-ES" dirty="0"/>
              <a:t>Box, block, </a:t>
            </a:r>
            <a:r>
              <a:rPr lang="es-ES" dirty="0" err="1"/>
              <a:t>flex</a:t>
            </a:r>
            <a:r>
              <a:rPr lang="es-ES" dirty="0"/>
              <a:t>, in-line, </a:t>
            </a:r>
            <a:r>
              <a:rPr lang="es-ES" dirty="0" err="1"/>
              <a:t>list</a:t>
            </a:r>
            <a:r>
              <a:rPr lang="es-ES" dirty="0"/>
              <a:t>-ítem, </a:t>
            </a:r>
            <a:r>
              <a:rPr lang="es-ES" dirty="0" err="1"/>
              <a:t>table</a:t>
            </a:r>
            <a:endParaRPr lang="es-ES" dirty="0"/>
          </a:p>
        </p:txBody>
      </p:sp>
      <p:cxnSp>
        <p:nvCxnSpPr>
          <p:cNvPr id="3" name="Conector recto de flecha 2"/>
          <p:cNvCxnSpPr>
            <a:stCxn id="12" idx="3"/>
            <a:endCxn id="14" idx="1"/>
          </p:cNvCxnSpPr>
          <p:nvPr/>
        </p:nvCxnSpPr>
        <p:spPr>
          <a:xfrm>
            <a:off x="2112151" y="5281087"/>
            <a:ext cx="7090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normAutofit/>
          </a:bodyPr>
          <a:lstStyle/>
          <a:p>
            <a:pPr algn="ctr"/>
            <a:r>
              <a:rPr lang="es-ES" dirty="0"/>
              <a:t>Disposición de elementos (</a:t>
            </a:r>
            <a:r>
              <a:rPr lang="en-US" dirty="0"/>
              <a:t>layout</a:t>
            </a:r>
            <a:r>
              <a:rPr lang="es-ES" dirty="0"/>
              <a:t>)</a:t>
            </a:r>
          </a:p>
        </p:txBody>
      </p:sp>
    </p:spTree>
    <p:extLst>
      <p:ext uri="{BB962C8B-B14F-4D97-AF65-F5344CB8AC3E}">
        <p14:creationId xmlns:p14="http://schemas.microsoft.com/office/powerpoint/2010/main" val="3229110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18998"/>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Formato de las divisiones</a:t>
            </a:r>
          </a:p>
        </p:txBody>
      </p:sp>
      <p:sp>
        <p:nvSpPr>
          <p:cNvPr id="17" name="CuadroTexto 16"/>
          <p:cNvSpPr txBox="1"/>
          <p:nvPr/>
        </p:nvSpPr>
        <p:spPr>
          <a:xfrm>
            <a:off x="1687204" y="1302846"/>
            <a:ext cx="5506572" cy="369332"/>
          </a:xfrm>
          <a:prstGeom prst="rect">
            <a:avLst/>
          </a:prstGeom>
          <a:noFill/>
        </p:spPr>
        <p:txBody>
          <a:bodyPr wrap="none" rtlCol="0">
            <a:spAutoFit/>
          </a:bodyPr>
          <a:lstStyle/>
          <a:p>
            <a:r>
              <a:rPr lang="es-ES" dirty="0"/>
              <a:t>Divisiones  (div, </a:t>
            </a:r>
            <a:r>
              <a:rPr lang="es-ES" dirty="0" err="1"/>
              <a:t>header</a:t>
            </a:r>
            <a:r>
              <a:rPr lang="es-ES" dirty="0"/>
              <a:t>, </a:t>
            </a:r>
            <a:r>
              <a:rPr lang="es-ES" dirty="0" err="1"/>
              <a:t>nav</a:t>
            </a:r>
            <a:r>
              <a:rPr lang="es-ES" dirty="0"/>
              <a:t>, </a:t>
            </a:r>
            <a:r>
              <a:rPr lang="es-ES" dirty="0" err="1"/>
              <a:t>article</a:t>
            </a:r>
            <a:r>
              <a:rPr lang="es-ES" dirty="0"/>
              <a:t>, </a:t>
            </a:r>
            <a:r>
              <a:rPr lang="es-ES" dirty="0" err="1"/>
              <a:t>section</a:t>
            </a:r>
            <a:r>
              <a:rPr lang="es-ES" dirty="0"/>
              <a:t>, </a:t>
            </a:r>
            <a:r>
              <a:rPr lang="es-ES" dirty="0" err="1"/>
              <a:t>aside</a:t>
            </a:r>
            <a:r>
              <a:rPr lang="es-ES" dirty="0"/>
              <a:t>, </a:t>
            </a:r>
            <a:r>
              <a:rPr lang="es-ES" dirty="0" err="1"/>
              <a:t>footer</a:t>
            </a:r>
            <a:r>
              <a:rPr lang="es-ES" dirty="0"/>
              <a:t>)</a:t>
            </a:r>
            <a:endParaRPr lang="es-ES" b="1" dirty="0"/>
          </a:p>
        </p:txBody>
      </p:sp>
      <p:sp>
        <p:nvSpPr>
          <p:cNvPr id="19" name="Rectángulo 18"/>
          <p:cNvSpPr/>
          <p:nvPr/>
        </p:nvSpPr>
        <p:spPr>
          <a:xfrm>
            <a:off x="874784" y="1286074"/>
            <a:ext cx="80483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a:t>Estilos </a:t>
            </a:r>
          </a:p>
        </p:txBody>
      </p:sp>
      <p:sp>
        <p:nvSpPr>
          <p:cNvPr id="22" name="CuadroTexto 21"/>
          <p:cNvSpPr txBox="1"/>
          <p:nvPr/>
        </p:nvSpPr>
        <p:spPr>
          <a:xfrm>
            <a:off x="1742426" y="2060154"/>
            <a:ext cx="819263" cy="369332"/>
          </a:xfrm>
          <a:prstGeom prst="rect">
            <a:avLst/>
          </a:prstGeom>
          <a:noFill/>
        </p:spPr>
        <p:txBody>
          <a:bodyPr wrap="none" rtlCol="0">
            <a:spAutoFit/>
          </a:bodyPr>
          <a:lstStyle/>
          <a:p>
            <a:r>
              <a:rPr lang="es-ES" b="1" dirty="0" err="1"/>
              <a:t>margin</a:t>
            </a:r>
            <a:endParaRPr lang="es-ES" b="1" dirty="0"/>
          </a:p>
        </p:txBody>
      </p:sp>
      <p:sp>
        <p:nvSpPr>
          <p:cNvPr id="24" name="CuadroTexto 23"/>
          <p:cNvSpPr txBox="1"/>
          <p:nvPr/>
        </p:nvSpPr>
        <p:spPr>
          <a:xfrm>
            <a:off x="1742426" y="2872487"/>
            <a:ext cx="934871" cy="369332"/>
          </a:xfrm>
          <a:prstGeom prst="rect">
            <a:avLst/>
          </a:prstGeom>
          <a:noFill/>
        </p:spPr>
        <p:txBody>
          <a:bodyPr wrap="none" rtlCol="0">
            <a:spAutoFit/>
          </a:bodyPr>
          <a:lstStyle/>
          <a:p>
            <a:r>
              <a:rPr lang="es-ES" b="1" dirty="0" err="1"/>
              <a:t>padding</a:t>
            </a:r>
            <a:endParaRPr lang="es-ES" b="1" dirty="0"/>
          </a:p>
        </p:txBody>
      </p:sp>
      <p:sp>
        <p:nvSpPr>
          <p:cNvPr id="26" name="CuadroTexto 25"/>
          <p:cNvSpPr txBox="1"/>
          <p:nvPr/>
        </p:nvSpPr>
        <p:spPr>
          <a:xfrm>
            <a:off x="4424736" y="2280921"/>
            <a:ext cx="3834127" cy="369332"/>
          </a:xfrm>
          <a:prstGeom prst="rect">
            <a:avLst/>
          </a:prstGeom>
          <a:noFill/>
        </p:spPr>
        <p:txBody>
          <a:bodyPr wrap="none" rtlCol="0">
            <a:spAutoFit/>
          </a:bodyPr>
          <a:lstStyle/>
          <a:p>
            <a:r>
              <a:rPr lang="es-ES" dirty="0"/>
              <a:t>igual que en otras etiquetas de bloques</a:t>
            </a:r>
          </a:p>
        </p:txBody>
      </p:sp>
      <p:cxnSp>
        <p:nvCxnSpPr>
          <p:cNvPr id="28" name="Conector recto de flecha 27"/>
          <p:cNvCxnSpPr/>
          <p:nvPr/>
        </p:nvCxnSpPr>
        <p:spPr>
          <a:xfrm>
            <a:off x="2561689" y="2244820"/>
            <a:ext cx="1863047" cy="22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flipV="1">
            <a:off x="2677297" y="2465587"/>
            <a:ext cx="1747439" cy="591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ángulo 35"/>
          <p:cNvSpPr/>
          <p:nvPr/>
        </p:nvSpPr>
        <p:spPr>
          <a:xfrm>
            <a:off x="2029090" y="5032950"/>
            <a:ext cx="772327" cy="369332"/>
          </a:xfrm>
          <a:prstGeom prst="rect">
            <a:avLst/>
          </a:prstGeom>
        </p:spPr>
        <p:txBody>
          <a:bodyPr wrap="square">
            <a:spAutoFit/>
          </a:bodyPr>
          <a:lstStyle/>
          <a:p>
            <a:r>
              <a:rPr lang="es-ES" b="1" dirty="0"/>
              <a:t>color</a:t>
            </a:r>
          </a:p>
        </p:txBody>
      </p:sp>
      <p:sp>
        <p:nvSpPr>
          <p:cNvPr id="37" name="Rectángulo 36"/>
          <p:cNvSpPr/>
          <p:nvPr/>
        </p:nvSpPr>
        <p:spPr>
          <a:xfrm>
            <a:off x="994521" y="5441561"/>
            <a:ext cx="1897546" cy="369332"/>
          </a:xfrm>
          <a:prstGeom prst="rect">
            <a:avLst/>
          </a:prstGeom>
        </p:spPr>
        <p:txBody>
          <a:bodyPr wrap="square">
            <a:spAutoFit/>
          </a:bodyPr>
          <a:lstStyle/>
          <a:p>
            <a:r>
              <a:rPr lang="es-ES" b="1" dirty="0" err="1"/>
              <a:t>background</a:t>
            </a:r>
            <a:r>
              <a:rPr lang="es-ES" b="1" dirty="0"/>
              <a:t>-color</a:t>
            </a:r>
          </a:p>
        </p:txBody>
      </p:sp>
      <p:cxnSp>
        <p:nvCxnSpPr>
          <p:cNvPr id="38" name="Conector recto de flecha 37"/>
          <p:cNvCxnSpPr>
            <a:stCxn id="36" idx="3"/>
            <a:endCxn id="40" idx="1"/>
          </p:cNvCxnSpPr>
          <p:nvPr/>
        </p:nvCxnSpPr>
        <p:spPr>
          <a:xfrm>
            <a:off x="2801417" y="5217616"/>
            <a:ext cx="1314971" cy="223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stCxn id="37" idx="3"/>
            <a:endCxn id="40" idx="1"/>
          </p:cNvCxnSpPr>
          <p:nvPr/>
        </p:nvCxnSpPr>
        <p:spPr>
          <a:xfrm flipV="1">
            <a:off x="2892067" y="5441561"/>
            <a:ext cx="1224321"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4116388" y="5256895"/>
            <a:ext cx="4075003" cy="369332"/>
          </a:xfrm>
          <a:prstGeom prst="rect">
            <a:avLst/>
          </a:prstGeom>
          <a:noFill/>
        </p:spPr>
        <p:txBody>
          <a:bodyPr wrap="square" rtlCol="0">
            <a:spAutoFit/>
          </a:bodyPr>
          <a:lstStyle/>
          <a:p>
            <a:r>
              <a:rPr lang="es-ES" dirty="0"/>
              <a:t>igual que en otras etiquetas de bloques</a:t>
            </a:r>
          </a:p>
        </p:txBody>
      </p:sp>
      <p:sp>
        <p:nvSpPr>
          <p:cNvPr id="13" name="Rectángulo 12"/>
          <p:cNvSpPr/>
          <p:nvPr/>
        </p:nvSpPr>
        <p:spPr>
          <a:xfrm>
            <a:off x="806579" y="2322687"/>
            <a:ext cx="2980752" cy="369332"/>
          </a:xfrm>
          <a:prstGeom prst="rect">
            <a:avLst/>
          </a:prstGeom>
        </p:spPr>
        <p:txBody>
          <a:bodyPr wrap="none">
            <a:spAutoFit/>
          </a:bodyPr>
          <a:lstStyle/>
          <a:p>
            <a:r>
              <a:rPr lang="en-US" dirty="0"/>
              <a:t>(-top, -right, -bottom, or -left )</a:t>
            </a:r>
          </a:p>
        </p:txBody>
      </p:sp>
      <p:sp>
        <p:nvSpPr>
          <p:cNvPr id="41" name="Rectángulo 40"/>
          <p:cNvSpPr/>
          <p:nvPr/>
        </p:nvSpPr>
        <p:spPr>
          <a:xfrm>
            <a:off x="806579" y="3192548"/>
            <a:ext cx="2980752" cy="369332"/>
          </a:xfrm>
          <a:prstGeom prst="rect">
            <a:avLst/>
          </a:prstGeom>
        </p:spPr>
        <p:txBody>
          <a:bodyPr wrap="none">
            <a:spAutoFit/>
          </a:bodyPr>
          <a:lstStyle/>
          <a:p>
            <a:r>
              <a:rPr lang="en-US" dirty="0"/>
              <a:t>(-top, -right, -bottom, or -left )</a:t>
            </a:r>
          </a:p>
        </p:txBody>
      </p:sp>
      <p:sp>
        <p:nvSpPr>
          <p:cNvPr id="3" name="CuadroTexto 2"/>
          <p:cNvSpPr txBox="1"/>
          <p:nvPr/>
        </p:nvSpPr>
        <p:spPr>
          <a:xfrm>
            <a:off x="3191292" y="2917718"/>
            <a:ext cx="2743200" cy="646331"/>
          </a:xfrm>
          <a:prstGeom prst="rect">
            <a:avLst/>
          </a:prstGeom>
        </p:spPr>
        <p:txBody>
          <a:bodyPr rtlCol="0">
            <a:spAutoFit/>
          </a:bodyPr>
          <a:lstStyle/>
          <a:p>
            <a:pPr algn="ctr"/>
            <a:r>
              <a:rPr lang="es-ES" dirty="0"/>
              <a:t>Haga clic para agregar texto</a:t>
            </a:r>
          </a:p>
        </p:txBody>
      </p:sp>
      <p:sp>
        <p:nvSpPr>
          <p:cNvPr id="4" name="CuadroTexto 3"/>
          <p:cNvSpPr txBox="1"/>
          <p:nvPr/>
        </p:nvSpPr>
        <p:spPr>
          <a:xfrm>
            <a:off x="1306436" y="4062409"/>
            <a:ext cx="1255254" cy="376417"/>
          </a:xfrm>
          <a:prstGeom prst="rect">
            <a:avLst/>
          </a:prstGeom>
        </p:spPr>
        <p:txBody>
          <a:bodyPr wrap="square" rtlCol="0">
            <a:spAutoFit/>
          </a:bodyPr>
          <a:lstStyle/>
          <a:p>
            <a:pPr algn="ctr"/>
            <a:r>
              <a:rPr lang="es-ES" b="1" dirty="0"/>
              <a:t>box-</a:t>
            </a:r>
            <a:r>
              <a:rPr lang="es-ES" b="1" dirty="0" err="1"/>
              <a:t>sizing</a:t>
            </a:r>
            <a:endParaRPr lang="es-ES" b="1" dirty="0"/>
          </a:p>
        </p:txBody>
      </p:sp>
      <p:sp>
        <p:nvSpPr>
          <p:cNvPr id="5" name="CuadroTexto 4"/>
          <p:cNvSpPr txBox="1"/>
          <p:nvPr/>
        </p:nvSpPr>
        <p:spPr>
          <a:xfrm>
            <a:off x="4116388" y="3925888"/>
            <a:ext cx="1498801" cy="646112"/>
          </a:xfrm>
          <a:prstGeom prst="rect">
            <a:avLst/>
          </a:prstGeom>
        </p:spPr>
        <p:txBody>
          <a:bodyPr wrap="square" rtlCol="0">
            <a:spAutoFit/>
          </a:bodyPr>
          <a:lstStyle/>
          <a:p>
            <a:pPr algn="ctr"/>
            <a:r>
              <a:rPr lang="en-US" dirty="0"/>
              <a:t>content-box</a:t>
            </a:r>
          </a:p>
          <a:p>
            <a:pPr algn="ctr"/>
            <a:r>
              <a:rPr lang="en-US" dirty="0"/>
              <a:t>border-box</a:t>
            </a:r>
          </a:p>
        </p:txBody>
      </p:sp>
      <p:cxnSp>
        <p:nvCxnSpPr>
          <p:cNvPr id="20" name="Conector recto de flecha 19"/>
          <p:cNvCxnSpPr>
            <a:stCxn id="4" idx="3"/>
            <a:endCxn id="5" idx="1"/>
          </p:cNvCxnSpPr>
          <p:nvPr/>
        </p:nvCxnSpPr>
        <p:spPr>
          <a:xfrm flipV="1">
            <a:off x="2561690" y="4248944"/>
            <a:ext cx="1554698" cy="1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50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Quinta generación (2008…)</a:t>
            </a:r>
          </a:p>
        </p:txBody>
      </p:sp>
      <p:sp>
        <p:nvSpPr>
          <p:cNvPr id="16" name="Rectángulo 15"/>
          <p:cNvSpPr/>
          <p:nvPr/>
        </p:nvSpPr>
        <p:spPr>
          <a:xfrm>
            <a:off x="628650" y="1649459"/>
            <a:ext cx="2835820" cy="4247317"/>
          </a:xfrm>
          <a:prstGeom prst="rect">
            <a:avLst/>
          </a:prstGeom>
        </p:spPr>
        <p:txBody>
          <a:bodyPr wrap="square">
            <a:spAutoFit/>
          </a:bodyPr>
          <a:lstStyle/>
          <a:p>
            <a:pPr marL="285750" indent="-285750">
              <a:buFont typeface="Wingdings" panose="05000000000000000000" pitchFamily="2" charset="2"/>
              <a:buChar char="ü"/>
            </a:pPr>
            <a:r>
              <a:rPr lang="es-ES" dirty="0"/>
              <a:t>La eclosión absoluta de las </a:t>
            </a:r>
            <a:r>
              <a:rPr lang="es-ES" b="1" dirty="0"/>
              <a:t>redes sociales </a:t>
            </a:r>
            <a:r>
              <a:rPr lang="es-ES" dirty="0"/>
              <a:t>y otras formas </a:t>
            </a:r>
            <a:r>
              <a:rPr lang="es-ES" b="1" dirty="0"/>
              <a:t>2.0</a:t>
            </a:r>
            <a:r>
              <a:rPr lang="es-ES" dirty="0"/>
              <a:t>, condiciona totalmente nuevos modelos de diseño web.</a:t>
            </a:r>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a:t>La aparición del iPhone (29 de junio de 2007) y el rápido desarrollo de los </a:t>
            </a:r>
            <a:r>
              <a:rPr lang="en-US" b="1" i="1" dirty="0"/>
              <a:t>smartphones</a:t>
            </a:r>
            <a:r>
              <a:rPr lang="es-ES" dirty="0"/>
              <a:t> que vino tras él ha dado lugar a un nuevo concepto de la web, dominado por el </a:t>
            </a:r>
            <a:r>
              <a:rPr lang="en-US" b="1" dirty="0"/>
              <a:t>Responsive Web Design (RWD)</a:t>
            </a:r>
            <a:r>
              <a:rPr lang="es-ES" b="1" dirty="0"/>
              <a:t>.</a:t>
            </a:r>
          </a:p>
        </p:txBody>
      </p:sp>
      <p:pic>
        <p:nvPicPr>
          <p:cNvPr id="9" name="Imagen 8"/>
          <p:cNvPicPr>
            <a:picLocks noChangeAspect="1"/>
          </p:cNvPicPr>
          <p:nvPr/>
        </p:nvPicPr>
        <p:blipFill>
          <a:blip r:embed="rId3"/>
          <a:stretch>
            <a:fillRect/>
          </a:stretch>
        </p:blipFill>
        <p:spPr>
          <a:xfrm>
            <a:off x="3892581" y="1373023"/>
            <a:ext cx="2851079" cy="4400879"/>
          </a:xfrm>
          <a:prstGeom prst="rect">
            <a:avLst/>
          </a:prstGeom>
        </p:spPr>
      </p:pic>
      <p:sp>
        <p:nvSpPr>
          <p:cNvPr id="11" name="AutoShape 2" descr="Resultado de imagen de Ethan Marcot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2" name="Picture 4" descr="http://frontenddesignconference.com/_site/public/images/photos/ethan-marcot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970" y="2343672"/>
            <a:ext cx="2276475" cy="227647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6357349" y="4473681"/>
            <a:ext cx="2036796"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u="sng" dirty="0"/>
              <a:t>Responsive Web Design. </a:t>
            </a:r>
            <a:br>
              <a:rPr lang="en-US" dirty="0"/>
            </a:br>
            <a:r>
              <a:rPr lang="en-US" dirty="0"/>
              <a:t>Ethan </a:t>
            </a:r>
            <a:r>
              <a:rPr lang="en-US" dirty="0" err="1"/>
              <a:t>Marcotte</a:t>
            </a:r>
            <a:r>
              <a:rPr lang="en-US" dirty="0"/>
              <a:t>. </a:t>
            </a:r>
            <a:br>
              <a:rPr lang="en-US" dirty="0"/>
            </a:br>
            <a:r>
              <a:rPr lang="en-US" dirty="0"/>
              <a:t>A Book Apart, 2011.</a:t>
            </a:r>
            <a:endParaRPr lang="es-ES" dirty="0"/>
          </a:p>
        </p:txBody>
      </p:sp>
    </p:spTree>
    <p:extLst>
      <p:ext uri="{BB962C8B-B14F-4D97-AF65-F5344CB8AC3E}">
        <p14:creationId xmlns:p14="http://schemas.microsoft.com/office/powerpoint/2010/main" val="143817173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Ejemplo: HTML</a:t>
            </a:r>
          </a:p>
        </p:txBody>
      </p:sp>
      <p:sp>
        <p:nvSpPr>
          <p:cNvPr id="2" name="CuadroTexto 1"/>
          <p:cNvSpPr txBox="1"/>
          <p:nvPr/>
        </p:nvSpPr>
        <p:spPr>
          <a:xfrm>
            <a:off x="1036749" y="1513512"/>
            <a:ext cx="7558611" cy="461664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s-ES"/>
            </a:defPPr>
            <a:lvl1pPr>
              <a:tabLst>
                <a:tab pos="536575" algn="l"/>
              </a:tabLst>
              <a:defRPr sz="1400">
                <a:latin typeface="Courier New" panose="02070309020205020404" pitchFamily="49" charset="0"/>
                <a:cs typeface="Courier New" panose="02070309020205020404" pitchFamily="49" charset="0"/>
              </a:defRPr>
            </a:lvl1pPr>
          </a:lstStyle>
          <a:p>
            <a:r>
              <a:rPr lang="es-ES" dirty="0"/>
              <a:t>&lt;</a:t>
            </a:r>
            <a:r>
              <a:rPr lang="es-ES" dirty="0" err="1"/>
              <a:t>body</a:t>
            </a:r>
            <a:r>
              <a:rPr lang="es-ES" dirty="0"/>
              <a:t>&gt;</a:t>
            </a:r>
          </a:p>
          <a:p>
            <a:r>
              <a:rPr lang="es-ES" dirty="0"/>
              <a:t>	&lt;div id="</a:t>
            </a:r>
            <a:r>
              <a:rPr lang="es-ES" dirty="0" err="1"/>
              <a:t>container</a:t>
            </a:r>
            <a:r>
              <a:rPr lang="es-ES" dirty="0"/>
              <a:t>"&gt;</a:t>
            </a:r>
          </a:p>
          <a:p>
            <a:r>
              <a:rPr lang="es-ES" dirty="0"/>
              <a:t>		&lt;div id="</a:t>
            </a:r>
            <a:r>
              <a:rPr lang="es-ES" dirty="0" err="1"/>
              <a:t>header</a:t>
            </a:r>
            <a:r>
              <a:rPr lang="es-ES" dirty="0"/>
              <a:t>"&gt;</a:t>
            </a:r>
          </a:p>
          <a:p>
            <a:r>
              <a:rPr lang="es-ES" dirty="0"/>
              <a:t>			&lt;h1&gt;</a:t>
            </a:r>
            <a:r>
              <a:rPr lang="es-ES" dirty="0" err="1"/>
              <a:t>Main</a:t>
            </a:r>
            <a:r>
              <a:rPr lang="es-ES" dirty="0"/>
              <a:t> </a:t>
            </a:r>
            <a:r>
              <a:rPr lang="es-ES" dirty="0" err="1"/>
              <a:t>Title</a:t>
            </a:r>
            <a:r>
              <a:rPr lang="es-ES" dirty="0"/>
              <a:t> of Web Page (2)&lt;/h1&gt;</a:t>
            </a:r>
          </a:p>
          <a:p>
            <a:r>
              <a:rPr lang="es-ES" dirty="0"/>
              <a:t>		&lt;/div&gt;</a:t>
            </a:r>
          </a:p>
          <a:p>
            <a:r>
              <a:rPr lang="es-ES" dirty="0"/>
              <a:t>		&lt;div id="</a:t>
            </a:r>
            <a:r>
              <a:rPr lang="es-ES" dirty="0" err="1"/>
              <a:t>menu</a:t>
            </a:r>
            <a:r>
              <a:rPr lang="es-ES" dirty="0"/>
              <a:t>"&gt;</a:t>
            </a:r>
          </a:p>
          <a:p>
            <a:r>
              <a:rPr lang="es-ES" dirty="0"/>
              <a:t>			&lt;h2&gt;</a:t>
            </a:r>
            <a:r>
              <a:rPr lang="es-ES" dirty="0" err="1"/>
              <a:t>Menu</a:t>
            </a:r>
            <a:r>
              <a:rPr lang="es-ES" dirty="0"/>
              <a:t>&lt;/h2&gt;</a:t>
            </a:r>
          </a:p>
          <a:p>
            <a:r>
              <a:rPr lang="es-ES" dirty="0"/>
              <a:t>			&lt;</a:t>
            </a:r>
            <a:r>
              <a:rPr lang="es-ES" dirty="0" err="1"/>
              <a:t>ul</a:t>
            </a:r>
            <a:r>
              <a:rPr lang="es-ES" dirty="0"/>
              <a:t>&gt;</a:t>
            </a:r>
          </a:p>
          <a:p>
            <a:r>
              <a:rPr lang="es-ES" dirty="0"/>
              <a:t>			    &lt;li&gt;HTML&lt;/li&gt;</a:t>
            </a:r>
          </a:p>
          <a:p>
            <a:r>
              <a:rPr lang="es-ES" dirty="0"/>
              <a:t>			    &lt;li&gt;CSS&lt;/li&gt;</a:t>
            </a:r>
          </a:p>
          <a:p>
            <a:r>
              <a:rPr lang="es-ES" dirty="0"/>
              <a:t>			    &lt;li&gt;JavaScript&lt;/li&gt;</a:t>
            </a:r>
          </a:p>
          <a:p>
            <a:r>
              <a:rPr lang="es-ES" dirty="0"/>
              <a:t>			&lt;/</a:t>
            </a:r>
            <a:r>
              <a:rPr lang="es-ES" dirty="0" err="1"/>
              <a:t>ul</a:t>
            </a:r>
            <a:r>
              <a:rPr lang="es-ES" dirty="0"/>
              <a:t>&gt;</a:t>
            </a:r>
          </a:p>
          <a:p>
            <a:r>
              <a:rPr lang="es-ES" dirty="0"/>
              <a:t>		&lt;/div&gt;</a:t>
            </a:r>
          </a:p>
          <a:p>
            <a:r>
              <a:rPr lang="es-ES" dirty="0"/>
              <a:t>		&lt;div id="</a:t>
            </a:r>
            <a:r>
              <a:rPr lang="es-ES" dirty="0" err="1"/>
              <a:t>content</a:t>
            </a:r>
            <a:r>
              <a:rPr lang="es-ES" dirty="0"/>
              <a:t>"&gt;</a:t>
            </a:r>
          </a:p>
          <a:p>
            <a:r>
              <a:rPr lang="es-ES" dirty="0"/>
              <a:t>			&lt;p&gt;Content </a:t>
            </a:r>
            <a:r>
              <a:rPr lang="es-ES" dirty="0" err="1"/>
              <a:t>goes</a:t>
            </a:r>
            <a:r>
              <a:rPr lang="es-ES" dirty="0"/>
              <a:t> </a:t>
            </a:r>
            <a:r>
              <a:rPr lang="es-ES" dirty="0" err="1"/>
              <a:t>here</a:t>
            </a:r>
            <a:r>
              <a:rPr lang="es-ES" dirty="0"/>
              <a:t>&lt;/p&gt;</a:t>
            </a:r>
          </a:p>
          <a:p>
            <a:r>
              <a:rPr lang="es-ES" dirty="0"/>
              <a:t>		&lt;/div&gt;</a:t>
            </a:r>
          </a:p>
          <a:p>
            <a:r>
              <a:rPr lang="es-ES" dirty="0"/>
              <a:t>		&lt;div id="</a:t>
            </a:r>
            <a:r>
              <a:rPr lang="es-ES" dirty="0" err="1"/>
              <a:t>footer</a:t>
            </a:r>
            <a:r>
              <a:rPr lang="es-ES" dirty="0"/>
              <a:t>"&gt;</a:t>
            </a:r>
          </a:p>
          <a:p>
            <a:r>
              <a:rPr lang="es-ES" dirty="0"/>
              <a:t>			&lt;p&gt;Copyright © W3Schools.com&lt;/p&gt;</a:t>
            </a:r>
          </a:p>
          <a:p>
            <a:r>
              <a:rPr lang="es-ES" dirty="0"/>
              <a:t>		&lt;/div&gt;</a:t>
            </a:r>
          </a:p>
          <a:p>
            <a:r>
              <a:rPr lang="es-ES" dirty="0"/>
              <a:t>	&lt;/div&gt;</a:t>
            </a:r>
          </a:p>
          <a:p>
            <a:r>
              <a:rPr lang="es-ES" dirty="0"/>
              <a:t>&lt;/</a:t>
            </a:r>
            <a:r>
              <a:rPr lang="es-ES" dirty="0" err="1"/>
              <a:t>body</a:t>
            </a:r>
            <a:r>
              <a:rPr lang="es-ES" dirty="0"/>
              <a:t>&gt;</a:t>
            </a:r>
          </a:p>
        </p:txBody>
      </p:sp>
      <p:pic>
        <p:nvPicPr>
          <p:cNvPr id="8" name="Imagen 7"/>
          <p:cNvPicPr>
            <a:picLocks noChangeAspect="1"/>
          </p:cNvPicPr>
          <p:nvPr/>
        </p:nvPicPr>
        <p:blipFill rotWithShape="1">
          <a:blip r:embed="rId3"/>
          <a:srcRect r="15056"/>
          <a:stretch/>
        </p:blipFill>
        <p:spPr>
          <a:xfrm>
            <a:off x="5746371" y="2523414"/>
            <a:ext cx="3144712" cy="2496057"/>
          </a:xfrm>
          <a:prstGeom prst="rect">
            <a:avLst/>
          </a:prstGeom>
        </p:spPr>
      </p:pic>
    </p:spTree>
    <p:extLst>
      <p:ext uri="{BB962C8B-B14F-4D97-AF65-F5344CB8AC3E}">
        <p14:creationId xmlns:p14="http://schemas.microsoft.com/office/powerpoint/2010/main" val="990719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a:t>
            </a:r>
          </a:p>
        </p:txBody>
      </p:sp>
      <p:sp>
        <p:nvSpPr>
          <p:cNvPr id="2" name="CuadroTexto 1"/>
          <p:cNvSpPr txBox="1"/>
          <p:nvPr/>
        </p:nvSpPr>
        <p:spPr>
          <a:xfrm>
            <a:off x="1036749" y="1513512"/>
            <a:ext cx="7558611" cy="923330"/>
          </a:xfrm>
          <a:prstGeom prst="rect">
            <a:avLst/>
          </a:prstGeom>
          <a:noFill/>
        </p:spPr>
        <p:txBody>
          <a:bodyPr wrap="square" rtlCol="0">
            <a:spAutoFit/>
          </a:bodyPr>
          <a:lstStyle/>
          <a:p>
            <a:r>
              <a:rPr lang="es-ES" b="1" dirty="0"/>
              <a:t>Modelo de Web con divisiones HTML4</a:t>
            </a:r>
            <a:r>
              <a:rPr lang="es-ES" dirty="0"/>
              <a:t>: Usando un editor de HTML (e.g. </a:t>
            </a:r>
            <a:r>
              <a:rPr lang="es-ES" dirty="0" err="1"/>
              <a:t>Bluefish</a:t>
            </a:r>
            <a:r>
              <a:rPr lang="es-ES" dirty="0"/>
              <a:t>) creamos un documento HTML incluyendo 5 divisiones (la primera como contenedor de las otras 4), tal como se recoge en la figura.</a:t>
            </a:r>
          </a:p>
        </p:txBody>
      </p:sp>
      <p:sp>
        <p:nvSpPr>
          <p:cNvPr id="9" name="CuadroTexto 8"/>
          <p:cNvSpPr txBox="1"/>
          <p:nvPr/>
        </p:nvSpPr>
        <p:spPr>
          <a:xfrm>
            <a:off x="1015073" y="5634377"/>
            <a:ext cx="7130221" cy="646331"/>
          </a:xfrm>
          <a:prstGeom prst="rect">
            <a:avLst/>
          </a:prstGeom>
          <a:noFill/>
        </p:spPr>
        <p:txBody>
          <a:bodyPr wrap="square" rtlCol="0">
            <a:spAutoFit/>
          </a:bodyPr>
          <a:lstStyle/>
          <a:p>
            <a:r>
              <a:rPr lang="es-ES" dirty="0"/>
              <a:t>Objetivo: Utilizar la etiqueta &lt;div&gt; para organizar la disposición (</a:t>
            </a:r>
            <a:r>
              <a:rPr lang="es-ES" dirty="0" err="1"/>
              <a:t>layout</a:t>
            </a:r>
            <a:r>
              <a:rPr lang="es-ES" dirty="0"/>
              <a:t>) de los elementos de una </a:t>
            </a:r>
            <a:r>
              <a:rPr lang="es-ES"/>
              <a:t>página HTLM4</a:t>
            </a:r>
            <a:endParaRPr lang="es-ES" dirty="0"/>
          </a:p>
        </p:txBody>
      </p:sp>
      <p:pic>
        <p:nvPicPr>
          <p:cNvPr id="4" name="Imagen 3"/>
          <p:cNvPicPr>
            <a:picLocks noChangeAspect="1"/>
          </p:cNvPicPr>
          <p:nvPr/>
        </p:nvPicPr>
        <p:blipFill>
          <a:blip r:embed="rId3"/>
          <a:stretch>
            <a:fillRect/>
          </a:stretch>
        </p:blipFill>
        <p:spPr>
          <a:xfrm>
            <a:off x="1134894" y="2538360"/>
            <a:ext cx="7010400" cy="2819400"/>
          </a:xfrm>
          <a:prstGeom prst="rect">
            <a:avLst/>
          </a:prstGeom>
        </p:spPr>
      </p:pic>
      <p:sp>
        <p:nvSpPr>
          <p:cNvPr id="10" name="Pentágono 9">
            <a:hlinkClick r:id="rId4" action="ppaction://hlinksldjump"/>
          </p:cNvPr>
          <p:cNvSpPr/>
          <p:nvPr/>
        </p:nvSpPr>
        <p:spPr>
          <a:xfrm>
            <a:off x="8403771" y="6259285"/>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27071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Solución: hoja de estilo CSS</a:t>
            </a:r>
          </a:p>
        </p:txBody>
      </p:sp>
      <p:sp>
        <p:nvSpPr>
          <p:cNvPr id="4" name="Rectángulo 3"/>
          <p:cNvSpPr/>
          <p:nvPr/>
        </p:nvSpPr>
        <p:spPr>
          <a:xfrm>
            <a:off x="891680" y="1436926"/>
            <a:ext cx="4634477" cy="332398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container</a:t>
            </a:r>
            <a:r>
              <a:rPr lang="es-ES" sz="1400" dirty="0">
                <a:solidFill>
                  <a:schemeClr val="dk1"/>
                </a:solidFill>
                <a:latin typeface="Courier New" panose="02070309020205020404" pitchFamily="49" charset="0"/>
                <a:cs typeface="Courier New" panose="02070309020205020404" pitchFamily="49" charset="0"/>
              </a:rPr>
              <a:t>{width:700px;}</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header</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background</a:t>
            </a:r>
            <a:r>
              <a:rPr lang="es-ES" sz="1400" dirty="0">
                <a:solidFill>
                  <a:schemeClr val="dk1"/>
                </a:solidFill>
                <a:latin typeface="Courier New" panose="02070309020205020404" pitchFamily="49" charset="0"/>
                <a:cs typeface="Courier New" panose="02070309020205020404" pitchFamily="49" charset="0"/>
              </a:rPr>
              <a:t>-color:#FFA500;</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			width:100%}</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menu</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background</a:t>
            </a:r>
            <a:r>
              <a:rPr lang="es-ES" sz="1400" dirty="0">
                <a:solidFill>
                  <a:schemeClr val="dk1"/>
                </a:solidFill>
                <a:latin typeface="Courier New" panose="02070309020205020404" pitchFamily="49" charset="0"/>
                <a:cs typeface="Courier New" panose="02070309020205020404" pitchFamily="49" charset="0"/>
              </a:rPr>
              <a:t>-color:#FFD700;</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       height:200px;</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       width:20%;</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float:left</a:t>
            </a:r>
            <a:r>
              <a:rPr lang="es-ES" sz="1400" dirty="0">
                <a:solidFill>
                  <a:schemeClr val="dk1"/>
                </a:solidFill>
                <a:latin typeface="Courier New" panose="02070309020205020404" pitchFamily="49" charset="0"/>
                <a:cs typeface="Courier New" panose="02070309020205020404" pitchFamily="49" charset="0"/>
              </a:rPr>
              <a:t>;}</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content</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background</a:t>
            </a:r>
            <a:r>
              <a:rPr lang="es-ES" sz="1400" dirty="0">
                <a:solidFill>
                  <a:schemeClr val="dk1"/>
                </a:solidFill>
                <a:latin typeface="Courier New" panose="02070309020205020404" pitchFamily="49" charset="0"/>
                <a:cs typeface="Courier New" panose="02070309020205020404" pitchFamily="49" charset="0"/>
              </a:rPr>
              <a:t>-color:#EEEEEE;</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		   height:200px;</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		   width:80%;</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float:left</a:t>
            </a:r>
            <a:r>
              <a:rPr lang="es-ES" sz="1400" dirty="0">
                <a:solidFill>
                  <a:schemeClr val="dk1"/>
                </a:solidFill>
                <a:latin typeface="Courier New" panose="02070309020205020404" pitchFamily="49" charset="0"/>
                <a:cs typeface="Courier New" panose="02070309020205020404" pitchFamily="49" charset="0"/>
              </a:rPr>
              <a:t>;}</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footer</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background</a:t>
            </a:r>
            <a:r>
              <a:rPr lang="es-ES" sz="1400" dirty="0">
                <a:solidFill>
                  <a:schemeClr val="dk1"/>
                </a:solidFill>
                <a:latin typeface="Courier New" panose="02070309020205020404" pitchFamily="49" charset="0"/>
                <a:cs typeface="Courier New" panose="02070309020205020404" pitchFamily="49" charset="0"/>
              </a:rPr>
              <a:t>-color:#FFA500;</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clear:both</a:t>
            </a:r>
            <a:r>
              <a:rPr lang="es-ES" sz="1400" dirty="0">
                <a:solidFill>
                  <a:schemeClr val="dk1"/>
                </a:solidFill>
                <a:latin typeface="Courier New" panose="02070309020205020404" pitchFamily="49" charset="0"/>
                <a:cs typeface="Courier New" panose="02070309020205020404" pitchFamily="49" charset="0"/>
              </a:rPr>
              <a:t>;</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text-align:center</a:t>
            </a:r>
            <a:r>
              <a:rPr lang="es-ES" sz="1400" dirty="0">
                <a:solidFill>
                  <a:schemeClr val="dk1"/>
                </a:solidFill>
                <a:latin typeface="Courier New" panose="02070309020205020404" pitchFamily="49" charset="0"/>
                <a:cs typeface="Courier New" panose="02070309020205020404" pitchFamily="49" charset="0"/>
              </a:rPr>
              <a:t>;}</a:t>
            </a:r>
          </a:p>
          <a:p>
            <a:pPr>
              <a:tabLst>
                <a:tab pos="536575" algn="l"/>
              </a:tabLst>
            </a:pPr>
            <a:r>
              <a:rPr lang="es-ES" sz="1400" dirty="0">
                <a:solidFill>
                  <a:schemeClr val="dk1"/>
                </a:solidFill>
                <a:latin typeface="Courier New" panose="02070309020205020404" pitchFamily="49" charset="0"/>
                <a:cs typeface="Courier New" panose="02070309020205020404" pitchFamily="49" charset="0"/>
              </a:rPr>
              <a:t>h1{margin-bottom:0;}</a:t>
            </a:r>
          </a:p>
        </p:txBody>
      </p:sp>
      <p:pic>
        <p:nvPicPr>
          <p:cNvPr id="8" name="Imagen 7"/>
          <p:cNvPicPr>
            <a:picLocks noChangeAspect="1"/>
          </p:cNvPicPr>
          <p:nvPr/>
        </p:nvPicPr>
        <p:blipFill>
          <a:blip r:embed="rId3"/>
          <a:stretch>
            <a:fillRect/>
          </a:stretch>
        </p:blipFill>
        <p:spPr>
          <a:xfrm>
            <a:off x="4388021" y="4114253"/>
            <a:ext cx="4464996" cy="2228629"/>
          </a:xfrm>
          <a:prstGeom prst="rect">
            <a:avLst/>
          </a:prstGeom>
        </p:spPr>
      </p:pic>
    </p:spTree>
    <p:extLst>
      <p:ext uri="{BB962C8B-B14F-4D97-AF65-F5344CB8AC3E}">
        <p14:creationId xmlns:p14="http://schemas.microsoft.com/office/powerpoint/2010/main" val="1245090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37882" y="301815"/>
            <a:ext cx="7147774" cy="90988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(2a)</a:t>
            </a:r>
          </a:p>
        </p:txBody>
      </p:sp>
      <p:grpSp>
        <p:nvGrpSpPr>
          <p:cNvPr id="5" name="Grupo 4"/>
          <p:cNvGrpSpPr/>
          <p:nvPr/>
        </p:nvGrpSpPr>
        <p:grpSpPr>
          <a:xfrm>
            <a:off x="0" y="0"/>
            <a:ext cx="2073499" cy="6858000"/>
            <a:chOff x="0" y="0"/>
            <a:chExt cx="2073499" cy="6858000"/>
          </a:xfrm>
        </p:grpSpPr>
        <p:sp>
          <p:nvSpPr>
            <p:cNvPr id="6" name="Rectángulo 5"/>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7" name="Pentágono 6"/>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2" name="CuadroTexto 1"/>
          <p:cNvSpPr txBox="1"/>
          <p:nvPr/>
        </p:nvSpPr>
        <p:spPr>
          <a:xfrm>
            <a:off x="1036749" y="1513512"/>
            <a:ext cx="7558611" cy="1200329"/>
          </a:xfrm>
          <a:prstGeom prst="rect">
            <a:avLst/>
          </a:prstGeom>
          <a:noFill/>
        </p:spPr>
        <p:txBody>
          <a:bodyPr wrap="square" rtlCol="0">
            <a:spAutoFit/>
          </a:bodyPr>
          <a:lstStyle/>
          <a:p>
            <a:r>
              <a:rPr lang="es-ES" b="1" dirty="0"/>
              <a:t>Modelo de Web con divisiones HTML5</a:t>
            </a:r>
            <a:r>
              <a:rPr lang="es-ES" dirty="0"/>
              <a:t>: Usando un editor de HTML (e.g. </a:t>
            </a:r>
            <a:r>
              <a:rPr lang="es-ES" dirty="0" err="1"/>
              <a:t>Bluefish</a:t>
            </a:r>
            <a:r>
              <a:rPr lang="es-ES" dirty="0"/>
              <a:t>) modificamos el documento HTML anterior, renombrando la 4 divisiones incluidas en el contenedor, según las nuevas etiquetas semánticas, de modo que el resultado siga siendo el que se recoge en la figura.</a:t>
            </a:r>
          </a:p>
        </p:txBody>
      </p:sp>
      <p:sp>
        <p:nvSpPr>
          <p:cNvPr id="9" name="CuadroTexto 8"/>
          <p:cNvSpPr txBox="1"/>
          <p:nvPr/>
        </p:nvSpPr>
        <p:spPr>
          <a:xfrm>
            <a:off x="1036749" y="5722512"/>
            <a:ext cx="7130221" cy="646331"/>
          </a:xfrm>
          <a:prstGeom prst="rect">
            <a:avLst/>
          </a:prstGeom>
          <a:noFill/>
        </p:spPr>
        <p:txBody>
          <a:bodyPr wrap="square" rtlCol="0">
            <a:spAutoFit/>
          </a:bodyPr>
          <a:lstStyle/>
          <a:p>
            <a:r>
              <a:rPr lang="es-ES" dirty="0"/>
              <a:t>Objetivo: Utilizar las nuevas etiquetas semánticas para organizar la disposición (</a:t>
            </a:r>
            <a:r>
              <a:rPr lang="es-ES" dirty="0" err="1"/>
              <a:t>layout</a:t>
            </a:r>
            <a:r>
              <a:rPr lang="es-ES" dirty="0"/>
              <a:t>) de los elementos de una página HTLM5</a:t>
            </a:r>
          </a:p>
        </p:txBody>
      </p:sp>
      <p:pic>
        <p:nvPicPr>
          <p:cNvPr id="4" name="Imagen 3"/>
          <p:cNvPicPr>
            <a:picLocks noChangeAspect="1"/>
          </p:cNvPicPr>
          <p:nvPr/>
        </p:nvPicPr>
        <p:blipFill>
          <a:blip r:embed="rId3"/>
          <a:stretch>
            <a:fillRect/>
          </a:stretch>
        </p:blipFill>
        <p:spPr>
          <a:xfrm>
            <a:off x="1388282" y="2764409"/>
            <a:ext cx="7010400" cy="2819400"/>
          </a:xfrm>
          <a:prstGeom prst="rect">
            <a:avLst/>
          </a:prstGeom>
        </p:spPr>
      </p:pic>
      <p:sp>
        <p:nvSpPr>
          <p:cNvPr id="10" name="Pentágono 9">
            <a:hlinkClick r:id="rId4" action="ppaction://hlinksldjump"/>
          </p:cNvPr>
          <p:cNvSpPr/>
          <p:nvPr/>
        </p:nvSpPr>
        <p:spPr>
          <a:xfrm>
            <a:off x="8403771" y="6259285"/>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1" name="Pentágono 10">
            <a:hlinkClick r:id="rId5" action="ppaction://hlinksldjump"/>
          </p:cNvPr>
          <p:cNvSpPr/>
          <p:nvPr/>
        </p:nvSpPr>
        <p:spPr>
          <a:xfrm flipH="1">
            <a:off x="133321" y="6270171"/>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5476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37882" y="301815"/>
            <a:ext cx="7147774" cy="90988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(2b)</a:t>
            </a:r>
          </a:p>
        </p:txBody>
      </p:sp>
      <p:grpSp>
        <p:nvGrpSpPr>
          <p:cNvPr id="5" name="Grupo 4"/>
          <p:cNvGrpSpPr/>
          <p:nvPr/>
        </p:nvGrpSpPr>
        <p:grpSpPr>
          <a:xfrm>
            <a:off x="0" y="0"/>
            <a:ext cx="2073499" cy="6858000"/>
            <a:chOff x="0" y="0"/>
            <a:chExt cx="2073499" cy="6858000"/>
          </a:xfrm>
        </p:grpSpPr>
        <p:sp>
          <p:nvSpPr>
            <p:cNvPr id="6" name="Rectángulo 5"/>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7" name="Pentágono 6"/>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2" name="CuadroTexto 1"/>
          <p:cNvSpPr txBox="1"/>
          <p:nvPr/>
        </p:nvSpPr>
        <p:spPr>
          <a:xfrm>
            <a:off x="1036749" y="1513512"/>
            <a:ext cx="7558611" cy="1200329"/>
          </a:xfrm>
          <a:prstGeom prst="rect">
            <a:avLst/>
          </a:prstGeom>
          <a:noFill/>
        </p:spPr>
        <p:txBody>
          <a:bodyPr wrap="square" rtlCol="0">
            <a:spAutoFit/>
          </a:bodyPr>
          <a:lstStyle/>
          <a:p>
            <a:r>
              <a:rPr lang="es-ES" b="1" dirty="0"/>
              <a:t>Web con divisiones HTML5</a:t>
            </a:r>
            <a:r>
              <a:rPr lang="es-ES" dirty="0"/>
              <a:t>: Usando un editor de HTML (e.g. </a:t>
            </a:r>
            <a:r>
              <a:rPr lang="es-ES" dirty="0" err="1"/>
              <a:t>Bluefish</a:t>
            </a:r>
            <a:r>
              <a:rPr lang="es-ES" dirty="0"/>
              <a:t>) comenzamos el diseño de una Web estructurándola mediante las nuevas etiquetas semánticas.</a:t>
            </a:r>
            <a:br>
              <a:rPr lang="es-ES" dirty="0"/>
            </a:br>
            <a:endParaRPr lang="es-ES" dirty="0"/>
          </a:p>
        </p:txBody>
      </p:sp>
      <p:sp>
        <p:nvSpPr>
          <p:cNvPr id="9" name="CuadroTexto 8"/>
          <p:cNvSpPr txBox="1"/>
          <p:nvPr/>
        </p:nvSpPr>
        <p:spPr>
          <a:xfrm>
            <a:off x="1036749" y="5722512"/>
            <a:ext cx="7130221" cy="646331"/>
          </a:xfrm>
          <a:prstGeom prst="rect">
            <a:avLst/>
          </a:prstGeom>
          <a:noFill/>
        </p:spPr>
        <p:txBody>
          <a:bodyPr wrap="square" rtlCol="0">
            <a:spAutoFit/>
          </a:bodyPr>
          <a:lstStyle/>
          <a:p>
            <a:r>
              <a:rPr lang="es-ES" dirty="0"/>
              <a:t>Objetivo: Utilizar las nuevas etiquetas semánticas para organizar la disposición (</a:t>
            </a:r>
            <a:r>
              <a:rPr lang="es-ES" dirty="0" err="1"/>
              <a:t>layout</a:t>
            </a:r>
            <a:r>
              <a:rPr lang="es-ES" dirty="0"/>
              <a:t>) de los elementos de una página HTLM5</a:t>
            </a:r>
          </a:p>
        </p:txBody>
      </p:sp>
      <p:sp>
        <p:nvSpPr>
          <p:cNvPr id="10" name="Pentágono 9">
            <a:hlinkClick r:id="rId3" action="ppaction://hlinksldjump"/>
          </p:cNvPr>
          <p:cNvSpPr/>
          <p:nvPr/>
        </p:nvSpPr>
        <p:spPr>
          <a:xfrm>
            <a:off x="8403771" y="6259285"/>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1" name="Pentágono 10">
            <a:hlinkClick r:id="rId4" action="ppaction://hlinksldjump"/>
          </p:cNvPr>
          <p:cNvSpPr/>
          <p:nvPr/>
        </p:nvSpPr>
        <p:spPr>
          <a:xfrm flipH="1">
            <a:off x="133321" y="6270171"/>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12" name="Imagen 11"/>
          <p:cNvPicPr>
            <a:picLocks noChangeAspect="1"/>
          </p:cNvPicPr>
          <p:nvPr/>
        </p:nvPicPr>
        <p:blipFill>
          <a:blip r:embed="rId5"/>
          <a:stretch>
            <a:fillRect/>
          </a:stretch>
        </p:blipFill>
        <p:spPr>
          <a:xfrm>
            <a:off x="4229963" y="2316914"/>
            <a:ext cx="3559037" cy="3244143"/>
          </a:xfrm>
          <a:prstGeom prst="rect">
            <a:avLst/>
          </a:prstGeom>
        </p:spPr>
      </p:pic>
      <p:sp>
        <p:nvSpPr>
          <p:cNvPr id="8" name="Rectángulo 7"/>
          <p:cNvSpPr/>
          <p:nvPr/>
        </p:nvSpPr>
        <p:spPr>
          <a:xfrm>
            <a:off x="1263430" y="3015656"/>
            <a:ext cx="2048220" cy="923330"/>
          </a:xfrm>
          <a:prstGeom prst="rect">
            <a:avLst/>
          </a:prstGeom>
        </p:spPr>
        <p:txBody>
          <a:bodyPr wrap="square">
            <a:spAutoFit/>
          </a:bodyPr>
          <a:lstStyle/>
          <a:p>
            <a:r>
              <a:rPr lang="es-ES" dirty="0"/>
              <a:t>El resultado puede ser  como el que se recoge en la figura.</a:t>
            </a:r>
          </a:p>
        </p:txBody>
      </p:sp>
    </p:spTree>
    <p:extLst>
      <p:ext uri="{BB962C8B-B14F-4D97-AF65-F5344CB8AC3E}">
        <p14:creationId xmlns:p14="http://schemas.microsoft.com/office/powerpoint/2010/main" val="2075851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Sesión 15</a:t>
            </a:r>
          </a:p>
        </p:txBody>
      </p:sp>
      <p:sp>
        <p:nvSpPr>
          <p:cNvPr id="4" name="Marcador de contenido 3"/>
          <p:cNvSpPr>
            <a:spLocks noGrp="1"/>
          </p:cNvSpPr>
          <p:nvPr>
            <p:ph idx="1"/>
          </p:nvPr>
        </p:nvSpPr>
        <p:spPr>
          <a:xfrm>
            <a:off x="1942415" y="1657374"/>
            <a:ext cx="6591985" cy="3683883"/>
          </a:xfrm>
        </p:spPr>
        <p:txBody>
          <a:bodyPr>
            <a:normAutofit/>
          </a:bodyPr>
          <a:lstStyle/>
          <a:p>
            <a:endParaRPr lang="es-ES" dirty="0"/>
          </a:p>
          <a:p>
            <a:r>
              <a:rPr lang="es-ES" dirty="0"/>
              <a:t>CSS Dinámico</a:t>
            </a:r>
          </a:p>
          <a:p>
            <a:pPr lvl="1"/>
            <a:r>
              <a:rPr lang="es-ES" dirty="0"/>
              <a:t>Transiciones (</a:t>
            </a:r>
            <a:r>
              <a:rPr lang="en-US" i="1" dirty="0"/>
              <a:t>Transition</a:t>
            </a:r>
            <a:r>
              <a:rPr lang="es-ES" dirty="0"/>
              <a:t>)</a:t>
            </a:r>
          </a:p>
          <a:p>
            <a:pPr lvl="1"/>
            <a:r>
              <a:rPr lang="es-ES" dirty="0"/>
              <a:t>Transformaciones (</a:t>
            </a:r>
            <a:r>
              <a:rPr lang="en-US" i="1" dirty="0"/>
              <a:t>Transformation</a:t>
            </a:r>
            <a:r>
              <a:rPr lang="es-ES" dirty="0"/>
              <a:t>)</a:t>
            </a:r>
          </a:p>
          <a:p>
            <a:pPr lvl="1"/>
            <a:r>
              <a:rPr lang="es-ES" dirty="0"/>
              <a:t>Perspectiva en 3D</a:t>
            </a:r>
          </a:p>
          <a:p>
            <a:pPr lvl="1"/>
            <a:r>
              <a:rPr lang="es-ES" dirty="0"/>
              <a:t>Animaciones (</a:t>
            </a:r>
            <a:r>
              <a:rPr lang="en-US" i="1" dirty="0"/>
              <a:t>Animation</a:t>
            </a:r>
            <a:r>
              <a:rPr lang="es-ES" dirty="0"/>
              <a:t>): </a:t>
            </a:r>
            <a:r>
              <a:rPr lang="en-US" i="1" dirty="0" err="1"/>
              <a:t>keyframes</a:t>
            </a:r>
            <a:endParaRPr lang="en-US" i="1" dirty="0"/>
          </a:p>
          <a:p>
            <a:pPr marL="0" indent="0">
              <a:buNone/>
            </a:pPr>
            <a:endParaRPr lang="es-ES" dirty="0"/>
          </a:p>
          <a:p>
            <a:pPr marL="0" indent="0">
              <a:buNone/>
            </a:pPr>
            <a:r>
              <a:rPr lang="es-ES" dirty="0"/>
              <a:t>	 …¿límites?</a:t>
            </a:r>
          </a:p>
        </p:txBody>
      </p:sp>
    </p:spTree>
    <p:extLst>
      <p:ext uri="{BB962C8B-B14F-4D97-AF65-F5344CB8AC3E}">
        <p14:creationId xmlns:p14="http://schemas.microsoft.com/office/powerpoint/2010/main" val="26591337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Sesión 15</a:t>
            </a:r>
          </a:p>
        </p:txBody>
      </p:sp>
      <p:sp>
        <p:nvSpPr>
          <p:cNvPr id="4" name="Marcador de contenido 3"/>
          <p:cNvSpPr>
            <a:spLocks noGrp="1"/>
          </p:cNvSpPr>
          <p:nvPr>
            <p:ph idx="1"/>
          </p:nvPr>
        </p:nvSpPr>
        <p:spPr>
          <a:xfrm>
            <a:off x="1744707" y="1729946"/>
            <a:ext cx="6591985" cy="4181276"/>
          </a:xfrm>
        </p:spPr>
        <p:txBody>
          <a:bodyPr>
            <a:normAutofit fontScale="85000" lnSpcReduction="10000"/>
          </a:bodyPr>
          <a:lstStyle/>
          <a:p>
            <a:r>
              <a:rPr lang="es-ES" dirty="0"/>
              <a:t>Diseño Web. Fases</a:t>
            </a:r>
          </a:p>
          <a:p>
            <a:pPr lvl="1"/>
            <a:r>
              <a:rPr lang="es-ES" dirty="0"/>
              <a:t>Pre-Producción / Producción: Diseño / Codificación</a:t>
            </a:r>
          </a:p>
          <a:p>
            <a:pPr lvl="1"/>
            <a:r>
              <a:rPr lang="es-ES" dirty="0"/>
              <a:t>Pre-producción: navegación, estructura y disposición</a:t>
            </a:r>
          </a:p>
          <a:p>
            <a:r>
              <a:rPr lang="es-ES" dirty="0"/>
              <a:t>Estructura Web. </a:t>
            </a:r>
            <a:br>
              <a:rPr lang="es-ES" dirty="0"/>
            </a:br>
            <a:r>
              <a:rPr lang="es-ES" dirty="0"/>
              <a:t>Estructura (</a:t>
            </a:r>
            <a:r>
              <a:rPr lang="en-US" i="1" dirty="0"/>
              <a:t>layout</a:t>
            </a:r>
            <a:r>
              <a:rPr lang="es-ES" dirty="0"/>
              <a:t>) y composición de páginas</a:t>
            </a:r>
          </a:p>
          <a:p>
            <a:pPr lvl="1"/>
            <a:r>
              <a:rPr lang="es-ES" dirty="0"/>
              <a:t>Divisiones (capas). Disposición y formato.</a:t>
            </a:r>
            <a:br>
              <a:rPr lang="es-ES" dirty="0"/>
            </a:br>
            <a:r>
              <a:rPr lang="es-ES" dirty="0"/>
              <a:t>Aplicación de estilos</a:t>
            </a:r>
            <a:br>
              <a:rPr lang="es-ES" dirty="0"/>
            </a:br>
            <a:br>
              <a:rPr lang="es-ES" dirty="0"/>
            </a:br>
            <a:r>
              <a:rPr lang="en-US" i="1" dirty="0"/>
              <a:t>float, clear, height, width, margin, padding,</a:t>
            </a:r>
            <a:br>
              <a:rPr lang="en-US" i="1" dirty="0"/>
            </a:br>
            <a:r>
              <a:rPr lang="en-US" i="1" dirty="0"/>
              <a:t>display, visibility, overflow, z-index</a:t>
            </a:r>
            <a:br>
              <a:rPr lang="en-US" i="1" dirty="0"/>
            </a:br>
            <a:r>
              <a:rPr lang="en-US" i="1" dirty="0"/>
              <a:t>color, background-color</a:t>
            </a:r>
          </a:p>
          <a:p>
            <a:r>
              <a:rPr lang="es-ES" dirty="0"/>
              <a:t>Estructura en HTML5. Elementos semánticos.</a:t>
            </a:r>
          </a:p>
          <a:p>
            <a:pPr lvl="1"/>
            <a:r>
              <a:rPr lang="en-US" i="1" dirty="0"/>
              <a:t>Header / </a:t>
            </a:r>
            <a:r>
              <a:rPr lang="en-US" i="1" dirty="0" err="1"/>
              <a:t>Nav</a:t>
            </a:r>
            <a:r>
              <a:rPr lang="en-US" i="1" dirty="0"/>
              <a:t> / Article  &amp; Section / Aside / Footer</a:t>
            </a:r>
          </a:p>
        </p:txBody>
      </p:sp>
    </p:spTree>
    <p:extLst>
      <p:ext uri="{BB962C8B-B14F-4D97-AF65-F5344CB8AC3E}">
        <p14:creationId xmlns:p14="http://schemas.microsoft.com/office/powerpoint/2010/main" val="427510895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Tipos de disposición</a:t>
            </a:r>
          </a:p>
        </p:txBody>
      </p:sp>
      <p:sp>
        <p:nvSpPr>
          <p:cNvPr id="3" name="CuadroTexto 2"/>
          <p:cNvSpPr txBox="1"/>
          <p:nvPr/>
        </p:nvSpPr>
        <p:spPr>
          <a:xfrm>
            <a:off x="628650" y="1493949"/>
            <a:ext cx="2292359" cy="2862322"/>
          </a:xfrm>
          <a:prstGeom prst="rect">
            <a:avLst/>
          </a:prstGeom>
          <a:noFill/>
        </p:spPr>
        <p:txBody>
          <a:bodyPr wrap="none" rtlCol="0">
            <a:spAutoFit/>
          </a:bodyPr>
          <a:lstStyle/>
          <a:p>
            <a:pPr marL="285750" indent="-285750">
              <a:buFont typeface="Arial" panose="020B0604020202020204" pitchFamily="34" charset="0"/>
              <a:buChar char="•"/>
            </a:pPr>
            <a:r>
              <a:rPr lang="es-ES" dirty="0"/>
              <a:t>Disposición fija</a:t>
            </a:r>
            <a:br>
              <a:rPr lang="es-ES" dirty="0"/>
            </a:br>
            <a:r>
              <a:rPr lang="es-ES" dirty="0"/>
              <a:t>(</a:t>
            </a:r>
            <a:r>
              <a:rPr lang="en-US" i="1" dirty="0"/>
              <a:t>Fixed width layout</a:t>
            </a:r>
            <a:r>
              <a:rPr lang="es-ES" dirty="0"/>
              <a:t>)</a:t>
            </a:r>
          </a:p>
          <a:p>
            <a:pPr marL="285750" indent="-285750">
              <a:buFont typeface="Arial" panose="020B0604020202020204" pitchFamily="34" charset="0"/>
              <a:buChar char="•"/>
            </a:pPr>
            <a:r>
              <a:rPr lang="es-ES" dirty="0">
                <a:solidFill>
                  <a:prstClr val="black"/>
                </a:solidFill>
              </a:rPr>
              <a:t>Disposición  fluida</a:t>
            </a:r>
            <a:br>
              <a:rPr lang="es-ES" dirty="0">
                <a:solidFill>
                  <a:prstClr val="black"/>
                </a:solidFill>
              </a:rPr>
            </a:br>
            <a:r>
              <a:rPr lang="es-ES" dirty="0">
                <a:solidFill>
                  <a:prstClr val="black"/>
                </a:solidFill>
              </a:rPr>
              <a:t>o “líquida”</a:t>
            </a:r>
            <a:br>
              <a:rPr lang="es-ES" dirty="0">
                <a:solidFill>
                  <a:prstClr val="black"/>
                </a:solidFill>
              </a:rPr>
            </a:br>
            <a:r>
              <a:rPr lang="es-ES" dirty="0">
                <a:solidFill>
                  <a:prstClr val="black"/>
                </a:solidFill>
              </a:rPr>
              <a:t> (</a:t>
            </a:r>
            <a:r>
              <a:rPr lang="en-US" i="1" dirty="0">
                <a:solidFill>
                  <a:prstClr val="black"/>
                </a:solidFill>
              </a:rPr>
              <a:t>Liquid layout</a:t>
            </a:r>
            <a:r>
              <a:rPr lang="es-ES" dirty="0">
                <a:solidFill>
                  <a:prstClr val="black"/>
                </a:solidFill>
              </a:rPr>
              <a:t>)</a:t>
            </a:r>
          </a:p>
          <a:p>
            <a:pPr marL="285750" indent="-285750">
              <a:buFont typeface="Arial" panose="020B0604020202020204" pitchFamily="34" charset="0"/>
              <a:buChar char="•"/>
            </a:pPr>
            <a:r>
              <a:rPr lang="es-ES" dirty="0">
                <a:solidFill>
                  <a:prstClr val="black"/>
                </a:solidFill>
              </a:rPr>
              <a:t>Disposición </a:t>
            </a:r>
            <a:br>
              <a:rPr lang="es-ES" dirty="0">
                <a:solidFill>
                  <a:prstClr val="black"/>
                </a:solidFill>
              </a:rPr>
            </a:br>
            <a:r>
              <a:rPr lang="es-ES" dirty="0">
                <a:solidFill>
                  <a:prstClr val="black"/>
                </a:solidFill>
              </a:rPr>
              <a:t>elástica</a:t>
            </a:r>
            <a:br>
              <a:rPr lang="es-ES" dirty="0">
                <a:solidFill>
                  <a:prstClr val="black"/>
                </a:solidFill>
              </a:rPr>
            </a:br>
            <a:r>
              <a:rPr lang="es-ES" dirty="0">
                <a:solidFill>
                  <a:prstClr val="black"/>
                </a:solidFill>
              </a:rPr>
              <a:t>(</a:t>
            </a:r>
            <a:r>
              <a:rPr lang="en-US" i="1" dirty="0">
                <a:solidFill>
                  <a:prstClr val="black"/>
                </a:solidFill>
              </a:rPr>
              <a:t>Elastic layout</a:t>
            </a:r>
            <a:r>
              <a:rPr lang="es-ES" dirty="0">
                <a:solidFill>
                  <a:prstClr val="black"/>
                </a:solidFill>
              </a:rPr>
              <a:t>)</a:t>
            </a:r>
          </a:p>
          <a:p>
            <a:pPr marL="285750" indent="-285750">
              <a:buFont typeface="Arial" panose="020B0604020202020204" pitchFamily="34" charset="0"/>
              <a:buChar char="•"/>
            </a:pPr>
            <a:r>
              <a:rPr lang="es-ES" dirty="0">
                <a:solidFill>
                  <a:prstClr val="black"/>
                </a:solidFill>
              </a:rPr>
              <a:t>Disposición híbrida</a:t>
            </a:r>
            <a:br>
              <a:rPr lang="es-ES" dirty="0">
                <a:solidFill>
                  <a:prstClr val="black"/>
                </a:solidFill>
              </a:rPr>
            </a:br>
            <a:r>
              <a:rPr lang="es-ES" dirty="0">
                <a:solidFill>
                  <a:prstClr val="black"/>
                </a:solidFill>
              </a:rPr>
              <a:t>(</a:t>
            </a:r>
            <a:r>
              <a:rPr lang="en-US" i="1" dirty="0">
                <a:solidFill>
                  <a:prstClr val="black"/>
                </a:solidFill>
              </a:rPr>
              <a:t>Hybrid Layout)</a:t>
            </a:r>
          </a:p>
        </p:txBody>
      </p:sp>
      <p:grpSp>
        <p:nvGrpSpPr>
          <p:cNvPr id="8" name="Grupo 7"/>
          <p:cNvGrpSpPr/>
          <p:nvPr/>
        </p:nvGrpSpPr>
        <p:grpSpPr>
          <a:xfrm>
            <a:off x="2724043" y="1455312"/>
            <a:ext cx="4724400" cy="5011401"/>
            <a:chOff x="3987084" y="1347763"/>
            <a:chExt cx="4724400" cy="5011401"/>
          </a:xfrm>
        </p:grpSpPr>
        <p:pic>
          <p:nvPicPr>
            <p:cNvPr id="4" name="Imagen 3"/>
            <p:cNvPicPr>
              <a:picLocks noChangeAspect="1"/>
            </p:cNvPicPr>
            <p:nvPr/>
          </p:nvPicPr>
          <p:blipFill>
            <a:blip r:embed="rId3">
              <a:clrChange>
                <a:clrFrom>
                  <a:srgbClr val="37272E"/>
                </a:clrFrom>
                <a:clrTo>
                  <a:srgbClr val="37272E">
                    <a:alpha val="0"/>
                  </a:srgbClr>
                </a:clrTo>
              </a:clrChange>
            </a:blip>
            <a:stretch>
              <a:fillRect/>
            </a:stretch>
          </p:blipFill>
          <p:spPr>
            <a:xfrm>
              <a:off x="3987084" y="1347763"/>
              <a:ext cx="4724400" cy="2581275"/>
            </a:xfrm>
            <a:prstGeom prst="rect">
              <a:avLst/>
            </a:prstGeom>
          </p:spPr>
        </p:pic>
        <p:pic>
          <p:nvPicPr>
            <p:cNvPr id="7" name="Imagen 6"/>
            <p:cNvPicPr>
              <a:picLocks noChangeAspect="1"/>
            </p:cNvPicPr>
            <p:nvPr/>
          </p:nvPicPr>
          <p:blipFill>
            <a:blip r:embed="rId4">
              <a:clrChange>
                <a:clrFrom>
                  <a:srgbClr val="37272E"/>
                </a:clrFrom>
                <a:clrTo>
                  <a:srgbClr val="37272E">
                    <a:alpha val="0"/>
                  </a:srgbClr>
                </a:clrTo>
              </a:clrChange>
            </a:blip>
            <a:stretch>
              <a:fillRect/>
            </a:stretch>
          </p:blipFill>
          <p:spPr>
            <a:xfrm>
              <a:off x="4012842" y="3654064"/>
              <a:ext cx="4600575" cy="2705100"/>
            </a:xfrm>
            <a:prstGeom prst="rect">
              <a:avLst/>
            </a:prstGeom>
          </p:spPr>
        </p:pic>
      </p:grpSp>
      <p:sp>
        <p:nvSpPr>
          <p:cNvPr id="9" name="Rectángulo 8"/>
          <p:cNvSpPr/>
          <p:nvPr/>
        </p:nvSpPr>
        <p:spPr>
          <a:xfrm>
            <a:off x="6772732" y="2684037"/>
            <a:ext cx="1742618"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body {</a:t>
            </a:r>
          </a:p>
          <a:p>
            <a:r>
              <a:rPr lang="en-US" dirty="0"/>
              <a:t>width: 960px;</a:t>
            </a:r>
          </a:p>
          <a:p>
            <a:r>
              <a:rPr lang="en-US" dirty="0"/>
              <a:t>margin: 0 auto;}</a:t>
            </a:r>
            <a:endParaRPr lang="es-ES" dirty="0"/>
          </a:p>
        </p:txBody>
      </p:sp>
      <p:sp>
        <p:nvSpPr>
          <p:cNvPr id="10" name="Rectángulo 9"/>
          <p:cNvSpPr/>
          <p:nvPr/>
        </p:nvSpPr>
        <p:spPr>
          <a:xfrm>
            <a:off x="1468353" y="5114163"/>
            <a:ext cx="1693572"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solidFill>
                  <a:schemeClr val="lt1"/>
                </a:solidFill>
              </a:rPr>
              <a:t>body {</a:t>
            </a:r>
          </a:p>
          <a:p>
            <a:r>
              <a:rPr lang="en-US" dirty="0">
                <a:solidFill>
                  <a:schemeClr val="lt1"/>
                </a:solidFill>
              </a:rPr>
              <a:t>width: 90%;</a:t>
            </a:r>
          </a:p>
          <a:p>
            <a:r>
              <a:rPr lang="en-US" dirty="0">
                <a:solidFill>
                  <a:schemeClr val="lt1"/>
                </a:solidFill>
              </a:rPr>
              <a:t>margin: 0 auto;}</a:t>
            </a:r>
            <a:endParaRPr lang="es-ES" dirty="0">
              <a:solidFill>
                <a:schemeClr val="lt1"/>
              </a:solidFill>
            </a:endParaRPr>
          </a:p>
        </p:txBody>
      </p:sp>
    </p:spTree>
    <p:extLst>
      <p:ext uri="{BB962C8B-B14F-4D97-AF65-F5344CB8AC3E}">
        <p14:creationId xmlns:p14="http://schemas.microsoft.com/office/powerpoint/2010/main" val="3893004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Disposición fija</a:t>
            </a:r>
          </a:p>
        </p:txBody>
      </p:sp>
      <p:pic>
        <p:nvPicPr>
          <p:cNvPr id="3" name="Imagen 2"/>
          <p:cNvPicPr>
            <a:picLocks noChangeAspect="1"/>
          </p:cNvPicPr>
          <p:nvPr/>
        </p:nvPicPr>
        <p:blipFill>
          <a:blip r:embed="rId2"/>
          <a:stretch>
            <a:fillRect/>
          </a:stretch>
        </p:blipFill>
        <p:spPr>
          <a:xfrm>
            <a:off x="628650" y="1366010"/>
            <a:ext cx="6943725" cy="4486275"/>
          </a:xfrm>
          <a:prstGeom prst="rect">
            <a:avLst/>
          </a:prstGeom>
        </p:spPr>
      </p:pic>
      <p:sp>
        <p:nvSpPr>
          <p:cNvPr id="5" name="Rectángulo 4"/>
          <p:cNvSpPr/>
          <p:nvPr/>
        </p:nvSpPr>
        <p:spPr>
          <a:xfrm>
            <a:off x="628650" y="3074505"/>
            <a:ext cx="2972076" cy="23853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6" name="CuadroTexto 5"/>
          <p:cNvSpPr txBox="1"/>
          <p:nvPr/>
        </p:nvSpPr>
        <p:spPr>
          <a:xfrm>
            <a:off x="4590636" y="2597786"/>
            <a:ext cx="3670852"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Ya en 2009, poco más del 2,7% de los usuarios navegaba con resoluciones inferiores a XVGA, que a su vez era la usada por el 40%</a:t>
            </a:r>
          </a:p>
        </p:txBody>
      </p:sp>
      <p:sp>
        <p:nvSpPr>
          <p:cNvPr id="7" name="CuadroTexto 6"/>
          <p:cNvSpPr txBox="1"/>
          <p:nvPr/>
        </p:nvSpPr>
        <p:spPr>
          <a:xfrm>
            <a:off x="4660900" y="4465983"/>
            <a:ext cx="3600588"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Se convirtió en lo habitual optimizar los diseños fijos para este ancho de pantalla, dando a las paginas unos </a:t>
            </a:r>
            <a:r>
              <a:rPr lang="es-ES" b="1" dirty="0"/>
              <a:t>960 </a:t>
            </a:r>
            <a:r>
              <a:rPr lang="es-ES" b="1" dirty="0" err="1"/>
              <a:t>px</a:t>
            </a:r>
            <a:r>
              <a:rPr lang="es-ES" b="1" dirty="0"/>
              <a:t> de ancho </a:t>
            </a:r>
            <a:r>
              <a:rPr lang="es-ES" dirty="0"/>
              <a:t>y dejando unos 65 par la barra de </a:t>
            </a:r>
            <a:r>
              <a:rPr lang="es-ES" dirty="0" err="1"/>
              <a:t>scroll</a:t>
            </a:r>
            <a:r>
              <a:rPr lang="es-ES" dirty="0"/>
              <a:t> de la derecha del navegador</a:t>
            </a:r>
          </a:p>
        </p:txBody>
      </p:sp>
      <p:cxnSp>
        <p:nvCxnSpPr>
          <p:cNvPr id="9" name="Conector recto de flecha 8"/>
          <p:cNvCxnSpPr>
            <a:stCxn id="6" idx="2"/>
          </p:cNvCxnSpPr>
          <p:nvPr/>
        </p:nvCxnSpPr>
        <p:spPr>
          <a:xfrm>
            <a:off x="6426062" y="3798115"/>
            <a:ext cx="23881" cy="66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615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Primer pantallazo (</a:t>
            </a:r>
            <a:r>
              <a:rPr lang="en-US" dirty="0"/>
              <a:t>above the fold</a:t>
            </a:r>
            <a:r>
              <a:rPr lang="es-ES" dirty="0"/>
              <a:t>)</a:t>
            </a:r>
          </a:p>
        </p:txBody>
      </p:sp>
      <p:pic>
        <p:nvPicPr>
          <p:cNvPr id="5" name="Imagen 4"/>
          <p:cNvPicPr>
            <a:picLocks noChangeAspect="1"/>
          </p:cNvPicPr>
          <p:nvPr/>
        </p:nvPicPr>
        <p:blipFill>
          <a:blip r:embed="rId3"/>
          <a:stretch>
            <a:fillRect/>
          </a:stretch>
        </p:blipFill>
        <p:spPr>
          <a:xfrm>
            <a:off x="2086378" y="1268413"/>
            <a:ext cx="6338820" cy="4809346"/>
          </a:xfrm>
          <a:prstGeom prst="rect">
            <a:avLst/>
          </a:prstGeom>
        </p:spPr>
      </p:pic>
      <p:sp>
        <p:nvSpPr>
          <p:cNvPr id="6" name="CuadroTexto 5"/>
          <p:cNvSpPr txBox="1"/>
          <p:nvPr/>
        </p:nvSpPr>
        <p:spPr>
          <a:xfrm>
            <a:off x="628650" y="2137894"/>
            <a:ext cx="266709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En sobremesa y portátiles suele considerarse de unos 570-600 </a:t>
            </a:r>
            <a:r>
              <a:rPr lang="es-ES" dirty="0" err="1"/>
              <a:t>px</a:t>
            </a:r>
            <a:r>
              <a:rPr lang="es-ES" dirty="0"/>
              <a:t> de altura y unos 960 </a:t>
            </a:r>
            <a:r>
              <a:rPr lang="es-ES" dirty="0" err="1"/>
              <a:t>px</a:t>
            </a:r>
            <a:r>
              <a:rPr lang="es-ES" dirty="0"/>
              <a:t> de anchura</a:t>
            </a:r>
          </a:p>
        </p:txBody>
      </p:sp>
    </p:spTree>
    <p:extLst>
      <p:ext uri="{BB962C8B-B14F-4D97-AF65-F5344CB8AC3E}">
        <p14:creationId xmlns:p14="http://schemas.microsoft.com/office/powerpoint/2010/main" val="2696370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Quinta generación (2008…)</a:t>
            </a:r>
          </a:p>
        </p:txBody>
      </p:sp>
      <p:sp>
        <p:nvSpPr>
          <p:cNvPr id="3" name="Rectángulo 2"/>
          <p:cNvSpPr/>
          <p:nvPr/>
        </p:nvSpPr>
        <p:spPr>
          <a:xfrm>
            <a:off x="863600" y="1523904"/>
            <a:ext cx="3498849" cy="2031325"/>
          </a:xfrm>
          <a:prstGeom prst="rect">
            <a:avLst/>
          </a:prstGeom>
        </p:spPr>
        <p:txBody>
          <a:bodyPr wrap="square">
            <a:spAutoFit/>
          </a:bodyPr>
          <a:lstStyle/>
          <a:p>
            <a:r>
              <a:rPr lang="es-ES" dirty="0"/>
              <a:t>Se recupera el concepto de </a:t>
            </a:r>
            <a:r>
              <a:rPr lang="en-US" b="1" dirty="0"/>
              <a:t>Progressive Enhancement </a:t>
            </a:r>
          </a:p>
          <a:p>
            <a:r>
              <a:rPr lang="en-US" dirty="0"/>
              <a:t>(2003) </a:t>
            </a:r>
            <a:r>
              <a:rPr lang="es-ES" dirty="0"/>
              <a:t>en un contexto de aplicaciones cada vez más complejas:</a:t>
            </a:r>
          </a:p>
          <a:p>
            <a:r>
              <a:rPr lang="es-ES" dirty="0"/>
              <a:t>Lleva a la diferenciación entre  dos modelos</a:t>
            </a:r>
          </a:p>
        </p:txBody>
      </p:sp>
      <p:sp>
        <p:nvSpPr>
          <p:cNvPr id="12" name="CuadroTexto 11"/>
          <p:cNvSpPr txBox="1"/>
          <p:nvPr/>
        </p:nvSpPr>
        <p:spPr>
          <a:xfrm>
            <a:off x="1241822" y="3877110"/>
            <a:ext cx="3136733" cy="1754326"/>
          </a:xfrm>
          <a:prstGeom prst="rect">
            <a:avLst/>
          </a:prstGeom>
          <a:noFill/>
        </p:spPr>
        <p:txBody>
          <a:bodyPr wrap="square" rtlCol="0">
            <a:spAutoFit/>
          </a:bodyPr>
          <a:lstStyle/>
          <a:p>
            <a:pPr marL="285750" indent="-285750">
              <a:buFont typeface="Wingdings" panose="05000000000000000000" pitchFamily="2" charset="2"/>
              <a:buChar char="Ø"/>
            </a:pPr>
            <a:r>
              <a:rPr lang="es-ES" dirty="0"/>
              <a:t>el diseño "adaptativo" de </a:t>
            </a:r>
            <a:r>
              <a:rPr lang="es-ES" b="1" dirty="0"/>
              <a:t>sitios Web </a:t>
            </a:r>
            <a:endParaRPr lang="es-ES" dirty="0"/>
          </a:p>
          <a:p>
            <a:pPr marL="285750" indent="-285750">
              <a:buFont typeface="Wingdings" panose="05000000000000000000" pitchFamily="2" charset="2"/>
              <a:buChar char="Ø"/>
            </a:pPr>
            <a:r>
              <a:rPr lang="es-ES" dirty="0"/>
              <a:t>el de </a:t>
            </a:r>
            <a:r>
              <a:rPr lang="es-ES" b="1" dirty="0"/>
              <a:t>aplicaciones Web</a:t>
            </a:r>
            <a:r>
              <a:rPr lang="es-ES" dirty="0"/>
              <a:t>, orientadas mayoritariamente hacia los dispositivos móviles</a:t>
            </a:r>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6851" y="1523904"/>
            <a:ext cx="2043056" cy="3305706"/>
          </a:xfrm>
          <a:prstGeom prst="rect">
            <a:avLst/>
          </a:prstGeom>
        </p:spPr>
      </p:pic>
      <p:pic>
        <p:nvPicPr>
          <p:cNvPr id="12290" name="Picture 2" descr="Aaron Gustaf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5" y="2924610"/>
            <a:ext cx="1419225"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5378617" y="4611549"/>
            <a:ext cx="313673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u="sng" dirty="0"/>
              <a:t>Adaptive Web Design: Crafting Rich Experiences with Progressive Enhancement.</a:t>
            </a:r>
          </a:p>
          <a:p>
            <a:r>
              <a:rPr lang="en-US" dirty="0"/>
              <a:t>Aaron Gustafson. Easy Readers, 2011.</a:t>
            </a:r>
            <a:endParaRPr lang="es-ES" dirty="0"/>
          </a:p>
        </p:txBody>
      </p:sp>
    </p:spTree>
    <p:extLst>
      <p:ext uri="{BB962C8B-B14F-4D97-AF65-F5344CB8AC3E}">
        <p14:creationId xmlns:p14="http://schemas.microsoft.com/office/powerpoint/2010/main" val="54148425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Aplicación a la Web (1)</a:t>
            </a:r>
          </a:p>
        </p:txBody>
      </p:sp>
      <p:pic>
        <p:nvPicPr>
          <p:cNvPr id="3074" name="Picture 2" descr="http://media-cache-ak0.pinimg.com/236x/62/be/c7/62bec740b2b49cff4de590a9e60c29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10092"/>
            <a:ext cx="3121715" cy="32143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media.tumblr.com/tumblr_lc5c2ecQFu1qe2hz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876" y="4053349"/>
            <a:ext cx="3113884" cy="245996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4730010" y="1380769"/>
            <a:ext cx="3333750" cy="2533650"/>
          </a:xfrm>
          <a:prstGeom prst="rect">
            <a:avLst/>
          </a:prstGeom>
        </p:spPr>
      </p:pic>
      <p:pic>
        <p:nvPicPr>
          <p:cNvPr id="4" name="Imagen 3"/>
          <p:cNvPicPr>
            <a:picLocks noChangeAspect="1"/>
          </p:cNvPicPr>
          <p:nvPr/>
        </p:nvPicPr>
        <p:blipFill>
          <a:blip r:embed="rId5"/>
          <a:stretch>
            <a:fillRect/>
          </a:stretch>
        </p:blipFill>
        <p:spPr>
          <a:xfrm>
            <a:off x="628650" y="5107263"/>
            <a:ext cx="3857625" cy="1228725"/>
          </a:xfrm>
          <a:prstGeom prst="rect">
            <a:avLst/>
          </a:prstGeom>
        </p:spPr>
      </p:pic>
    </p:spTree>
    <p:extLst>
      <p:ext uri="{BB962C8B-B14F-4D97-AF65-F5344CB8AC3E}">
        <p14:creationId xmlns:p14="http://schemas.microsoft.com/office/powerpoint/2010/main" val="1280988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Aplicando </a:t>
            </a:r>
            <a:r>
              <a:rPr lang="es-ES" dirty="0" err="1"/>
              <a:t>proprciones</a:t>
            </a:r>
            <a:r>
              <a:rPr lang="es-ES" dirty="0"/>
              <a:t>  a la Web (2)</a:t>
            </a:r>
          </a:p>
        </p:txBody>
      </p:sp>
      <p:sp>
        <p:nvSpPr>
          <p:cNvPr id="3" name="CuadroTexto 2"/>
          <p:cNvSpPr txBox="1"/>
          <p:nvPr/>
        </p:nvSpPr>
        <p:spPr>
          <a:xfrm>
            <a:off x="628650" y="1363449"/>
            <a:ext cx="6903898" cy="646331"/>
          </a:xfrm>
          <a:prstGeom prst="rect">
            <a:avLst/>
          </a:prstGeom>
          <a:noFill/>
        </p:spPr>
        <p:txBody>
          <a:bodyPr wrap="square" rtlCol="0">
            <a:spAutoFit/>
          </a:bodyPr>
          <a:lstStyle/>
          <a:p>
            <a:r>
              <a:rPr lang="es-ES" dirty="0"/>
              <a:t>Como ayuda para distribuir correctamente los elementos en alguna proporción se utiliza una rejilla (como una cuadrícula sólo en vertical)</a:t>
            </a:r>
          </a:p>
        </p:txBody>
      </p:sp>
      <p:pic>
        <p:nvPicPr>
          <p:cNvPr id="4102" name="Picture 6" descr="http://www.thuyuyen.info/wp-content/uploads/2011/11/image00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619" y="2462693"/>
            <a:ext cx="4694187" cy="35920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collaborative.com/wp-content/uploads/2013/05/Grid_layo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80" y="2268852"/>
            <a:ext cx="2529004" cy="173120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content.comrz.com/AcuCustom/Sitename/DAM/383/2013CzBlog960GridSystem48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72" y="4165965"/>
            <a:ext cx="2635020" cy="233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27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Frameworks</a:t>
            </a:r>
            <a:r>
              <a:rPr lang="es-ES" dirty="0"/>
              <a:t>: rejillas fijas</a:t>
            </a:r>
          </a:p>
        </p:txBody>
      </p:sp>
      <p:pic>
        <p:nvPicPr>
          <p:cNvPr id="8" name="Imagen 7"/>
          <p:cNvPicPr>
            <a:picLocks noChangeAspect="1"/>
          </p:cNvPicPr>
          <p:nvPr/>
        </p:nvPicPr>
        <p:blipFill>
          <a:blip r:embed="rId3"/>
          <a:stretch>
            <a:fillRect/>
          </a:stretch>
        </p:blipFill>
        <p:spPr>
          <a:xfrm>
            <a:off x="5265781" y="1515710"/>
            <a:ext cx="2012458" cy="1148471"/>
          </a:xfrm>
          <a:prstGeom prst="rect">
            <a:avLst/>
          </a:prstGeom>
        </p:spPr>
      </p:pic>
      <p:sp>
        <p:nvSpPr>
          <p:cNvPr id="10" name="Rectángulo 9"/>
          <p:cNvSpPr/>
          <p:nvPr/>
        </p:nvSpPr>
        <p:spPr>
          <a:xfrm>
            <a:off x="1008676" y="1766779"/>
            <a:ext cx="1796603" cy="646331"/>
          </a:xfrm>
          <a:prstGeom prst="rect">
            <a:avLst/>
          </a:prstGeom>
        </p:spPr>
        <p:txBody>
          <a:bodyPr wrap="square">
            <a:spAutoFit/>
          </a:bodyPr>
          <a:lstStyle/>
          <a:p>
            <a:r>
              <a:rPr lang="es-ES" dirty="0"/>
              <a:t>960 </a:t>
            </a:r>
            <a:r>
              <a:rPr lang="es-ES" dirty="0" err="1"/>
              <a:t>Grid</a:t>
            </a:r>
            <a:r>
              <a:rPr lang="es-ES" dirty="0"/>
              <a:t> </a:t>
            </a:r>
            <a:r>
              <a:rPr lang="es-ES" dirty="0" err="1"/>
              <a:t>System</a:t>
            </a:r>
            <a:r>
              <a:rPr lang="es-ES" dirty="0"/>
              <a:t> </a:t>
            </a:r>
          </a:p>
          <a:p>
            <a:r>
              <a:rPr lang="es-ES" dirty="0">
                <a:hlinkClick r:id="rId4"/>
              </a:rPr>
              <a:t>960.gs</a:t>
            </a:r>
            <a:endParaRPr lang="es-ES" dirty="0"/>
          </a:p>
        </p:txBody>
      </p:sp>
      <p:sp>
        <p:nvSpPr>
          <p:cNvPr id="11" name="Rectángulo 10"/>
          <p:cNvSpPr/>
          <p:nvPr/>
        </p:nvSpPr>
        <p:spPr>
          <a:xfrm>
            <a:off x="918524" y="3403713"/>
            <a:ext cx="2198422" cy="646331"/>
          </a:xfrm>
          <a:prstGeom prst="rect">
            <a:avLst/>
          </a:prstGeom>
        </p:spPr>
        <p:txBody>
          <a:bodyPr wrap="none">
            <a:spAutoFit/>
          </a:bodyPr>
          <a:lstStyle/>
          <a:p>
            <a:r>
              <a:rPr lang="en-US" dirty="0"/>
              <a:t>Blueprint</a:t>
            </a:r>
          </a:p>
          <a:p>
            <a:r>
              <a:rPr lang="en-US" dirty="0">
                <a:hlinkClick r:id="rId5"/>
              </a:rPr>
              <a:t>www.blueprintcss.org</a:t>
            </a:r>
            <a:endParaRPr lang="en-US" dirty="0"/>
          </a:p>
        </p:txBody>
      </p:sp>
      <p:sp>
        <p:nvSpPr>
          <p:cNvPr id="12" name="Rectángulo 11"/>
          <p:cNvSpPr/>
          <p:nvPr/>
        </p:nvSpPr>
        <p:spPr>
          <a:xfrm>
            <a:off x="1008676" y="5076300"/>
            <a:ext cx="1278170" cy="646331"/>
          </a:xfrm>
          <a:prstGeom prst="rect">
            <a:avLst/>
          </a:prstGeom>
        </p:spPr>
        <p:txBody>
          <a:bodyPr wrap="none">
            <a:spAutoFit/>
          </a:bodyPr>
          <a:lstStyle/>
          <a:p>
            <a:r>
              <a:rPr lang="en-US" dirty="0" err="1"/>
              <a:t>BlueTrip</a:t>
            </a:r>
            <a:endParaRPr lang="en-US" dirty="0"/>
          </a:p>
          <a:p>
            <a:r>
              <a:rPr lang="en-US" dirty="0">
                <a:hlinkClick r:id="rId6"/>
              </a:rPr>
              <a:t>bluetrip.org</a:t>
            </a:r>
            <a:endParaRPr lang="en-US" dirty="0"/>
          </a:p>
        </p:txBody>
      </p:sp>
      <p:pic>
        <p:nvPicPr>
          <p:cNvPr id="13" name="Imagen 12"/>
          <p:cNvPicPr>
            <a:picLocks noChangeAspect="1"/>
          </p:cNvPicPr>
          <p:nvPr/>
        </p:nvPicPr>
        <p:blipFill>
          <a:blip r:embed="rId7"/>
          <a:stretch>
            <a:fillRect/>
          </a:stretch>
        </p:blipFill>
        <p:spPr>
          <a:xfrm>
            <a:off x="4152698" y="3123574"/>
            <a:ext cx="4238625" cy="1104900"/>
          </a:xfrm>
          <a:prstGeom prst="rect">
            <a:avLst/>
          </a:prstGeom>
        </p:spPr>
      </p:pic>
      <p:pic>
        <p:nvPicPr>
          <p:cNvPr id="14" name="Imagen 13"/>
          <p:cNvPicPr>
            <a:picLocks noChangeAspect="1"/>
          </p:cNvPicPr>
          <p:nvPr/>
        </p:nvPicPr>
        <p:blipFill>
          <a:blip r:embed="rId8"/>
          <a:stretch>
            <a:fillRect/>
          </a:stretch>
        </p:blipFill>
        <p:spPr>
          <a:xfrm>
            <a:off x="4633710" y="4985129"/>
            <a:ext cx="3276600" cy="828675"/>
          </a:xfrm>
          <a:prstGeom prst="rect">
            <a:avLst/>
          </a:prstGeom>
        </p:spPr>
      </p:pic>
    </p:spTree>
    <p:extLst>
      <p:ext uri="{BB962C8B-B14F-4D97-AF65-F5344CB8AC3E}">
        <p14:creationId xmlns:p14="http://schemas.microsoft.com/office/powerpoint/2010/main" val="3223690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Rejillas (</a:t>
            </a:r>
            <a:r>
              <a:rPr lang="es-ES" dirty="0" err="1"/>
              <a:t>grids</a:t>
            </a:r>
            <a:r>
              <a:rPr lang="es-ES" dirty="0"/>
              <a:t>) en 960</a:t>
            </a:r>
          </a:p>
        </p:txBody>
      </p:sp>
      <p:sp>
        <p:nvSpPr>
          <p:cNvPr id="3" name="CuadroTexto 2"/>
          <p:cNvSpPr txBox="1"/>
          <p:nvPr/>
        </p:nvSpPr>
        <p:spPr>
          <a:xfrm>
            <a:off x="1781120" y="5699145"/>
            <a:ext cx="5467819" cy="369332"/>
          </a:xfrm>
          <a:prstGeom prst="rect">
            <a:avLst/>
          </a:prstGeom>
          <a:noFill/>
        </p:spPr>
        <p:txBody>
          <a:bodyPr wrap="square" rtlCol="0">
            <a:spAutoFit/>
          </a:bodyPr>
          <a:lstStyle/>
          <a:p>
            <a:pPr defTabSz="914400"/>
            <a:r>
              <a:rPr lang="es-ES" dirty="0">
                <a:solidFill>
                  <a:prstClr val="black"/>
                </a:solidFill>
              </a:rPr>
              <a:t>Rejilla de 12 columnas para disposiciones fijas de 960px</a:t>
            </a:r>
          </a:p>
        </p:txBody>
      </p:sp>
      <p:grpSp>
        <p:nvGrpSpPr>
          <p:cNvPr id="6" name="Grupo 5"/>
          <p:cNvGrpSpPr/>
          <p:nvPr/>
        </p:nvGrpSpPr>
        <p:grpSpPr>
          <a:xfrm>
            <a:off x="418985" y="1297883"/>
            <a:ext cx="8027478" cy="4227154"/>
            <a:chOff x="418985" y="1297883"/>
            <a:chExt cx="8027478" cy="4227154"/>
          </a:xfrm>
        </p:grpSpPr>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418985" y="1297883"/>
              <a:ext cx="4045404" cy="4227154"/>
            </a:xfrm>
            <a:prstGeom prst="rect">
              <a:avLst/>
            </a:prstGeom>
          </p:spPr>
        </p:pic>
        <p:pic>
          <p:nvPicPr>
            <p:cNvPr id="5" name="Imagen 4"/>
            <p:cNvPicPr>
              <a:picLocks noChangeAspect="1"/>
            </p:cNvPicPr>
            <p:nvPr/>
          </p:nvPicPr>
          <p:blipFill>
            <a:blip r:embed="rId4">
              <a:clrChange>
                <a:clrFrom>
                  <a:srgbClr val="FFFFFF"/>
                </a:clrFrom>
                <a:clrTo>
                  <a:srgbClr val="FFFFFF">
                    <a:alpha val="0"/>
                  </a:srgbClr>
                </a:clrTo>
              </a:clrChange>
            </a:blip>
            <a:stretch>
              <a:fillRect/>
            </a:stretch>
          </p:blipFill>
          <p:spPr>
            <a:xfrm>
              <a:off x="4450191" y="1362075"/>
              <a:ext cx="3996272" cy="4142762"/>
            </a:xfrm>
            <a:prstGeom prst="rect">
              <a:avLst/>
            </a:prstGeom>
          </p:spPr>
        </p:pic>
      </p:grpSp>
    </p:spTree>
    <p:extLst>
      <p:ext uri="{BB962C8B-B14F-4D97-AF65-F5344CB8AC3E}">
        <p14:creationId xmlns:p14="http://schemas.microsoft.com/office/powerpoint/2010/main" val="2840853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Implementación con una rejilla (1)</a:t>
            </a:r>
          </a:p>
        </p:txBody>
      </p:sp>
      <p:sp>
        <p:nvSpPr>
          <p:cNvPr id="3" name="CuadroTexto 2"/>
          <p:cNvSpPr txBox="1"/>
          <p:nvPr/>
        </p:nvSpPr>
        <p:spPr>
          <a:xfrm>
            <a:off x="810532" y="2066372"/>
            <a:ext cx="3244634" cy="923330"/>
          </a:xfrm>
          <a:prstGeom prst="rect">
            <a:avLst/>
          </a:prstGeom>
          <a:noFill/>
        </p:spPr>
        <p:txBody>
          <a:bodyPr wrap="square" rtlCol="0">
            <a:spAutoFit/>
          </a:bodyPr>
          <a:lstStyle/>
          <a:p>
            <a:r>
              <a:rPr lang="es-ES" dirty="0"/>
              <a:t>Se definen una serie de clases correspondientes a cada posible ancho en número de columnas</a:t>
            </a:r>
          </a:p>
        </p:txBody>
      </p:sp>
      <p:sp>
        <p:nvSpPr>
          <p:cNvPr id="6" name="Rectángulo 5"/>
          <p:cNvSpPr/>
          <p:nvPr/>
        </p:nvSpPr>
        <p:spPr>
          <a:xfrm>
            <a:off x="810530" y="3164003"/>
            <a:ext cx="3729547" cy="1200329"/>
          </a:xfrm>
          <a:prstGeom prst="rect">
            <a:avLst/>
          </a:prstGeom>
        </p:spPr>
        <p:txBody>
          <a:bodyPr wrap="none">
            <a:spAutoFit/>
          </a:bodyPr>
          <a:lstStyle/>
          <a:p>
            <a:r>
              <a:rPr lang="es-ES" dirty="0"/>
              <a:t>.container_12 .grid_1 {</a:t>
            </a:r>
            <a:r>
              <a:rPr lang="es-ES" dirty="0" err="1"/>
              <a:t>width</a:t>
            </a:r>
            <a:r>
              <a:rPr lang="es-ES" dirty="0"/>
              <a:t>: 60px}</a:t>
            </a:r>
          </a:p>
          <a:p>
            <a:r>
              <a:rPr lang="es-ES" dirty="0"/>
              <a:t>.container_12 .grid_2 {</a:t>
            </a:r>
            <a:r>
              <a:rPr lang="es-ES" dirty="0" err="1"/>
              <a:t>width</a:t>
            </a:r>
            <a:r>
              <a:rPr lang="es-ES" dirty="0"/>
              <a:t>: 160px}</a:t>
            </a:r>
          </a:p>
          <a:p>
            <a:r>
              <a:rPr lang="es-ES" dirty="0"/>
              <a:t>…..</a:t>
            </a:r>
          </a:p>
          <a:p>
            <a:r>
              <a:rPr lang="es-ES" dirty="0"/>
              <a:t>.container_12 .grid_12 {</a:t>
            </a:r>
            <a:r>
              <a:rPr lang="es-ES" dirty="0" err="1"/>
              <a:t>width</a:t>
            </a:r>
            <a:r>
              <a:rPr lang="es-ES" dirty="0"/>
              <a:t>: 940px}</a:t>
            </a:r>
          </a:p>
        </p:txBody>
      </p:sp>
      <p:sp>
        <p:nvSpPr>
          <p:cNvPr id="7" name="Rectángulo 6"/>
          <p:cNvSpPr/>
          <p:nvPr/>
        </p:nvSpPr>
        <p:spPr>
          <a:xfrm>
            <a:off x="810530" y="1171474"/>
            <a:ext cx="7604599" cy="646331"/>
          </a:xfrm>
          <a:prstGeom prst="rect">
            <a:avLst/>
          </a:prstGeom>
        </p:spPr>
        <p:txBody>
          <a:bodyPr wrap="square">
            <a:spAutoFit/>
          </a:bodyPr>
          <a:lstStyle/>
          <a:p>
            <a:r>
              <a:rPr lang="es-ES" dirty="0"/>
              <a:t>El framework incluye varias clases contenedoras, para diversos números de columnas; </a:t>
            </a:r>
            <a:r>
              <a:rPr lang="es-ES" dirty="0" err="1"/>
              <a:t>e.g</a:t>
            </a:r>
            <a:r>
              <a:rPr lang="es-ES" dirty="0"/>
              <a:t>. container_12  para disponer de  12 columnas.</a:t>
            </a:r>
          </a:p>
        </p:txBody>
      </p:sp>
      <p:sp>
        <p:nvSpPr>
          <p:cNvPr id="8" name="Rectángulo 7"/>
          <p:cNvSpPr/>
          <p:nvPr/>
        </p:nvSpPr>
        <p:spPr>
          <a:xfrm>
            <a:off x="3810828" y="4802293"/>
            <a:ext cx="4704522" cy="1754326"/>
          </a:xfrm>
          <a:prstGeom prst="rect">
            <a:avLst/>
          </a:prstGeom>
        </p:spPr>
        <p:txBody>
          <a:bodyPr wrap="square">
            <a:spAutoFit/>
          </a:bodyPr>
          <a:lstStyle/>
          <a:p>
            <a:r>
              <a:rPr lang="en-US" dirty="0"/>
              <a:t>&lt;div class="container_12"&gt;</a:t>
            </a:r>
          </a:p>
          <a:p>
            <a:pPr lvl="1"/>
            <a:r>
              <a:rPr lang="en-US" dirty="0"/>
              <a:t>&lt;div class="grid_12"&gt;Some content&lt;/div&gt;</a:t>
            </a:r>
          </a:p>
          <a:p>
            <a:pPr lvl="1"/>
            <a:r>
              <a:rPr lang="en-US" dirty="0"/>
              <a:t>&lt;div class="grid_8"&gt;Some content&lt;/div&gt;</a:t>
            </a:r>
          </a:p>
          <a:p>
            <a:pPr lvl="1"/>
            <a:r>
              <a:rPr lang="en-US" dirty="0"/>
              <a:t>&lt;div class="grid_4"&gt;Some content&lt;/div&gt;</a:t>
            </a:r>
          </a:p>
          <a:p>
            <a:pPr lvl="1"/>
            <a:r>
              <a:rPr lang="en-US" dirty="0"/>
              <a:t>&lt;div class="grid_12"&gt;Some content&lt;/div&gt;</a:t>
            </a:r>
          </a:p>
          <a:p>
            <a:r>
              <a:rPr lang="en-US" dirty="0"/>
              <a:t>&lt;/div&gt;</a:t>
            </a:r>
            <a:endParaRPr lang="es-ES" dirty="0"/>
          </a:p>
        </p:txBody>
      </p:sp>
      <p:pic>
        <p:nvPicPr>
          <p:cNvPr id="10" name="Imagen 9"/>
          <p:cNvPicPr>
            <a:picLocks noChangeAspect="1"/>
          </p:cNvPicPr>
          <p:nvPr/>
        </p:nvPicPr>
        <p:blipFill>
          <a:blip r:embed="rId2"/>
          <a:stretch>
            <a:fillRect/>
          </a:stretch>
        </p:blipFill>
        <p:spPr>
          <a:xfrm>
            <a:off x="1298713" y="4904990"/>
            <a:ext cx="1499760" cy="1548932"/>
          </a:xfrm>
          <a:prstGeom prst="rect">
            <a:avLst/>
          </a:prstGeom>
        </p:spPr>
      </p:pic>
      <p:pic>
        <p:nvPicPr>
          <p:cNvPr id="11" name="Imagen 10"/>
          <p:cNvPicPr>
            <a:picLocks noChangeAspect="1"/>
          </p:cNvPicPr>
          <p:nvPr/>
        </p:nvPicPr>
        <p:blipFill>
          <a:blip r:embed="rId3"/>
          <a:stretch>
            <a:fillRect/>
          </a:stretch>
        </p:blipFill>
        <p:spPr>
          <a:xfrm>
            <a:off x="4540077" y="2205038"/>
            <a:ext cx="4258152" cy="2151162"/>
          </a:xfrm>
          <a:prstGeom prst="rect">
            <a:avLst/>
          </a:prstGeom>
        </p:spPr>
      </p:pic>
      <p:cxnSp>
        <p:nvCxnSpPr>
          <p:cNvPr id="13" name="Conector recto de flecha 12"/>
          <p:cNvCxnSpPr>
            <a:stCxn id="8" idx="1"/>
            <a:endCxn id="10" idx="3"/>
          </p:cNvCxnSpPr>
          <p:nvPr/>
        </p:nvCxnSpPr>
        <p:spPr>
          <a:xfrm flipH="1">
            <a:off x="2798473" y="5679456"/>
            <a:ext cx="1012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554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Implementación con una rejilla (1)</a:t>
            </a:r>
          </a:p>
        </p:txBody>
      </p:sp>
      <p:sp>
        <p:nvSpPr>
          <p:cNvPr id="7" name="Rectángulo 6"/>
          <p:cNvSpPr/>
          <p:nvPr/>
        </p:nvSpPr>
        <p:spPr>
          <a:xfrm>
            <a:off x="810530" y="1171474"/>
            <a:ext cx="7604599" cy="646331"/>
          </a:xfrm>
          <a:prstGeom prst="rect">
            <a:avLst/>
          </a:prstGeom>
        </p:spPr>
        <p:txBody>
          <a:bodyPr wrap="square">
            <a:spAutoFit/>
          </a:bodyPr>
          <a:lstStyle/>
          <a:p>
            <a:r>
              <a:rPr lang="es-ES" dirty="0"/>
              <a:t>Otros estilos nos permiten crear de forma aislada elementos de cualquier ancho y posición , sin abarcar en una línea todo el ancho</a:t>
            </a:r>
          </a:p>
        </p:txBody>
      </p:sp>
      <p:pic>
        <p:nvPicPr>
          <p:cNvPr id="4" name="Imagen 3"/>
          <p:cNvPicPr>
            <a:picLocks noChangeAspect="1"/>
          </p:cNvPicPr>
          <p:nvPr/>
        </p:nvPicPr>
        <p:blipFill>
          <a:blip r:embed="rId2"/>
          <a:stretch>
            <a:fillRect/>
          </a:stretch>
        </p:blipFill>
        <p:spPr>
          <a:xfrm>
            <a:off x="4452730" y="2129309"/>
            <a:ext cx="4201561" cy="2736780"/>
          </a:xfrm>
          <a:prstGeom prst="rect">
            <a:avLst/>
          </a:prstGeom>
        </p:spPr>
      </p:pic>
      <p:sp>
        <p:nvSpPr>
          <p:cNvPr id="5" name="Rectángulo 4"/>
          <p:cNvSpPr/>
          <p:nvPr/>
        </p:nvSpPr>
        <p:spPr>
          <a:xfrm>
            <a:off x="974035" y="2205038"/>
            <a:ext cx="2802835" cy="2585323"/>
          </a:xfrm>
          <a:prstGeom prst="rect">
            <a:avLst/>
          </a:prstGeom>
        </p:spPr>
        <p:txBody>
          <a:bodyPr wrap="square">
            <a:spAutoFit/>
          </a:bodyPr>
          <a:lstStyle/>
          <a:p>
            <a:r>
              <a:rPr lang="es-ES" dirty="0"/>
              <a:t>.container_12 .prefix_1 {</a:t>
            </a:r>
          </a:p>
          <a:p>
            <a:r>
              <a:rPr lang="es-ES" dirty="0"/>
              <a:t>  </a:t>
            </a:r>
            <a:r>
              <a:rPr lang="es-ES" dirty="0" err="1"/>
              <a:t>padding-left</a:t>
            </a:r>
            <a:r>
              <a:rPr lang="es-ES" dirty="0"/>
              <a:t>: 80px;}</a:t>
            </a:r>
          </a:p>
          <a:p>
            <a:r>
              <a:rPr lang="es-ES" dirty="0"/>
              <a:t>.container_12 .prefix_2 {</a:t>
            </a:r>
          </a:p>
          <a:p>
            <a:r>
              <a:rPr lang="es-ES" dirty="0"/>
              <a:t>  </a:t>
            </a:r>
            <a:r>
              <a:rPr lang="es-ES" dirty="0" err="1"/>
              <a:t>padding-left</a:t>
            </a:r>
            <a:r>
              <a:rPr lang="es-ES" dirty="0"/>
              <a:t>: 160px;}</a:t>
            </a:r>
          </a:p>
          <a:p>
            <a:r>
              <a:rPr lang="es-ES" dirty="0"/>
              <a:t>….</a:t>
            </a:r>
          </a:p>
          <a:p>
            <a:r>
              <a:rPr lang="es-ES" dirty="0"/>
              <a:t>.container_12 .suffix_1 {</a:t>
            </a:r>
          </a:p>
          <a:p>
            <a:r>
              <a:rPr lang="es-ES" dirty="0"/>
              <a:t>  </a:t>
            </a:r>
            <a:r>
              <a:rPr lang="es-ES" dirty="0" err="1"/>
              <a:t>padding-right</a:t>
            </a:r>
            <a:r>
              <a:rPr lang="es-ES" dirty="0"/>
              <a:t>: 80px;}</a:t>
            </a:r>
          </a:p>
          <a:p>
            <a:r>
              <a:rPr lang="es-ES" dirty="0"/>
              <a:t>.container_12 .suffix_2 {</a:t>
            </a:r>
          </a:p>
          <a:p>
            <a:r>
              <a:rPr lang="es-ES" dirty="0"/>
              <a:t>  </a:t>
            </a:r>
            <a:r>
              <a:rPr lang="es-ES" dirty="0" err="1"/>
              <a:t>padding-right</a:t>
            </a:r>
            <a:r>
              <a:rPr lang="es-ES" dirty="0"/>
              <a:t>: 160px;}</a:t>
            </a:r>
          </a:p>
        </p:txBody>
      </p:sp>
      <p:sp>
        <p:nvSpPr>
          <p:cNvPr id="9" name="Rectángulo 8"/>
          <p:cNvSpPr/>
          <p:nvPr/>
        </p:nvSpPr>
        <p:spPr>
          <a:xfrm>
            <a:off x="5539409" y="5115339"/>
            <a:ext cx="622852" cy="198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p:cNvPicPr>
            <a:picLocks noChangeAspect="1"/>
          </p:cNvPicPr>
          <p:nvPr/>
        </p:nvPicPr>
        <p:blipFill>
          <a:blip r:embed="rId3"/>
          <a:stretch>
            <a:fillRect/>
          </a:stretch>
        </p:blipFill>
        <p:spPr>
          <a:xfrm>
            <a:off x="4452729" y="5058953"/>
            <a:ext cx="4201562" cy="287475"/>
          </a:xfrm>
          <a:prstGeom prst="rect">
            <a:avLst/>
          </a:prstGeom>
        </p:spPr>
      </p:pic>
      <p:sp>
        <p:nvSpPr>
          <p:cNvPr id="14" name="Rectángulo 13"/>
          <p:cNvSpPr/>
          <p:nvPr/>
        </p:nvSpPr>
        <p:spPr>
          <a:xfrm>
            <a:off x="974035" y="5530432"/>
            <a:ext cx="3796748" cy="923330"/>
          </a:xfrm>
          <a:prstGeom prst="rect">
            <a:avLst/>
          </a:prstGeom>
        </p:spPr>
        <p:txBody>
          <a:bodyPr wrap="square">
            <a:spAutoFit/>
          </a:bodyPr>
          <a:lstStyle/>
          <a:p>
            <a:r>
              <a:rPr lang="es-ES" dirty="0"/>
              <a:t> &lt;div </a:t>
            </a:r>
            <a:r>
              <a:rPr lang="es-ES" dirty="0" err="1"/>
              <a:t>class</a:t>
            </a:r>
            <a:r>
              <a:rPr lang="es-ES" dirty="0"/>
              <a:t>="grid_2 prefix_3 suffix_7"&gt;</a:t>
            </a:r>
          </a:p>
          <a:p>
            <a:r>
              <a:rPr lang="es-ES" dirty="0"/>
              <a:t>    &lt;p&gt;Ejemplo&lt;/p&gt;</a:t>
            </a:r>
          </a:p>
          <a:p>
            <a:r>
              <a:rPr lang="es-ES" dirty="0"/>
              <a:t>  &lt;/div&gt;</a:t>
            </a:r>
          </a:p>
        </p:txBody>
      </p:sp>
      <p:cxnSp>
        <p:nvCxnSpPr>
          <p:cNvPr id="16" name="Conector angular 15"/>
          <p:cNvCxnSpPr>
            <a:stCxn id="14" idx="3"/>
            <a:endCxn id="9" idx="2"/>
          </p:cNvCxnSpPr>
          <p:nvPr/>
        </p:nvCxnSpPr>
        <p:spPr>
          <a:xfrm flipV="1">
            <a:off x="4770783" y="5314122"/>
            <a:ext cx="1080052" cy="6779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947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37882" y="301815"/>
            <a:ext cx="7147774" cy="90988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(3)</a:t>
            </a:r>
          </a:p>
        </p:txBody>
      </p:sp>
      <p:grpSp>
        <p:nvGrpSpPr>
          <p:cNvPr id="5" name="Grupo 4"/>
          <p:cNvGrpSpPr/>
          <p:nvPr/>
        </p:nvGrpSpPr>
        <p:grpSpPr>
          <a:xfrm>
            <a:off x="0" y="0"/>
            <a:ext cx="2073499" cy="6858000"/>
            <a:chOff x="0" y="0"/>
            <a:chExt cx="2073499" cy="6858000"/>
          </a:xfrm>
        </p:grpSpPr>
        <p:sp>
          <p:nvSpPr>
            <p:cNvPr id="6" name="Rectángulo 5"/>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7" name="Pentágono 6"/>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2" name="CuadroTexto 1"/>
          <p:cNvSpPr txBox="1"/>
          <p:nvPr/>
        </p:nvSpPr>
        <p:spPr>
          <a:xfrm>
            <a:off x="1036749" y="1513512"/>
            <a:ext cx="7558611" cy="923330"/>
          </a:xfrm>
          <a:prstGeom prst="rect">
            <a:avLst/>
          </a:prstGeom>
          <a:noFill/>
        </p:spPr>
        <p:txBody>
          <a:bodyPr wrap="square" rtlCol="0">
            <a:spAutoFit/>
          </a:bodyPr>
          <a:lstStyle/>
          <a:p>
            <a:r>
              <a:rPr lang="es-ES" b="1" dirty="0"/>
              <a:t>Modelo de Web de Disposición fija con </a:t>
            </a:r>
            <a:r>
              <a:rPr lang="es-ES" b="1" dirty="0" err="1"/>
              <a:t>grid</a:t>
            </a:r>
            <a:r>
              <a:rPr lang="es-ES" b="1" dirty="0"/>
              <a:t> </a:t>
            </a:r>
            <a:r>
              <a:rPr lang="es-ES" dirty="0"/>
              <a:t>: Usando un editor de HTML (e.g. </a:t>
            </a:r>
            <a:r>
              <a:rPr lang="es-ES" dirty="0" err="1"/>
              <a:t>Bluefish</a:t>
            </a:r>
            <a:r>
              <a:rPr lang="es-ES" dirty="0"/>
              <a:t>) modificamos el documento HTML anterior, distribuyendo las divisiones mediante el uso de la rejilla 960.</a:t>
            </a:r>
          </a:p>
        </p:txBody>
      </p:sp>
      <p:sp>
        <p:nvSpPr>
          <p:cNvPr id="9" name="CuadroTexto 8"/>
          <p:cNvSpPr txBox="1"/>
          <p:nvPr/>
        </p:nvSpPr>
        <p:spPr>
          <a:xfrm>
            <a:off x="1036749" y="5722512"/>
            <a:ext cx="7130221" cy="646331"/>
          </a:xfrm>
          <a:prstGeom prst="rect">
            <a:avLst/>
          </a:prstGeom>
          <a:noFill/>
        </p:spPr>
        <p:txBody>
          <a:bodyPr wrap="square" rtlCol="0">
            <a:spAutoFit/>
          </a:bodyPr>
          <a:lstStyle/>
          <a:p>
            <a:r>
              <a:rPr lang="es-ES" dirty="0"/>
              <a:t>Objetivo: Utilizar una rejilla para organizar una disposición (</a:t>
            </a:r>
            <a:r>
              <a:rPr lang="es-ES" dirty="0" err="1"/>
              <a:t>layout</a:t>
            </a:r>
            <a:r>
              <a:rPr lang="es-ES" dirty="0"/>
              <a:t>) fija de los elementos de una página HTLM5</a:t>
            </a:r>
          </a:p>
        </p:txBody>
      </p:sp>
      <p:sp>
        <p:nvSpPr>
          <p:cNvPr id="10" name="Pentágono 9">
            <a:hlinkClick r:id="rId3" action="ppaction://hlinksldjump"/>
          </p:cNvPr>
          <p:cNvSpPr/>
          <p:nvPr/>
        </p:nvSpPr>
        <p:spPr>
          <a:xfrm>
            <a:off x="8403771" y="6259285"/>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1" name="Pentágono 10">
            <a:hlinkClick r:id="rId4" action="ppaction://hlinksldjump"/>
          </p:cNvPr>
          <p:cNvSpPr/>
          <p:nvPr/>
        </p:nvSpPr>
        <p:spPr>
          <a:xfrm flipH="1">
            <a:off x="133321" y="6270171"/>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12" name="Imagen 11"/>
          <p:cNvPicPr>
            <a:picLocks noChangeAspect="1"/>
          </p:cNvPicPr>
          <p:nvPr/>
        </p:nvPicPr>
        <p:blipFill>
          <a:blip r:embed="rId5"/>
          <a:stretch>
            <a:fillRect/>
          </a:stretch>
        </p:blipFill>
        <p:spPr>
          <a:xfrm>
            <a:off x="1036749" y="3083706"/>
            <a:ext cx="3575598" cy="1806345"/>
          </a:xfrm>
          <a:prstGeom prst="rect">
            <a:avLst/>
          </a:prstGeom>
        </p:spPr>
      </p:pic>
      <p:pic>
        <p:nvPicPr>
          <p:cNvPr id="8" name="Imagen 7"/>
          <p:cNvPicPr>
            <a:picLocks noChangeAspect="1"/>
          </p:cNvPicPr>
          <p:nvPr/>
        </p:nvPicPr>
        <p:blipFill>
          <a:blip r:embed="rId6"/>
          <a:stretch>
            <a:fillRect/>
          </a:stretch>
        </p:blipFill>
        <p:spPr>
          <a:xfrm>
            <a:off x="4737823" y="3131253"/>
            <a:ext cx="3429147" cy="1758799"/>
          </a:xfrm>
          <a:prstGeom prst="rect">
            <a:avLst/>
          </a:prstGeom>
        </p:spPr>
      </p:pic>
    </p:spTree>
    <p:extLst>
      <p:ext uri="{BB962C8B-B14F-4D97-AF65-F5344CB8AC3E}">
        <p14:creationId xmlns:p14="http://schemas.microsoft.com/office/powerpoint/2010/main" val="44222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Disposiciones fluidas</a:t>
            </a:r>
          </a:p>
        </p:txBody>
      </p:sp>
      <p:sp>
        <p:nvSpPr>
          <p:cNvPr id="3" name="CuadroTexto 2"/>
          <p:cNvSpPr txBox="1"/>
          <p:nvPr/>
        </p:nvSpPr>
        <p:spPr>
          <a:xfrm>
            <a:off x="642563" y="1442434"/>
            <a:ext cx="7510798" cy="2031325"/>
          </a:xfrm>
          <a:prstGeom prst="rect">
            <a:avLst/>
          </a:prstGeom>
          <a:noFill/>
        </p:spPr>
        <p:txBody>
          <a:bodyPr wrap="square" rtlCol="0">
            <a:spAutoFit/>
          </a:bodyPr>
          <a:lstStyle/>
          <a:p>
            <a:pPr marL="285750" indent="-285750">
              <a:buFont typeface="Arial" panose="020B0604020202020204" pitchFamily="34" charset="0"/>
              <a:buChar char="•"/>
            </a:pPr>
            <a:r>
              <a:rPr lang="es-ES" dirty="0"/>
              <a:t>Se respeta el flujo por defecto como esquema de posicionamiento de los componentes utilizando </a:t>
            </a:r>
            <a:r>
              <a:rPr lang="en-US" i="1" dirty="0"/>
              <a:t>float</a:t>
            </a:r>
            <a:r>
              <a:rPr lang="es-ES" dirty="0"/>
              <a:t> y </a:t>
            </a:r>
            <a:r>
              <a:rPr lang="en-US" dirty="0"/>
              <a:t>clear</a:t>
            </a:r>
            <a:r>
              <a:rPr lang="es-ES" dirty="0"/>
              <a:t> para las modificaciones adecuadas</a:t>
            </a:r>
          </a:p>
          <a:p>
            <a:pPr marL="285750" indent="-285750">
              <a:buFont typeface="Arial" panose="020B0604020202020204" pitchFamily="34" charset="0"/>
              <a:buChar char="•"/>
            </a:pPr>
            <a:r>
              <a:rPr lang="es-ES" dirty="0"/>
              <a:t>Se especifican las anchuras de los contenedores en porcentaje y se omiten cuando es posible, dejando que se aplique el valor por defecto </a:t>
            </a:r>
            <a:r>
              <a:rPr lang="es-ES" i="1" dirty="0"/>
              <a:t>auto</a:t>
            </a:r>
          </a:p>
          <a:p>
            <a:pPr marL="285750" indent="-285750">
              <a:buFont typeface="Arial" panose="020B0604020202020204" pitchFamily="34" charset="0"/>
              <a:buChar char="•"/>
            </a:pPr>
            <a:r>
              <a:rPr lang="es-ES" dirty="0"/>
              <a:t>Para evitar tamaños excesivos se utilizan las etiquetas </a:t>
            </a:r>
            <a:r>
              <a:rPr lang="en-US" i="1" dirty="0"/>
              <a:t>min-width</a:t>
            </a:r>
            <a:r>
              <a:rPr lang="es-ES" dirty="0"/>
              <a:t> y </a:t>
            </a:r>
            <a:r>
              <a:rPr lang="en-US" dirty="0"/>
              <a:t>max-width</a:t>
            </a:r>
            <a:r>
              <a:rPr lang="es-ES" dirty="0"/>
              <a:t>.</a:t>
            </a:r>
          </a:p>
          <a:p>
            <a:pPr marL="285750" indent="-285750">
              <a:buFont typeface="Arial" panose="020B0604020202020204" pitchFamily="34" charset="0"/>
              <a:buChar char="•"/>
            </a:pPr>
            <a:endParaRPr lang="es-ES" dirty="0"/>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1274998" y="3193960"/>
            <a:ext cx="6245929" cy="3117358"/>
          </a:xfrm>
          <a:prstGeom prst="rect">
            <a:avLst/>
          </a:prstGeom>
        </p:spPr>
      </p:pic>
    </p:spTree>
    <p:extLst>
      <p:ext uri="{BB962C8B-B14F-4D97-AF65-F5344CB8AC3E}">
        <p14:creationId xmlns:p14="http://schemas.microsoft.com/office/powerpoint/2010/main" val="32751598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Rejilla</a:t>
            </a:r>
          </a:p>
        </p:txBody>
      </p:sp>
      <p:pic>
        <p:nvPicPr>
          <p:cNvPr id="5122" name="Picture 2" descr="Web Design Comp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07" y="1293881"/>
            <a:ext cx="8312841" cy="5187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654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63068" cy="638174"/>
          </a:xfrm>
        </p:spPr>
        <p:txBody>
          <a:bodyPr/>
          <a:lstStyle/>
          <a:p>
            <a:pPr algn="ctr"/>
            <a:r>
              <a:rPr lang="es-ES" dirty="0"/>
              <a:t>Columnas de texto</a:t>
            </a:r>
          </a:p>
        </p:txBody>
      </p:sp>
      <p:pic>
        <p:nvPicPr>
          <p:cNvPr id="3" name="Picture 2" descr="http://www.blog.pc-serveis.es/wp-content/uploads/2012/08/cs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358" y="252762"/>
            <a:ext cx="535862" cy="75053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901766" y="1685990"/>
            <a:ext cx="147476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defTabSz="914400"/>
            <a:r>
              <a:rPr lang="es-ES" b="1" dirty="0" err="1">
                <a:solidFill>
                  <a:schemeClr val="lt1"/>
                </a:solidFill>
              </a:rPr>
              <a:t>column-count</a:t>
            </a:r>
            <a:endParaRPr lang="es-ES" b="1" dirty="0">
              <a:solidFill>
                <a:schemeClr val="lt1"/>
              </a:solidFill>
            </a:endParaRPr>
          </a:p>
        </p:txBody>
      </p:sp>
      <p:sp>
        <p:nvSpPr>
          <p:cNvPr id="6" name="Rectángulo 5"/>
          <p:cNvSpPr/>
          <p:nvPr/>
        </p:nvSpPr>
        <p:spPr>
          <a:xfrm>
            <a:off x="901765" y="2677262"/>
            <a:ext cx="147444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914400"/>
            <a:r>
              <a:rPr lang="es-ES" b="1" dirty="0" err="1">
                <a:solidFill>
                  <a:schemeClr val="lt1"/>
                </a:solidFill>
              </a:rPr>
              <a:t>column</a:t>
            </a:r>
            <a:r>
              <a:rPr lang="es-ES" b="1" dirty="0">
                <a:solidFill>
                  <a:schemeClr val="lt1"/>
                </a:solidFill>
              </a:rPr>
              <a:t>-gap</a:t>
            </a:r>
          </a:p>
        </p:txBody>
      </p:sp>
      <p:sp>
        <p:nvSpPr>
          <p:cNvPr id="7" name="Rectángulo 6"/>
          <p:cNvSpPr/>
          <p:nvPr/>
        </p:nvSpPr>
        <p:spPr>
          <a:xfrm>
            <a:off x="901766" y="2181626"/>
            <a:ext cx="147444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defTabSz="914400"/>
            <a:r>
              <a:rPr lang="es-ES" b="1" dirty="0" err="1">
                <a:solidFill>
                  <a:schemeClr val="lt1"/>
                </a:solidFill>
              </a:rPr>
              <a:t>column-width</a:t>
            </a:r>
            <a:endParaRPr lang="es-ES" b="1" dirty="0">
              <a:solidFill>
                <a:schemeClr val="lt1"/>
              </a:solidFill>
            </a:endParaRPr>
          </a:p>
        </p:txBody>
      </p:sp>
      <p:sp>
        <p:nvSpPr>
          <p:cNvPr id="8" name="Rectángulo 7"/>
          <p:cNvSpPr/>
          <p:nvPr/>
        </p:nvSpPr>
        <p:spPr>
          <a:xfrm>
            <a:off x="901766" y="3172897"/>
            <a:ext cx="1474442"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914400"/>
            <a:r>
              <a:rPr lang="es-ES" b="1" dirty="0" err="1">
                <a:solidFill>
                  <a:schemeClr val="lt1"/>
                </a:solidFill>
              </a:rPr>
              <a:t>column</a:t>
            </a:r>
            <a:r>
              <a:rPr lang="es-ES" b="1" dirty="0">
                <a:solidFill>
                  <a:schemeClr val="lt1"/>
                </a:solidFill>
              </a:rPr>
              <a:t>-rule</a:t>
            </a:r>
          </a:p>
        </p:txBody>
      </p:sp>
      <p:pic>
        <p:nvPicPr>
          <p:cNvPr id="9" name="Imagen 8"/>
          <p:cNvPicPr>
            <a:picLocks noChangeAspect="1"/>
          </p:cNvPicPr>
          <p:nvPr/>
        </p:nvPicPr>
        <p:blipFill>
          <a:blip r:embed="rId3"/>
          <a:stretch>
            <a:fillRect/>
          </a:stretch>
        </p:blipFill>
        <p:spPr>
          <a:xfrm>
            <a:off x="4041913" y="4073555"/>
            <a:ext cx="4749307" cy="2457683"/>
          </a:xfrm>
          <a:prstGeom prst="rect">
            <a:avLst/>
          </a:prstGeom>
        </p:spPr>
      </p:pic>
      <p:sp>
        <p:nvSpPr>
          <p:cNvPr id="10" name="Rectángulo 9"/>
          <p:cNvSpPr/>
          <p:nvPr/>
        </p:nvSpPr>
        <p:spPr>
          <a:xfrm>
            <a:off x="605876" y="4609898"/>
            <a:ext cx="3213652"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914400"/>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moz-column-count</a:t>
            </a:r>
            <a:r>
              <a:rPr lang="es-ES" sz="1400" dirty="0">
                <a:solidFill>
                  <a:schemeClr val="dk1"/>
                </a:solidFill>
                <a:latin typeface="Courier New" panose="02070309020205020404" pitchFamily="49" charset="0"/>
                <a:cs typeface="Courier New" panose="02070309020205020404" pitchFamily="49" charset="0"/>
              </a:rPr>
              <a:t>: 3;</a:t>
            </a:r>
          </a:p>
          <a:p>
            <a:pPr defTabSz="914400"/>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webkit-column-count</a:t>
            </a:r>
            <a:r>
              <a:rPr lang="es-ES" sz="1400" dirty="0">
                <a:solidFill>
                  <a:schemeClr val="dk1"/>
                </a:solidFill>
                <a:latin typeface="Courier New" panose="02070309020205020404" pitchFamily="49" charset="0"/>
                <a:cs typeface="Courier New" panose="02070309020205020404" pitchFamily="49" charset="0"/>
              </a:rPr>
              <a:t>: 3;</a:t>
            </a:r>
          </a:p>
          <a:p>
            <a:pPr defTabSz="914400"/>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moz-column-width</a:t>
            </a:r>
            <a:r>
              <a:rPr lang="es-ES" sz="1400" dirty="0">
                <a:solidFill>
                  <a:schemeClr val="dk1"/>
                </a:solidFill>
                <a:latin typeface="Courier New" panose="02070309020205020404" pitchFamily="49" charset="0"/>
                <a:cs typeface="Courier New" panose="02070309020205020404" pitchFamily="49" charset="0"/>
              </a:rPr>
              <a:t>: 200px; </a:t>
            </a:r>
          </a:p>
          <a:p>
            <a:pPr defTabSz="914400"/>
            <a:r>
              <a:rPr lang="es-ES" sz="1400" dirty="0">
                <a:solidFill>
                  <a:schemeClr val="dk1"/>
                </a:solidFill>
                <a:latin typeface="Courier New" panose="02070309020205020404" pitchFamily="49" charset="0"/>
                <a:cs typeface="Courier New" panose="02070309020205020404" pitchFamily="49" charset="0"/>
              </a:rPr>
              <a:t>-webkit-column-width:200px; </a:t>
            </a:r>
          </a:p>
          <a:p>
            <a:pPr defTabSz="914400"/>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moz</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column</a:t>
            </a:r>
            <a:r>
              <a:rPr lang="es-ES" sz="1400" dirty="0">
                <a:solidFill>
                  <a:schemeClr val="dk1"/>
                </a:solidFill>
                <a:latin typeface="Courier New" panose="02070309020205020404" pitchFamily="49" charset="0"/>
                <a:cs typeface="Courier New" panose="02070309020205020404" pitchFamily="49" charset="0"/>
              </a:rPr>
              <a:t>-gap: 20px; </a:t>
            </a:r>
          </a:p>
          <a:p>
            <a:pPr defTabSz="914400"/>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webkit</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column</a:t>
            </a:r>
            <a:r>
              <a:rPr lang="es-ES" sz="1400" dirty="0">
                <a:solidFill>
                  <a:schemeClr val="dk1"/>
                </a:solidFill>
                <a:latin typeface="Courier New" panose="02070309020205020404" pitchFamily="49" charset="0"/>
                <a:cs typeface="Courier New" panose="02070309020205020404" pitchFamily="49" charset="0"/>
              </a:rPr>
              <a:t>-gap: 20px;</a:t>
            </a:r>
          </a:p>
        </p:txBody>
      </p:sp>
      <p:sp>
        <p:nvSpPr>
          <p:cNvPr id="11" name="CuadroTexto 10"/>
          <p:cNvSpPr txBox="1"/>
          <p:nvPr/>
        </p:nvSpPr>
        <p:spPr>
          <a:xfrm>
            <a:off x="3289784" y="1656160"/>
            <a:ext cx="2146421" cy="369332"/>
          </a:xfrm>
          <a:prstGeom prst="rect">
            <a:avLst/>
          </a:prstGeom>
          <a:noFill/>
        </p:spPr>
        <p:txBody>
          <a:bodyPr wrap="none" rtlCol="0">
            <a:spAutoFit/>
          </a:bodyPr>
          <a:lstStyle/>
          <a:p>
            <a:r>
              <a:rPr lang="es-ES" dirty="0"/>
              <a:t>número de columnas</a:t>
            </a:r>
          </a:p>
        </p:txBody>
      </p:sp>
      <p:sp>
        <p:nvSpPr>
          <p:cNvPr id="12" name="CuadroTexto 11"/>
          <p:cNvSpPr txBox="1"/>
          <p:nvPr/>
        </p:nvSpPr>
        <p:spPr>
          <a:xfrm>
            <a:off x="3278435" y="2159785"/>
            <a:ext cx="4530279" cy="369332"/>
          </a:xfrm>
          <a:prstGeom prst="rect">
            <a:avLst/>
          </a:prstGeom>
          <a:noFill/>
        </p:spPr>
        <p:txBody>
          <a:bodyPr wrap="none" rtlCol="0">
            <a:spAutoFit/>
          </a:bodyPr>
          <a:lstStyle/>
          <a:p>
            <a:r>
              <a:rPr lang="es-ES" dirty="0"/>
              <a:t>ancho de las columnas (alternativa al anterior)</a:t>
            </a:r>
          </a:p>
        </p:txBody>
      </p:sp>
      <p:sp>
        <p:nvSpPr>
          <p:cNvPr id="13" name="CuadroTexto 12"/>
          <p:cNvSpPr txBox="1"/>
          <p:nvPr/>
        </p:nvSpPr>
        <p:spPr>
          <a:xfrm>
            <a:off x="3289784" y="2648081"/>
            <a:ext cx="2987164" cy="369332"/>
          </a:xfrm>
          <a:prstGeom prst="rect">
            <a:avLst/>
          </a:prstGeom>
          <a:noFill/>
        </p:spPr>
        <p:txBody>
          <a:bodyPr wrap="none" rtlCol="0">
            <a:spAutoFit/>
          </a:bodyPr>
          <a:lstStyle/>
          <a:p>
            <a:r>
              <a:rPr lang="es-ES" dirty="0"/>
              <a:t>separación entre las columnas</a:t>
            </a:r>
          </a:p>
        </p:txBody>
      </p:sp>
      <p:cxnSp>
        <p:nvCxnSpPr>
          <p:cNvPr id="15" name="Conector recto de flecha 14"/>
          <p:cNvCxnSpPr>
            <a:stCxn id="5" idx="3"/>
            <a:endCxn id="11" idx="1"/>
          </p:cNvCxnSpPr>
          <p:nvPr/>
        </p:nvCxnSpPr>
        <p:spPr>
          <a:xfrm flipV="1">
            <a:off x="2376529" y="1840826"/>
            <a:ext cx="913255" cy="29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7" idx="3"/>
            <a:endCxn id="12" idx="1"/>
          </p:cNvCxnSpPr>
          <p:nvPr/>
        </p:nvCxnSpPr>
        <p:spPr>
          <a:xfrm flipV="1">
            <a:off x="2376209" y="2344451"/>
            <a:ext cx="902226" cy="2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6" idx="3"/>
            <a:endCxn id="13" idx="1"/>
          </p:cNvCxnSpPr>
          <p:nvPr/>
        </p:nvCxnSpPr>
        <p:spPr>
          <a:xfrm flipV="1">
            <a:off x="2376208" y="2832747"/>
            <a:ext cx="913576" cy="2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3278435" y="3143717"/>
            <a:ext cx="5405454" cy="369332"/>
          </a:xfrm>
          <a:prstGeom prst="rect">
            <a:avLst/>
          </a:prstGeom>
          <a:noFill/>
        </p:spPr>
        <p:txBody>
          <a:bodyPr wrap="none" rtlCol="0">
            <a:spAutoFit/>
          </a:bodyPr>
          <a:lstStyle/>
          <a:p>
            <a:r>
              <a:rPr lang="es-ES" dirty="0"/>
              <a:t>borde lateral (filete) de las columnas): </a:t>
            </a:r>
            <a:r>
              <a:rPr lang="es-ES" dirty="0" err="1"/>
              <a:t>width</a:t>
            </a:r>
            <a:r>
              <a:rPr lang="es-ES" dirty="0"/>
              <a:t> </a:t>
            </a:r>
            <a:r>
              <a:rPr lang="es-ES" dirty="0" err="1"/>
              <a:t>style</a:t>
            </a:r>
            <a:r>
              <a:rPr lang="es-ES" dirty="0"/>
              <a:t>, color</a:t>
            </a:r>
          </a:p>
        </p:txBody>
      </p:sp>
      <p:cxnSp>
        <p:nvCxnSpPr>
          <p:cNvPr id="24" name="Conector recto de flecha 23"/>
          <p:cNvCxnSpPr>
            <a:stCxn id="8" idx="3"/>
            <a:endCxn id="22" idx="1"/>
          </p:cNvCxnSpPr>
          <p:nvPr/>
        </p:nvCxnSpPr>
        <p:spPr>
          <a:xfrm flipV="1">
            <a:off x="2376208" y="3328383"/>
            <a:ext cx="902227" cy="2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55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Técnicas de diseño habituales</a:t>
            </a:r>
          </a:p>
        </p:txBody>
      </p:sp>
      <p:sp>
        <p:nvSpPr>
          <p:cNvPr id="3" name="Rectángulo 2"/>
          <p:cNvSpPr/>
          <p:nvPr/>
        </p:nvSpPr>
        <p:spPr>
          <a:xfrm>
            <a:off x="1092200" y="1869768"/>
            <a:ext cx="1905000" cy="923330"/>
          </a:xfrm>
          <a:prstGeom prst="rect">
            <a:avLst/>
          </a:prstGeom>
        </p:spPr>
        <p:txBody>
          <a:bodyPr wrap="square">
            <a:spAutoFit/>
          </a:bodyPr>
          <a:lstStyle/>
          <a:p>
            <a:r>
              <a:rPr lang="es-ES" dirty="0">
                <a:solidFill>
                  <a:prstClr val="black"/>
                </a:solidFill>
              </a:rPr>
              <a:t>Disposición  fluida o “líquida”</a:t>
            </a:r>
            <a:br>
              <a:rPr lang="es-ES" dirty="0">
                <a:solidFill>
                  <a:prstClr val="black"/>
                </a:solidFill>
              </a:rPr>
            </a:br>
            <a:r>
              <a:rPr lang="es-ES" dirty="0">
                <a:solidFill>
                  <a:prstClr val="black"/>
                </a:solidFill>
              </a:rPr>
              <a:t> (</a:t>
            </a:r>
            <a:r>
              <a:rPr lang="en-US" i="1" dirty="0">
                <a:solidFill>
                  <a:prstClr val="black"/>
                </a:solidFill>
              </a:rPr>
              <a:t>Liquid layout</a:t>
            </a:r>
            <a:r>
              <a:rPr lang="es-ES" dirty="0">
                <a:solidFill>
                  <a:prstClr val="black"/>
                </a:solidFill>
              </a:rPr>
              <a:t>)</a:t>
            </a:r>
          </a:p>
        </p:txBody>
      </p:sp>
      <p:sp>
        <p:nvSpPr>
          <p:cNvPr id="5" name="Rectángulo 4"/>
          <p:cNvSpPr/>
          <p:nvPr/>
        </p:nvSpPr>
        <p:spPr>
          <a:xfrm>
            <a:off x="4394200" y="1869768"/>
            <a:ext cx="3771900" cy="861774"/>
          </a:xfrm>
          <a:prstGeom prst="rect">
            <a:avLst/>
          </a:prstGeom>
        </p:spPr>
        <p:txBody>
          <a:bodyPr wrap="square">
            <a:spAutoFit/>
          </a:bodyPr>
          <a:lstStyle/>
          <a:p>
            <a:r>
              <a:rPr lang="es-ES" b="1" dirty="0"/>
              <a:t>Diseño web </a:t>
            </a:r>
            <a:r>
              <a:rPr lang="en-US" b="1" i="1" dirty="0"/>
              <a:t>Responsive</a:t>
            </a:r>
            <a:r>
              <a:rPr lang="es-ES" b="1" dirty="0"/>
              <a:t> (</a:t>
            </a:r>
            <a:r>
              <a:rPr lang="es-ES" dirty="0"/>
              <a:t>¿adaptable?)</a:t>
            </a:r>
            <a:br>
              <a:rPr lang="es-ES" dirty="0"/>
            </a:br>
            <a:r>
              <a:rPr lang="es-ES" dirty="0"/>
              <a:t>(</a:t>
            </a:r>
            <a:r>
              <a:rPr lang="en-US" i="1" dirty="0"/>
              <a:t>Responsive Web Design</a:t>
            </a:r>
            <a:r>
              <a:rPr lang="es-ES" dirty="0"/>
              <a:t>, RWD)</a:t>
            </a:r>
            <a:br>
              <a:rPr lang="es-ES" dirty="0"/>
            </a:br>
            <a:r>
              <a:rPr lang="en-US" sz="1400" dirty="0"/>
              <a:t>Ethan </a:t>
            </a:r>
            <a:r>
              <a:rPr lang="en-US" sz="1400" dirty="0" err="1"/>
              <a:t>Marcotte</a:t>
            </a:r>
            <a:r>
              <a:rPr lang="en-US" sz="1400" dirty="0"/>
              <a:t> </a:t>
            </a:r>
            <a:r>
              <a:rPr lang="es-ES" sz="1400" dirty="0"/>
              <a:t>(2011)</a:t>
            </a:r>
            <a:endParaRPr lang="es-ES" sz="1600" dirty="0"/>
          </a:p>
        </p:txBody>
      </p:sp>
      <p:sp>
        <p:nvSpPr>
          <p:cNvPr id="6" name="Rectángulo 5"/>
          <p:cNvSpPr/>
          <p:nvPr/>
        </p:nvSpPr>
        <p:spPr>
          <a:xfrm>
            <a:off x="1092200" y="3864114"/>
            <a:ext cx="2082800" cy="923330"/>
          </a:xfrm>
          <a:prstGeom prst="rect">
            <a:avLst/>
          </a:prstGeom>
        </p:spPr>
        <p:txBody>
          <a:bodyPr wrap="square">
            <a:spAutoFit/>
          </a:bodyPr>
          <a:lstStyle/>
          <a:p>
            <a:r>
              <a:rPr lang="es-ES" dirty="0"/>
              <a:t>Mejora progresiva</a:t>
            </a:r>
            <a:br>
              <a:rPr lang="es-ES" dirty="0"/>
            </a:br>
            <a:r>
              <a:rPr lang="es-ES" dirty="0"/>
              <a:t>(</a:t>
            </a:r>
            <a:r>
              <a:rPr lang="en-US" i="1" dirty="0"/>
              <a:t>Progressive enhancement</a:t>
            </a:r>
            <a:r>
              <a:rPr lang="es-ES" dirty="0"/>
              <a:t>)</a:t>
            </a:r>
            <a:endParaRPr lang="es-ES" dirty="0">
              <a:solidFill>
                <a:prstClr val="black"/>
              </a:solidFill>
            </a:endParaRPr>
          </a:p>
        </p:txBody>
      </p:sp>
      <p:cxnSp>
        <p:nvCxnSpPr>
          <p:cNvPr id="8" name="Conector recto de flecha 7"/>
          <p:cNvCxnSpPr>
            <a:stCxn id="3" idx="3"/>
            <a:endCxn id="5" idx="1"/>
          </p:cNvCxnSpPr>
          <p:nvPr/>
        </p:nvCxnSpPr>
        <p:spPr>
          <a:xfrm flipV="1">
            <a:off x="2997200" y="2300655"/>
            <a:ext cx="1397000" cy="30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394200" y="3864114"/>
            <a:ext cx="3060700" cy="861774"/>
          </a:xfrm>
          <a:prstGeom prst="rect">
            <a:avLst/>
          </a:prstGeom>
        </p:spPr>
        <p:txBody>
          <a:bodyPr wrap="square">
            <a:spAutoFit/>
          </a:bodyPr>
          <a:lstStyle/>
          <a:p>
            <a:r>
              <a:rPr lang="es-ES" b="1" dirty="0"/>
              <a:t>Diseño web adaptativo</a:t>
            </a:r>
            <a:br>
              <a:rPr lang="es-ES" dirty="0"/>
            </a:br>
            <a:r>
              <a:rPr lang="es-ES" dirty="0"/>
              <a:t>(</a:t>
            </a:r>
            <a:r>
              <a:rPr lang="en-US" i="1" dirty="0"/>
              <a:t>Adaptive Web Design</a:t>
            </a:r>
            <a:r>
              <a:rPr lang="es-ES" dirty="0"/>
              <a:t>, AWD)</a:t>
            </a:r>
            <a:br>
              <a:rPr lang="es-ES" dirty="0"/>
            </a:br>
            <a:r>
              <a:rPr lang="en-US" sz="1400" dirty="0"/>
              <a:t>Aaron Gustafson </a:t>
            </a:r>
            <a:r>
              <a:rPr lang="es-ES" sz="1400" dirty="0"/>
              <a:t>(2011)</a:t>
            </a:r>
            <a:endParaRPr lang="es-ES" dirty="0">
              <a:solidFill>
                <a:prstClr val="black"/>
              </a:solidFill>
            </a:endParaRPr>
          </a:p>
        </p:txBody>
      </p:sp>
      <p:cxnSp>
        <p:nvCxnSpPr>
          <p:cNvPr id="16" name="Conector recto de flecha 15"/>
          <p:cNvCxnSpPr>
            <a:stCxn id="6" idx="3"/>
            <a:endCxn id="14" idx="1"/>
          </p:cNvCxnSpPr>
          <p:nvPr/>
        </p:nvCxnSpPr>
        <p:spPr>
          <a:xfrm flipV="1">
            <a:off x="3175000" y="4295001"/>
            <a:ext cx="1219200" cy="30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4394200" y="5156775"/>
            <a:ext cx="2835841" cy="369332"/>
          </a:xfrm>
          <a:prstGeom prst="rect">
            <a:avLst/>
          </a:prstGeom>
          <a:noFill/>
        </p:spPr>
        <p:txBody>
          <a:bodyPr wrap="none" rtlCol="0">
            <a:spAutoFit/>
          </a:bodyPr>
          <a:lstStyle/>
          <a:p>
            <a:r>
              <a:rPr lang="es-ES" b="1" dirty="0"/>
              <a:t>Diseño de aplicaciones </a:t>
            </a:r>
            <a:r>
              <a:rPr lang="es-ES" dirty="0"/>
              <a:t>Web</a:t>
            </a:r>
          </a:p>
        </p:txBody>
      </p:sp>
    </p:spTree>
    <p:extLst>
      <p:ext uri="{BB962C8B-B14F-4D97-AF65-F5344CB8AC3E}">
        <p14:creationId xmlns:p14="http://schemas.microsoft.com/office/powerpoint/2010/main" val="3734502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Ejercicio (8)</a:t>
            </a:r>
          </a:p>
        </p:txBody>
      </p:sp>
      <p:sp>
        <p:nvSpPr>
          <p:cNvPr id="4" name="CuadroTexto 3"/>
          <p:cNvSpPr txBox="1"/>
          <p:nvPr/>
        </p:nvSpPr>
        <p:spPr>
          <a:xfrm>
            <a:off x="1275009" y="1843722"/>
            <a:ext cx="7006107" cy="1200329"/>
          </a:xfrm>
          <a:prstGeom prst="rect">
            <a:avLst/>
          </a:prstGeom>
          <a:noFill/>
        </p:spPr>
        <p:txBody>
          <a:bodyPr wrap="square" rtlCol="0">
            <a:spAutoFit/>
          </a:bodyPr>
          <a:lstStyle/>
          <a:p>
            <a:r>
              <a:rPr lang="es-ES" b="1" dirty="0"/>
              <a:t>Diseño fluido</a:t>
            </a:r>
            <a:r>
              <a:rPr lang="es-ES" dirty="0"/>
              <a:t>.</a:t>
            </a:r>
          </a:p>
          <a:p>
            <a:r>
              <a:rPr lang="es-ES" dirty="0"/>
              <a:t>Creamos una página web </a:t>
            </a:r>
            <a:r>
              <a:rPr lang="es-ES" b="1" dirty="0"/>
              <a:t>HTML5</a:t>
            </a:r>
            <a:r>
              <a:rPr lang="es-ES" dirty="0"/>
              <a:t>, utilizando las divisiones semánticas adecuadas y un </a:t>
            </a:r>
            <a:r>
              <a:rPr lang="es-ES" b="1" dirty="0"/>
              <a:t>diseño fluido</a:t>
            </a:r>
            <a:r>
              <a:rPr lang="es-ES" dirty="0"/>
              <a:t>, que se adapte a los cambios de tamaño de pantalla pero hasta ciertos máximos y mínimos.</a:t>
            </a:r>
          </a:p>
        </p:txBody>
      </p:sp>
      <p:sp>
        <p:nvSpPr>
          <p:cNvPr id="7" name="Rectángulo 6"/>
          <p:cNvSpPr/>
          <p:nvPr/>
        </p:nvSpPr>
        <p:spPr>
          <a:xfrm>
            <a:off x="1275009" y="4274438"/>
            <a:ext cx="6431790" cy="923330"/>
          </a:xfrm>
          <a:prstGeom prst="rect">
            <a:avLst/>
          </a:prstGeom>
        </p:spPr>
        <p:txBody>
          <a:bodyPr wrap="square">
            <a:spAutoFit/>
          </a:bodyPr>
          <a:lstStyle/>
          <a:p>
            <a:pPr defTabSz="914400"/>
            <a:r>
              <a:rPr lang="es-ES" dirty="0">
                <a:solidFill>
                  <a:prstClr val="black"/>
                </a:solidFill>
              </a:rPr>
              <a:t>Objetivo: Utilizar las </a:t>
            </a:r>
            <a:r>
              <a:rPr lang="es-ES" b="1" dirty="0">
                <a:solidFill>
                  <a:prstClr val="black"/>
                </a:solidFill>
              </a:rPr>
              <a:t>divisiones semánticas</a:t>
            </a:r>
            <a:r>
              <a:rPr lang="es-ES" dirty="0">
                <a:solidFill>
                  <a:prstClr val="black"/>
                </a:solidFill>
              </a:rPr>
              <a:t> introducidas en HTLM5. Aprovecharlas junto con los estilos para generar una adecuada disposición fluida de los elementos de la página principal.</a:t>
            </a:r>
          </a:p>
        </p:txBody>
      </p:sp>
      <p:sp>
        <p:nvSpPr>
          <p:cNvPr id="5" name="Pentágono 4">
            <a:hlinkClick r:id="rId2" action="ppaction://hlinksldjump"/>
          </p:cNvPr>
          <p:cNvSpPr/>
          <p:nvPr/>
        </p:nvSpPr>
        <p:spPr>
          <a:xfrm flipH="1">
            <a:off x="133321" y="6270171"/>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6" name="Pentágono 5">
            <a:hlinkClick r:id="rId3" action="ppaction://hlinksldjump"/>
          </p:cNvPr>
          <p:cNvSpPr/>
          <p:nvPr/>
        </p:nvSpPr>
        <p:spPr>
          <a:xfrm>
            <a:off x="8403771" y="6259285"/>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48631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Disposiciones híbridas</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2172704" y="2730321"/>
            <a:ext cx="6143560" cy="3372029"/>
          </a:xfrm>
          <a:prstGeom prst="rect">
            <a:avLst/>
          </a:prstGeom>
        </p:spPr>
      </p:pic>
      <p:sp>
        <p:nvSpPr>
          <p:cNvPr id="4" name="CuadroTexto 3"/>
          <p:cNvSpPr txBox="1"/>
          <p:nvPr/>
        </p:nvSpPr>
        <p:spPr>
          <a:xfrm>
            <a:off x="1034625" y="1529992"/>
            <a:ext cx="7147775" cy="1200329"/>
          </a:xfrm>
          <a:prstGeom prst="rect">
            <a:avLst/>
          </a:prstGeom>
          <a:noFill/>
        </p:spPr>
        <p:txBody>
          <a:bodyPr wrap="square" rtlCol="0">
            <a:spAutoFit/>
          </a:bodyPr>
          <a:lstStyle/>
          <a:p>
            <a:pPr marL="285750" indent="-285750">
              <a:buFont typeface="Arial" panose="020B0604020202020204" pitchFamily="34" charset="0"/>
              <a:buChar char="•"/>
            </a:pPr>
            <a:r>
              <a:rPr lang="es-ES" dirty="0"/>
              <a:t>Mezcla de áreas de tamaño fijo y escalable</a:t>
            </a:r>
          </a:p>
          <a:p>
            <a:pPr marL="285750" indent="-285750">
              <a:buFont typeface="Arial" panose="020B0604020202020204" pitchFamily="34" charset="0"/>
              <a:buChar char="•"/>
            </a:pPr>
            <a:r>
              <a:rPr lang="es-ES" dirty="0"/>
              <a:t>Es frecuente que el primero corresponda a barras laterales (</a:t>
            </a:r>
            <a:r>
              <a:rPr lang="en-US" i="1" dirty="0"/>
              <a:t>side-bars</a:t>
            </a:r>
            <a:r>
              <a:rPr lang="es-ES" dirty="0"/>
              <a:t>) menús etc.</a:t>
            </a:r>
          </a:p>
          <a:p>
            <a:pPr marL="285750" indent="-285750">
              <a:buFont typeface="Arial" panose="020B0604020202020204" pitchFamily="34" charset="0"/>
              <a:buChar char="•"/>
            </a:pPr>
            <a:r>
              <a:rPr lang="es-ES" dirty="0"/>
              <a:t>Como consecuencia de la mezcla los cálculos se hacen más complicados</a:t>
            </a:r>
          </a:p>
        </p:txBody>
      </p:sp>
    </p:spTree>
    <p:extLst>
      <p:ext uri="{BB962C8B-B14F-4D97-AF65-F5344CB8AC3E}">
        <p14:creationId xmlns:p14="http://schemas.microsoft.com/office/powerpoint/2010/main" val="3662954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128822"/>
          </a:xfrm>
        </p:spPr>
        <p:txBody>
          <a:bodyPr/>
          <a:lstStyle/>
          <a:p>
            <a:pPr algn="ctr"/>
            <a:r>
              <a:rPr lang="es-ES" dirty="0"/>
              <a:t>Diseño web adaptable</a:t>
            </a:r>
            <a:br>
              <a:rPr lang="es-ES" dirty="0"/>
            </a:br>
            <a:r>
              <a:rPr lang="es-ES" dirty="0"/>
              <a:t>(</a:t>
            </a:r>
            <a:r>
              <a:rPr lang="en-US" dirty="0"/>
              <a:t>Responsive Web Design</a:t>
            </a:r>
            <a:r>
              <a:rPr lang="es-ES" dirty="0"/>
              <a:t>, RWD)</a:t>
            </a:r>
          </a:p>
        </p:txBody>
      </p:sp>
      <p:sp>
        <p:nvSpPr>
          <p:cNvPr id="3" name="Rectángulo 2"/>
          <p:cNvSpPr/>
          <p:nvPr/>
        </p:nvSpPr>
        <p:spPr>
          <a:xfrm>
            <a:off x="889697" y="1954207"/>
            <a:ext cx="7048355" cy="646331"/>
          </a:xfrm>
          <a:prstGeom prst="rect">
            <a:avLst/>
          </a:prstGeom>
        </p:spPr>
        <p:txBody>
          <a:bodyPr wrap="square">
            <a:spAutoFit/>
          </a:bodyPr>
          <a:lstStyle/>
          <a:p>
            <a:r>
              <a:rPr lang="es-ES" dirty="0"/>
              <a:t>Disposiciones fluidas o elásticas no son suficiente: hay que añadir otras técnicas con objeto de adaptar el sitio web al entorno del usuario.</a:t>
            </a:r>
          </a:p>
        </p:txBody>
      </p:sp>
      <p:sp>
        <p:nvSpPr>
          <p:cNvPr id="4" name="Rectángulo 3"/>
          <p:cNvSpPr/>
          <p:nvPr/>
        </p:nvSpPr>
        <p:spPr>
          <a:xfrm>
            <a:off x="889696" y="2737368"/>
            <a:ext cx="7313399" cy="923330"/>
          </a:xfrm>
          <a:prstGeom prst="rect">
            <a:avLst/>
          </a:prstGeom>
        </p:spPr>
        <p:txBody>
          <a:bodyPr wrap="square">
            <a:spAutoFit/>
          </a:bodyPr>
          <a:lstStyle/>
          <a:p>
            <a:r>
              <a:rPr lang="es-ES" dirty="0"/>
              <a:t>Tiene su origen en el diseñador y autor norteamericano </a:t>
            </a:r>
            <a:r>
              <a:rPr lang="en-US" b="1" noProof="1"/>
              <a:t>Ethan Marcotte</a:t>
            </a:r>
            <a:r>
              <a:rPr lang="es-ES" dirty="0"/>
              <a:t>, a partir de una serie de artículos en la publicación en línea  </a:t>
            </a:r>
            <a:r>
              <a:rPr lang="en-US" i="1" dirty="0"/>
              <a:t>A List Apart</a:t>
            </a:r>
            <a:r>
              <a:rPr lang="es-ES" dirty="0"/>
              <a:t>, y de su libro </a:t>
            </a:r>
            <a:r>
              <a:rPr lang="en-US" i="1" dirty="0"/>
              <a:t>Responsive Web Design</a:t>
            </a:r>
            <a:r>
              <a:rPr lang="es-ES" dirty="0"/>
              <a:t> (2011).</a:t>
            </a:r>
          </a:p>
        </p:txBody>
      </p:sp>
      <p:sp>
        <p:nvSpPr>
          <p:cNvPr id="5" name="Rectángulo 4"/>
          <p:cNvSpPr/>
          <p:nvPr/>
        </p:nvSpPr>
        <p:spPr>
          <a:xfrm>
            <a:off x="4300331" y="3843957"/>
            <a:ext cx="3346174" cy="1200329"/>
          </a:xfrm>
          <a:prstGeom prst="rect">
            <a:avLst/>
          </a:prstGeom>
        </p:spPr>
        <p:txBody>
          <a:bodyPr wrap="square">
            <a:spAutoFit/>
          </a:bodyPr>
          <a:lstStyle/>
          <a:p>
            <a:r>
              <a:rPr lang="es-ES" dirty="0"/>
              <a:t>ventanas de ancho inconsistente</a:t>
            </a:r>
          </a:p>
          <a:p>
            <a:r>
              <a:rPr lang="es-ES" dirty="0"/>
              <a:t>resoluciones de pantalla</a:t>
            </a:r>
          </a:p>
          <a:p>
            <a:r>
              <a:rPr lang="es-ES" dirty="0"/>
              <a:t>preferencias de los usuarios</a:t>
            </a:r>
          </a:p>
          <a:p>
            <a:r>
              <a:rPr lang="es-ES" dirty="0"/>
              <a:t>fuentes instaladas </a:t>
            </a:r>
          </a:p>
        </p:txBody>
      </p:sp>
      <p:sp>
        <p:nvSpPr>
          <p:cNvPr id="6" name="Rectángulo 5"/>
          <p:cNvSpPr/>
          <p:nvPr/>
        </p:nvSpPr>
        <p:spPr>
          <a:xfrm>
            <a:off x="1067956" y="3982456"/>
            <a:ext cx="2165575" cy="923330"/>
          </a:xfrm>
          <a:prstGeom prst="rect">
            <a:avLst/>
          </a:prstGeom>
        </p:spPr>
        <p:txBody>
          <a:bodyPr wrap="square">
            <a:spAutoFit/>
          </a:bodyPr>
          <a:lstStyle/>
          <a:p>
            <a:r>
              <a:rPr lang="es-ES" dirty="0"/>
              <a:t>intangibles con los que el diseño web debe negociar</a:t>
            </a:r>
          </a:p>
        </p:txBody>
      </p:sp>
      <p:cxnSp>
        <p:nvCxnSpPr>
          <p:cNvPr id="8" name="Conector recto de flecha 7"/>
          <p:cNvCxnSpPr>
            <a:stCxn id="6" idx="3"/>
            <a:endCxn id="5" idx="1"/>
          </p:cNvCxnSpPr>
          <p:nvPr/>
        </p:nvCxnSpPr>
        <p:spPr>
          <a:xfrm>
            <a:off x="3233531" y="4444121"/>
            <a:ext cx="1066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978825" y="5181378"/>
            <a:ext cx="7135139" cy="646331"/>
          </a:xfrm>
          <a:prstGeom prst="rect">
            <a:avLst/>
          </a:prstGeom>
        </p:spPr>
        <p:txBody>
          <a:bodyPr wrap="square">
            <a:spAutoFit/>
          </a:bodyPr>
          <a:lstStyle/>
          <a:p>
            <a:r>
              <a:rPr lang="es-ES" dirty="0"/>
              <a:t>mayor cantidad de dispositivos, modos de entrada y navegadores con la que nunca</a:t>
            </a:r>
          </a:p>
        </p:txBody>
      </p:sp>
    </p:spTree>
    <p:extLst>
      <p:ext uri="{BB962C8B-B14F-4D97-AF65-F5344CB8AC3E}">
        <p14:creationId xmlns:p14="http://schemas.microsoft.com/office/powerpoint/2010/main" val="962980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Convertir en fluido</a:t>
            </a:r>
          </a:p>
        </p:txBody>
      </p:sp>
      <p:sp>
        <p:nvSpPr>
          <p:cNvPr id="3" name="CuadroTexto 2"/>
          <p:cNvSpPr txBox="1"/>
          <p:nvPr/>
        </p:nvSpPr>
        <p:spPr>
          <a:xfrm>
            <a:off x="1325218" y="1696278"/>
            <a:ext cx="2054217" cy="369332"/>
          </a:xfrm>
          <a:prstGeom prst="rect">
            <a:avLst/>
          </a:prstGeom>
          <a:noFill/>
        </p:spPr>
        <p:txBody>
          <a:bodyPr wrap="none" rtlCol="0">
            <a:spAutoFit/>
          </a:bodyPr>
          <a:lstStyle/>
          <a:p>
            <a:r>
              <a:rPr lang="es-ES" dirty="0"/>
              <a:t>ancho del elemento</a:t>
            </a:r>
          </a:p>
        </p:txBody>
      </p:sp>
      <p:sp>
        <p:nvSpPr>
          <p:cNvPr id="4" name="CuadroTexto 3"/>
          <p:cNvSpPr txBox="1"/>
          <p:nvPr/>
        </p:nvSpPr>
        <p:spPr>
          <a:xfrm>
            <a:off x="1230929" y="2205038"/>
            <a:ext cx="2242793" cy="369332"/>
          </a:xfrm>
          <a:prstGeom prst="rect">
            <a:avLst/>
          </a:prstGeom>
          <a:noFill/>
        </p:spPr>
        <p:txBody>
          <a:bodyPr wrap="none" rtlCol="0">
            <a:spAutoFit/>
          </a:bodyPr>
          <a:lstStyle/>
          <a:p>
            <a:r>
              <a:rPr lang="es-ES" dirty="0"/>
              <a:t>ancho del contenedor</a:t>
            </a:r>
          </a:p>
        </p:txBody>
      </p:sp>
      <p:cxnSp>
        <p:nvCxnSpPr>
          <p:cNvPr id="6" name="Conector recto 5"/>
          <p:cNvCxnSpPr/>
          <p:nvPr/>
        </p:nvCxnSpPr>
        <p:spPr>
          <a:xfrm>
            <a:off x="1230929" y="2092114"/>
            <a:ext cx="224279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Igual que 6"/>
          <p:cNvSpPr/>
          <p:nvPr/>
        </p:nvSpPr>
        <p:spPr>
          <a:xfrm>
            <a:off x="3776869" y="1885840"/>
            <a:ext cx="291548" cy="41254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8" name="CuadroTexto 7"/>
          <p:cNvSpPr txBox="1"/>
          <p:nvPr/>
        </p:nvSpPr>
        <p:spPr>
          <a:xfrm>
            <a:off x="4371564" y="1880944"/>
            <a:ext cx="1266693" cy="369332"/>
          </a:xfrm>
          <a:prstGeom prst="rect">
            <a:avLst/>
          </a:prstGeom>
          <a:noFill/>
        </p:spPr>
        <p:txBody>
          <a:bodyPr wrap="none" rtlCol="0">
            <a:spAutoFit/>
          </a:bodyPr>
          <a:lstStyle/>
          <a:p>
            <a:r>
              <a:rPr lang="es-ES" dirty="0"/>
              <a:t>ancho en %</a:t>
            </a:r>
          </a:p>
        </p:txBody>
      </p:sp>
      <p:pic>
        <p:nvPicPr>
          <p:cNvPr id="9" name="Imagen 8"/>
          <p:cNvPicPr>
            <a:picLocks noChangeAspect="1"/>
          </p:cNvPicPr>
          <p:nvPr/>
        </p:nvPicPr>
        <p:blipFill>
          <a:blip r:embed="rId2"/>
          <a:stretch>
            <a:fillRect/>
          </a:stretch>
        </p:blipFill>
        <p:spPr>
          <a:xfrm>
            <a:off x="1172817" y="3154423"/>
            <a:ext cx="2895600" cy="2905125"/>
          </a:xfrm>
          <a:prstGeom prst="rect">
            <a:avLst/>
          </a:prstGeom>
        </p:spPr>
      </p:pic>
      <p:pic>
        <p:nvPicPr>
          <p:cNvPr id="10" name="Imagen 9"/>
          <p:cNvPicPr>
            <a:picLocks noChangeAspect="1"/>
          </p:cNvPicPr>
          <p:nvPr/>
        </p:nvPicPr>
        <p:blipFill>
          <a:blip r:embed="rId3"/>
          <a:stretch>
            <a:fillRect/>
          </a:stretch>
        </p:blipFill>
        <p:spPr>
          <a:xfrm>
            <a:off x="5511479" y="2623041"/>
            <a:ext cx="2226317" cy="3436507"/>
          </a:xfrm>
          <a:prstGeom prst="rect">
            <a:avLst/>
          </a:prstGeom>
        </p:spPr>
      </p:pic>
    </p:spTree>
    <p:extLst>
      <p:ext uri="{BB962C8B-B14F-4D97-AF65-F5344CB8AC3E}">
        <p14:creationId xmlns:p14="http://schemas.microsoft.com/office/powerpoint/2010/main" val="3897900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63068" cy="638174"/>
          </a:xfrm>
        </p:spPr>
        <p:txBody>
          <a:bodyPr/>
          <a:lstStyle/>
          <a:p>
            <a:pPr algn="ctr"/>
            <a:r>
              <a:rPr lang="es-ES" dirty="0"/>
              <a:t>Media </a:t>
            </a:r>
            <a:r>
              <a:rPr lang="es-ES" dirty="0" err="1"/>
              <a:t>Types</a:t>
            </a:r>
            <a:endParaRPr lang="es-ES" dirty="0"/>
          </a:p>
        </p:txBody>
      </p:sp>
      <p:sp>
        <p:nvSpPr>
          <p:cNvPr id="4" name="Rectángulo 3"/>
          <p:cNvSpPr/>
          <p:nvPr/>
        </p:nvSpPr>
        <p:spPr>
          <a:xfrm>
            <a:off x="801756" y="1461518"/>
            <a:ext cx="3770244" cy="923330"/>
          </a:xfrm>
          <a:prstGeom prst="rect">
            <a:avLst/>
          </a:prstGeom>
        </p:spPr>
        <p:txBody>
          <a:bodyPr wrap="square">
            <a:spAutoFit/>
          </a:bodyPr>
          <a:lstStyle/>
          <a:p>
            <a:r>
              <a:rPr lang="es-ES" dirty="0"/>
              <a:t>Desde la versión 2.1 de los CSS, existe la posibilidad de definir estilos en función del uso de la hoja: </a:t>
            </a:r>
          </a:p>
        </p:txBody>
      </p:sp>
      <p:sp>
        <p:nvSpPr>
          <p:cNvPr id="16" name="Rectángulo 15"/>
          <p:cNvSpPr/>
          <p:nvPr/>
        </p:nvSpPr>
        <p:spPr>
          <a:xfrm>
            <a:off x="1551905" y="2692335"/>
            <a:ext cx="5634507"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914400"/>
            <a:r>
              <a:rPr lang="es-ES" sz="1400" dirty="0">
                <a:solidFill>
                  <a:schemeClr val="dk1"/>
                </a:solidFill>
                <a:latin typeface="Courier New" panose="02070309020205020404" pitchFamily="49" charset="0"/>
                <a:cs typeface="Courier New" panose="02070309020205020404" pitchFamily="49" charset="0"/>
              </a:rPr>
              <a:t>&lt;link </a:t>
            </a:r>
            <a:r>
              <a:rPr lang="es-ES" sz="1400" dirty="0" err="1">
                <a:solidFill>
                  <a:schemeClr val="dk1"/>
                </a:solidFill>
                <a:latin typeface="Courier New" panose="02070309020205020404" pitchFamily="49" charset="0"/>
                <a:cs typeface="Courier New" panose="02070309020205020404" pitchFamily="49" charset="0"/>
              </a:rPr>
              <a:t>rel</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stylesheet</a:t>
            </a:r>
            <a:r>
              <a:rPr lang="es-ES" sz="1400" dirty="0">
                <a:solidFill>
                  <a:schemeClr val="dk1"/>
                </a:solidFill>
                <a:latin typeface="Courier New" panose="02070309020205020404" pitchFamily="49" charset="0"/>
                <a:cs typeface="Courier New" panose="02070309020205020404" pitchFamily="49" charset="0"/>
              </a:rPr>
              <a:t>" media="</a:t>
            </a:r>
            <a:r>
              <a:rPr lang="es-ES" sz="1400" dirty="0" err="1">
                <a:solidFill>
                  <a:schemeClr val="dk1"/>
                </a:solidFill>
                <a:latin typeface="Courier New" panose="02070309020205020404" pitchFamily="49" charset="0"/>
                <a:cs typeface="Courier New" panose="02070309020205020404" pitchFamily="49" charset="0"/>
              </a:rPr>
              <a:t>screen</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href</a:t>
            </a:r>
            <a:r>
              <a:rPr lang="es-ES" sz="1400" dirty="0">
                <a:solidFill>
                  <a:schemeClr val="dk1"/>
                </a:solidFill>
                <a:latin typeface="Courier New" panose="02070309020205020404" pitchFamily="49" charset="0"/>
                <a:cs typeface="Courier New" panose="02070309020205020404" pitchFamily="49" charset="0"/>
              </a:rPr>
              <a:t>="screen.css" /&gt;</a:t>
            </a:r>
          </a:p>
        </p:txBody>
      </p:sp>
      <p:sp>
        <p:nvSpPr>
          <p:cNvPr id="18" name="Rectángulo 17"/>
          <p:cNvSpPr/>
          <p:nvPr/>
        </p:nvSpPr>
        <p:spPr>
          <a:xfrm>
            <a:off x="5053482" y="1434747"/>
            <a:ext cx="3343543" cy="923330"/>
          </a:xfrm>
          <a:prstGeom prst="rect">
            <a:avLst/>
          </a:prstGeom>
        </p:spPr>
        <p:txBody>
          <a:bodyPr wrap="square">
            <a:spAutoFit/>
          </a:bodyPr>
          <a:lstStyle/>
          <a:p>
            <a:pPr marL="285750" indent="-285750">
              <a:buFont typeface="Arial" panose="020B0604020202020204" pitchFamily="34" charset="0"/>
              <a:buChar char="•"/>
            </a:pPr>
            <a:r>
              <a:rPr lang="es-ES" dirty="0"/>
              <a:t>para la pantalla (</a:t>
            </a:r>
            <a:r>
              <a:rPr lang="es-ES" dirty="0" err="1"/>
              <a:t>screen</a:t>
            </a:r>
            <a:r>
              <a:rPr lang="es-ES" dirty="0"/>
              <a:t>)</a:t>
            </a:r>
          </a:p>
          <a:p>
            <a:pPr marL="285750" indent="-285750">
              <a:buFont typeface="Arial" panose="020B0604020202020204" pitchFamily="34" charset="0"/>
              <a:buChar char="•"/>
            </a:pPr>
            <a:r>
              <a:rPr lang="es-ES" dirty="0"/>
              <a:t>para la impresión (</a:t>
            </a:r>
            <a:r>
              <a:rPr lang="es-ES" dirty="0" err="1"/>
              <a:t>print</a:t>
            </a:r>
            <a:r>
              <a:rPr lang="es-ES" dirty="0"/>
              <a:t>)</a:t>
            </a:r>
          </a:p>
          <a:p>
            <a:pPr marL="285750" indent="-285750">
              <a:buFont typeface="Arial" panose="020B0604020202020204" pitchFamily="34" charset="0"/>
              <a:buChar char="•"/>
            </a:pPr>
            <a:r>
              <a:rPr lang="es-ES" dirty="0"/>
              <a:t>para los lectores de voz (</a:t>
            </a:r>
            <a:r>
              <a:rPr lang="es-ES" dirty="0" err="1"/>
              <a:t>voice</a:t>
            </a:r>
            <a:r>
              <a:rPr lang="es-ES" dirty="0"/>
              <a:t>)</a:t>
            </a:r>
          </a:p>
        </p:txBody>
      </p:sp>
      <p:sp>
        <p:nvSpPr>
          <p:cNvPr id="20" name="Rectángulo 19"/>
          <p:cNvSpPr/>
          <p:nvPr/>
        </p:nvSpPr>
        <p:spPr>
          <a:xfrm>
            <a:off x="1551905" y="3321050"/>
            <a:ext cx="5634507"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914400"/>
            <a:r>
              <a:rPr lang="en-US" sz="1400" dirty="0">
                <a:solidFill>
                  <a:schemeClr val="dk1"/>
                </a:solidFill>
                <a:latin typeface="Courier New" panose="02070309020205020404" pitchFamily="49" charset="0"/>
                <a:cs typeface="Courier New" panose="02070309020205020404" pitchFamily="49" charset="0"/>
              </a:rPr>
              <a:t>&lt;style&gt;</a:t>
            </a:r>
          </a:p>
          <a:p>
            <a:pPr defTabSz="914400"/>
            <a:r>
              <a:rPr lang="en-US" sz="1400" dirty="0">
                <a:solidFill>
                  <a:schemeClr val="dk1"/>
                </a:solidFill>
                <a:latin typeface="Courier New" panose="02070309020205020404" pitchFamily="49" charset="0"/>
                <a:cs typeface="Courier New" panose="02070309020205020404" pitchFamily="49" charset="0"/>
              </a:rPr>
              <a:t>	@media screen { </a:t>
            </a:r>
          </a:p>
          <a:p>
            <a:pPr defTabSz="914400"/>
            <a:r>
              <a:rPr lang="en-US" sz="1400" dirty="0">
                <a:solidFill>
                  <a:schemeClr val="dk1"/>
                </a:solidFill>
                <a:latin typeface="Courier New" panose="02070309020205020404" pitchFamily="49" charset="0"/>
                <a:cs typeface="Courier New" panose="02070309020205020404" pitchFamily="49" charset="0"/>
              </a:rPr>
              <a:t>		.class { background: #ccc; } </a:t>
            </a:r>
          </a:p>
          <a:p>
            <a:pPr defTabSz="914400"/>
            <a:r>
              <a:rPr lang="en-US" sz="1400" dirty="0">
                <a:solidFill>
                  <a:schemeClr val="dk1"/>
                </a:solidFill>
                <a:latin typeface="Courier New" panose="02070309020205020404" pitchFamily="49" charset="0"/>
                <a:cs typeface="Courier New" panose="02070309020205020404" pitchFamily="49" charset="0"/>
              </a:rPr>
              <a:t>	}</a:t>
            </a:r>
          </a:p>
          <a:p>
            <a:pPr defTabSz="914400"/>
            <a:r>
              <a:rPr lang="en-US" sz="1400" dirty="0">
                <a:solidFill>
                  <a:schemeClr val="dk1"/>
                </a:solidFill>
                <a:latin typeface="Courier New" panose="02070309020205020404" pitchFamily="49" charset="0"/>
                <a:cs typeface="Courier New" panose="02070309020205020404" pitchFamily="49" charset="0"/>
              </a:rPr>
              <a:t>&lt;style&gt;</a:t>
            </a:r>
            <a:endParaRPr lang="es-ES" sz="1400" dirty="0">
              <a:solidFill>
                <a:schemeClr val="dk1"/>
              </a:solidFill>
              <a:latin typeface="Courier New" panose="02070309020205020404" pitchFamily="49" charset="0"/>
              <a:cs typeface="Courier New" panose="02070309020205020404" pitchFamily="49" charset="0"/>
            </a:endParaRPr>
          </a:p>
        </p:txBody>
      </p:sp>
      <p:sp>
        <p:nvSpPr>
          <p:cNvPr id="5" name="Rectángulo 4"/>
          <p:cNvSpPr/>
          <p:nvPr/>
        </p:nvSpPr>
        <p:spPr>
          <a:xfrm>
            <a:off x="801756" y="5047169"/>
            <a:ext cx="7158642" cy="923330"/>
          </a:xfrm>
          <a:prstGeom prst="rect">
            <a:avLst/>
          </a:prstGeom>
        </p:spPr>
        <p:txBody>
          <a:bodyPr wrap="square">
            <a:spAutoFit/>
          </a:bodyPr>
          <a:lstStyle/>
          <a:p>
            <a:r>
              <a:rPr lang="es-ES" dirty="0"/>
              <a:t>La mayoría de los navegadores y los dispositivos nunca se han adherido al espíritu de la especificación, dejando varios </a:t>
            </a:r>
            <a:r>
              <a:rPr lang="en-US" i="1" dirty="0"/>
              <a:t>media types </a:t>
            </a:r>
            <a:r>
              <a:rPr lang="es-ES" dirty="0"/>
              <a:t>implementados imperfectamente, o completamente ignorados.</a:t>
            </a:r>
          </a:p>
        </p:txBody>
      </p:sp>
    </p:spTree>
    <p:extLst>
      <p:ext uri="{BB962C8B-B14F-4D97-AF65-F5344CB8AC3E}">
        <p14:creationId xmlns:p14="http://schemas.microsoft.com/office/powerpoint/2010/main" val="1845606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63068" cy="638174"/>
          </a:xfrm>
        </p:spPr>
        <p:txBody>
          <a:bodyPr/>
          <a:lstStyle/>
          <a:p>
            <a:pPr algn="ctr"/>
            <a:r>
              <a:rPr lang="es-ES" dirty="0"/>
              <a:t>Media </a:t>
            </a:r>
            <a:r>
              <a:rPr lang="es-ES" dirty="0" err="1"/>
              <a:t>Queries</a:t>
            </a:r>
            <a:endParaRPr lang="es-ES" dirty="0"/>
          </a:p>
        </p:txBody>
      </p:sp>
      <p:pic>
        <p:nvPicPr>
          <p:cNvPr id="3" name="Picture 2" descr="http://www.blog.pc-serveis.es/wp-content/uploads/2012/08/cs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358" y="252762"/>
            <a:ext cx="535862" cy="7505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1068946" y="1478808"/>
            <a:ext cx="7443989" cy="646331"/>
          </a:xfrm>
          <a:prstGeom prst="rect">
            <a:avLst/>
          </a:prstGeom>
        </p:spPr>
        <p:txBody>
          <a:bodyPr wrap="square">
            <a:spAutoFit/>
          </a:bodyPr>
          <a:lstStyle/>
          <a:p>
            <a:r>
              <a:rPr lang="es-ES" dirty="0"/>
              <a:t>CSS3 permite incluso definir estilos específicos para diferentes tamaños de pantalla. </a:t>
            </a:r>
          </a:p>
        </p:txBody>
      </p:sp>
      <p:sp>
        <p:nvSpPr>
          <p:cNvPr id="23" name="Rectángulo 22"/>
          <p:cNvSpPr/>
          <p:nvPr/>
        </p:nvSpPr>
        <p:spPr>
          <a:xfrm>
            <a:off x="1577662" y="2231314"/>
            <a:ext cx="6304208"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914400"/>
            <a:r>
              <a:rPr lang="es-ES" sz="1400" dirty="0">
                <a:solidFill>
                  <a:schemeClr val="dk1"/>
                </a:solidFill>
                <a:latin typeface="Courier New" panose="02070309020205020404" pitchFamily="49" charset="0"/>
                <a:cs typeface="Courier New" panose="02070309020205020404" pitchFamily="49" charset="0"/>
              </a:rPr>
              <a:t>&lt;link	</a:t>
            </a:r>
            <a:r>
              <a:rPr lang="es-ES" sz="1400" dirty="0" err="1">
                <a:solidFill>
                  <a:schemeClr val="dk1"/>
                </a:solidFill>
                <a:latin typeface="Courier New" panose="02070309020205020404" pitchFamily="49" charset="0"/>
                <a:cs typeface="Courier New" panose="02070309020205020404" pitchFamily="49" charset="0"/>
              </a:rPr>
              <a:t>rel</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stylesheet</a:t>
            </a:r>
            <a:r>
              <a:rPr lang="es-ES" sz="1400" dirty="0">
                <a:solidFill>
                  <a:schemeClr val="dk1"/>
                </a:solidFill>
                <a:latin typeface="Courier New" panose="02070309020205020404" pitchFamily="49" charset="0"/>
                <a:cs typeface="Courier New" panose="02070309020205020404" pitchFamily="49" charset="0"/>
              </a:rPr>
              <a:t>" </a:t>
            </a:r>
          </a:p>
          <a:p>
            <a:pPr defTabSz="914400"/>
            <a:r>
              <a:rPr lang="es-ES" sz="1400" dirty="0">
                <a:latin typeface="Courier New" panose="02070309020205020404" pitchFamily="49" charset="0"/>
                <a:cs typeface="Courier New" panose="02070309020205020404" pitchFamily="49" charset="0"/>
              </a:rPr>
              <a:t>	</a:t>
            </a:r>
            <a:r>
              <a:rPr lang="es-ES" sz="1400" dirty="0">
                <a:solidFill>
                  <a:schemeClr val="dk1"/>
                </a:solidFill>
                <a:latin typeface="Courier New" panose="02070309020205020404" pitchFamily="49" charset="0"/>
                <a:cs typeface="Courier New" panose="02070309020205020404" pitchFamily="49" charset="0"/>
              </a:rPr>
              <a:t>media="</a:t>
            </a:r>
            <a:r>
              <a:rPr lang="es-ES" sz="1400" dirty="0" err="1">
                <a:solidFill>
                  <a:schemeClr val="dk1"/>
                </a:solidFill>
                <a:latin typeface="Courier New" panose="02070309020205020404" pitchFamily="49" charset="0"/>
                <a:cs typeface="Courier New" panose="02070309020205020404" pitchFamily="49" charset="0"/>
              </a:rPr>
              <a:t>screen</a:t>
            </a:r>
            <a:r>
              <a:rPr lang="es-ES" sz="1400" dirty="0">
                <a:latin typeface="Courier New" panose="02070309020205020404" pitchFamily="49" charset="0"/>
                <a:cs typeface="Courier New" panose="02070309020205020404" pitchFamily="49" charset="0"/>
              </a:rPr>
              <a:t> and (</a:t>
            </a:r>
            <a:r>
              <a:rPr lang="es-ES" sz="1400" dirty="0" err="1">
                <a:latin typeface="Courier New" panose="02070309020205020404" pitchFamily="49" charset="0"/>
                <a:cs typeface="Courier New" panose="02070309020205020404" pitchFamily="49" charset="0"/>
              </a:rPr>
              <a:t>max-device-width</a:t>
            </a:r>
            <a:r>
              <a:rPr lang="es-ES" sz="1400" dirty="0">
                <a:latin typeface="Courier New" panose="02070309020205020404" pitchFamily="49" charset="0"/>
                <a:cs typeface="Courier New" panose="02070309020205020404" pitchFamily="49" charset="0"/>
              </a:rPr>
              <a:t>: 480px)" 	</a:t>
            </a:r>
            <a:r>
              <a:rPr lang="es-ES" sz="1400" dirty="0" err="1">
                <a:solidFill>
                  <a:schemeClr val="dk1"/>
                </a:solidFill>
                <a:latin typeface="Courier New" panose="02070309020205020404" pitchFamily="49" charset="0"/>
                <a:cs typeface="Courier New" panose="02070309020205020404" pitchFamily="49" charset="0"/>
              </a:rPr>
              <a:t>href</a:t>
            </a:r>
            <a:r>
              <a:rPr lang="es-ES" sz="1400" dirty="0">
                <a:solidFill>
                  <a:schemeClr val="dk1"/>
                </a:solidFill>
                <a:latin typeface="Courier New" panose="02070309020205020404" pitchFamily="49" charset="0"/>
                <a:cs typeface="Courier New" panose="02070309020205020404" pitchFamily="49" charset="0"/>
              </a:rPr>
              <a:t>="screen.css" /&gt;</a:t>
            </a:r>
          </a:p>
        </p:txBody>
      </p:sp>
      <p:sp>
        <p:nvSpPr>
          <p:cNvPr id="25" name="Rectángulo 24"/>
          <p:cNvSpPr/>
          <p:nvPr/>
        </p:nvSpPr>
        <p:spPr>
          <a:xfrm>
            <a:off x="1474631" y="3443648"/>
            <a:ext cx="6317087" cy="1754326"/>
          </a:xfrm>
          <a:prstGeom prst="rect">
            <a:avLst/>
          </a:prstGeom>
        </p:spPr>
        <p:txBody>
          <a:bodyPr wrap="square">
            <a:spAutoFit/>
          </a:bodyPr>
          <a:lstStyle/>
          <a:p>
            <a:r>
              <a:rPr lang="es-ES" dirty="0"/>
              <a:t>La </a:t>
            </a:r>
            <a:r>
              <a:rPr lang="en-US" i="1" dirty="0"/>
              <a:t>query</a:t>
            </a:r>
            <a:r>
              <a:rPr lang="es-ES" dirty="0"/>
              <a:t> contiene dos componentes:</a:t>
            </a:r>
          </a:p>
          <a:p>
            <a:endParaRPr lang="es-ES" dirty="0"/>
          </a:p>
          <a:p>
            <a:pPr marL="342900" indent="-342900">
              <a:buFont typeface="+mj-lt"/>
              <a:buAutoNum type="arabicPeriod"/>
            </a:pPr>
            <a:r>
              <a:rPr lang="es-ES" dirty="0"/>
              <a:t>Un </a:t>
            </a:r>
            <a:r>
              <a:rPr lang="en-US" i="1" dirty="0"/>
              <a:t>media type </a:t>
            </a:r>
            <a:r>
              <a:rPr lang="es-ES" dirty="0"/>
              <a:t>(</a:t>
            </a:r>
            <a:r>
              <a:rPr lang="en-US" i="1" dirty="0"/>
              <a:t>screen</a:t>
            </a:r>
            <a:r>
              <a:rPr lang="es-ES" dirty="0"/>
              <a:t>),</a:t>
            </a:r>
          </a:p>
          <a:p>
            <a:pPr marL="342900" indent="-342900">
              <a:buFont typeface="+mj-lt"/>
              <a:buAutoNum type="arabicPeriod"/>
            </a:pPr>
            <a:r>
              <a:rPr lang="es-ES" dirty="0"/>
              <a:t>la consulta entre paréntesis, conteniendo una característica a inspeccionar (</a:t>
            </a:r>
            <a:r>
              <a:rPr lang="en-US" i="1" dirty="0"/>
              <a:t>max-device-width</a:t>
            </a:r>
            <a:r>
              <a:rPr lang="es-ES" dirty="0"/>
              <a:t>) seguida por el valor al que apuntamos (480px).</a:t>
            </a:r>
          </a:p>
        </p:txBody>
      </p:sp>
      <p:sp>
        <p:nvSpPr>
          <p:cNvPr id="26" name="CuadroTexto 25"/>
          <p:cNvSpPr txBox="1"/>
          <p:nvPr/>
        </p:nvSpPr>
        <p:spPr>
          <a:xfrm>
            <a:off x="1275009" y="5478461"/>
            <a:ext cx="6516709" cy="646331"/>
          </a:xfrm>
          <a:prstGeom prst="rect">
            <a:avLst/>
          </a:prstGeom>
          <a:noFill/>
        </p:spPr>
        <p:txBody>
          <a:bodyPr wrap="square" rtlCol="0">
            <a:spAutoFit/>
          </a:bodyPr>
          <a:lstStyle/>
          <a:p>
            <a:r>
              <a:rPr lang="es-ES" dirty="0"/>
              <a:t>Definiremos así una hoja de estilos específica para dispositivos con una pantalla pequeña como los Smartphone</a:t>
            </a:r>
          </a:p>
        </p:txBody>
      </p:sp>
    </p:spTree>
    <p:extLst>
      <p:ext uri="{BB962C8B-B14F-4D97-AF65-F5344CB8AC3E}">
        <p14:creationId xmlns:p14="http://schemas.microsoft.com/office/powerpoint/2010/main" val="1481720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Nuevas Media </a:t>
            </a:r>
            <a:r>
              <a:rPr lang="en-US" dirty="0"/>
              <a:t>Queries</a:t>
            </a:r>
          </a:p>
        </p:txBody>
      </p:sp>
      <p:sp>
        <p:nvSpPr>
          <p:cNvPr id="3" name="Rectángulo 2"/>
          <p:cNvSpPr/>
          <p:nvPr/>
        </p:nvSpPr>
        <p:spPr>
          <a:xfrm>
            <a:off x="1364320" y="1889198"/>
            <a:ext cx="3986861" cy="369332"/>
          </a:xfrm>
          <a:prstGeom prst="rect">
            <a:avLst/>
          </a:prstGeom>
        </p:spPr>
        <p:txBody>
          <a:bodyPr wrap="none">
            <a:spAutoFit/>
          </a:bodyPr>
          <a:lstStyle/>
          <a:p>
            <a:r>
              <a:rPr lang="es-ES" dirty="0"/>
              <a:t>@media (-</a:t>
            </a:r>
            <a:r>
              <a:rPr lang="es-ES" dirty="0" err="1"/>
              <a:t>webkit</a:t>
            </a:r>
            <a:r>
              <a:rPr lang="es-ES" dirty="0"/>
              <a:t>-min-</a:t>
            </a:r>
            <a:r>
              <a:rPr lang="es-ES" dirty="0" err="1"/>
              <a:t>device</a:t>
            </a:r>
            <a:r>
              <a:rPr lang="es-ES" dirty="0"/>
              <a:t>-pixel-ratio)</a:t>
            </a:r>
          </a:p>
        </p:txBody>
      </p:sp>
      <p:sp>
        <p:nvSpPr>
          <p:cNvPr id="5" name="Rectángulo 4"/>
          <p:cNvSpPr/>
          <p:nvPr/>
        </p:nvSpPr>
        <p:spPr>
          <a:xfrm>
            <a:off x="1364320" y="1389063"/>
            <a:ext cx="2552494" cy="369332"/>
          </a:xfrm>
          <a:prstGeom prst="rect">
            <a:avLst/>
          </a:prstGeom>
        </p:spPr>
        <p:txBody>
          <a:bodyPr wrap="none">
            <a:spAutoFit/>
          </a:bodyPr>
          <a:lstStyle/>
          <a:p>
            <a:r>
              <a:rPr lang="es-ES" dirty="0"/>
              <a:t>@media (min-</a:t>
            </a:r>
            <a:r>
              <a:rPr lang="es-ES" dirty="0" err="1"/>
              <a:t>resolution</a:t>
            </a:r>
            <a:r>
              <a:rPr lang="es-ES" dirty="0"/>
              <a:t>)</a:t>
            </a:r>
          </a:p>
        </p:txBody>
      </p:sp>
      <p:sp>
        <p:nvSpPr>
          <p:cNvPr id="6" name="Rectángulo 5"/>
          <p:cNvSpPr/>
          <p:nvPr/>
        </p:nvSpPr>
        <p:spPr>
          <a:xfrm>
            <a:off x="4445391" y="4880834"/>
            <a:ext cx="3193366" cy="369332"/>
          </a:xfrm>
          <a:prstGeom prst="rect">
            <a:avLst/>
          </a:prstGeom>
        </p:spPr>
        <p:txBody>
          <a:bodyPr wrap="square">
            <a:spAutoFit/>
          </a:bodyPr>
          <a:lstStyle/>
          <a:p>
            <a:r>
              <a:rPr lang="es-ES" dirty="0"/>
              <a:t>detecta el soporte de  JavaScript</a:t>
            </a:r>
          </a:p>
        </p:txBody>
      </p:sp>
      <p:sp>
        <p:nvSpPr>
          <p:cNvPr id="7" name="Rectángulo 6"/>
          <p:cNvSpPr/>
          <p:nvPr/>
        </p:nvSpPr>
        <p:spPr>
          <a:xfrm>
            <a:off x="1364320" y="3542549"/>
            <a:ext cx="1901674" cy="369332"/>
          </a:xfrm>
          <a:prstGeom prst="rect">
            <a:avLst/>
          </a:prstGeom>
        </p:spPr>
        <p:txBody>
          <a:bodyPr wrap="none">
            <a:spAutoFit/>
          </a:bodyPr>
          <a:lstStyle/>
          <a:p>
            <a:r>
              <a:rPr lang="es-ES" dirty="0"/>
              <a:t>@media (pointer) </a:t>
            </a:r>
          </a:p>
        </p:txBody>
      </p:sp>
      <p:sp>
        <p:nvSpPr>
          <p:cNvPr id="8" name="Rectángulo 7"/>
          <p:cNvSpPr/>
          <p:nvPr/>
        </p:nvSpPr>
        <p:spPr>
          <a:xfrm>
            <a:off x="1364320" y="4211691"/>
            <a:ext cx="1763560" cy="369332"/>
          </a:xfrm>
          <a:prstGeom prst="rect">
            <a:avLst/>
          </a:prstGeom>
        </p:spPr>
        <p:txBody>
          <a:bodyPr wrap="none">
            <a:spAutoFit/>
          </a:bodyPr>
          <a:lstStyle/>
          <a:p>
            <a:r>
              <a:rPr lang="es-ES" dirty="0"/>
              <a:t>@media (</a:t>
            </a:r>
            <a:r>
              <a:rPr lang="es-ES" dirty="0" err="1"/>
              <a:t>hover</a:t>
            </a:r>
            <a:r>
              <a:rPr lang="es-ES" dirty="0"/>
              <a:t>) </a:t>
            </a:r>
          </a:p>
        </p:txBody>
      </p:sp>
      <p:sp>
        <p:nvSpPr>
          <p:cNvPr id="9" name="Rectángulo 8"/>
          <p:cNvSpPr/>
          <p:nvPr/>
        </p:nvSpPr>
        <p:spPr>
          <a:xfrm>
            <a:off x="1364320" y="4873412"/>
            <a:ext cx="1741759" cy="369332"/>
          </a:xfrm>
          <a:prstGeom prst="rect">
            <a:avLst/>
          </a:prstGeom>
        </p:spPr>
        <p:txBody>
          <a:bodyPr wrap="none">
            <a:spAutoFit/>
          </a:bodyPr>
          <a:lstStyle/>
          <a:p>
            <a:r>
              <a:rPr lang="es-ES" dirty="0"/>
              <a:t>@media (script) </a:t>
            </a:r>
          </a:p>
        </p:txBody>
      </p:sp>
      <p:sp>
        <p:nvSpPr>
          <p:cNvPr id="10" name="Rectángulo 9"/>
          <p:cNvSpPr/>
          <p:nvPr/>
        </p:nvSpPr>
        <p:spPr>
          <a:xfrm>
            <a:off x="1364320" y="5535133"/>
            <a:ext cx="2149948" cy="369332"/>
          </a:xfrm>
          <a:prstGeom prst="rect">
            <a:avLst/>
          </a:prstGeom>
        </p:spPr>
        <p:txBody>
          <a:bodyPr wrap="none">
            <a:spAutoFit/>
          </a:bodyPr>
          <a:lstStyle/>
          <a:p>
            <a:r>
              <a:rPr lang="es-ES" dirty="0"/>
              <a:t>@media (</a:t>
            </a:r>
            <a:r>
              <a:rPr lang="es-ES" dirty="0" err="1"/>
              <a:t>luminosity</a:t>
            </a:r>
            <a:r>
              <a:rPr lang="es-ES" dirty="0"/>
              <a:t>)</a:t>
            </a:r>
          </a:p>
        </p:txBody>
      </p:sp>
      <p:sp>
        <p:nvSpPr>
          <p:cNvPr id="11" name="Rectángulo 10"/>
          <p:cNvSpPr/>
          <p:nvPr/>
        </p:nvSpPr>
        <p:spPr>
          <a:xfrm>
            <a:off x="716796" y="2789040"/>
            <a:ext cx="22715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s-ES" dirty="0" err="1"/>
              <a:t>Level</a:t>
            </a:r>
            <a:r>
              <a:rPr lang="es-ES" dirty="0"/>
              <a:t> 4 Media </a:t>
            </a:r>
            <a:r>
              <a:rPr lang="es-ES" dirty="0" err="1"/>
              <a:t>Queries</a:t>
            </a:r>
            <a:endParaRPr lang="es-ES" dirty="0"/>
          </a:p>
        </p:txBody>
      </p:sp>
      <p:cxnSp>
        <p:nvCxnSpPr>
          <p:cNvPr id="13" name="Conector recto de flecha 12"/>
          <p:cNvCxnSpPr>
            <a:stCxn id="9" idx="3"/>
            <a:endCxn id="6" idx="1"/>
          </p:cNvCxnSpPr>
          <p:nvPr/>
        </p:nvCxnSpPr>
        <p:spPr>
          <a:xfrm>
            <a:off x="3106079" y="5058078"/>
            <a:ext cx="1339312" cy="7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4348257" y="3091969"/>
            <a:ext cx="3649115" cy="646331"/>
          </a:xfrm>
          <a:prstGeom prst="rect">
            <a:avLst/>
          </a:prstGeom>
          <a:noFill/>
        </p:spPr>
        <p:txBody>
          <a:bodyPr wrap="square" rtlCol="0">
            <a:spAutoFit/>
          </a:bodyPr>
          <a:lstStyle/>
          <a:p>
            <a:r>
              <a:rPr lang="es-ES" dirty="0"/>
              <a:t>detecta la precisión del dispositivo apuntador: </a:t>
            </a:r>
            <a:r>
              <a:rPr lang="en-US" i="1" dirty="0"/>
              <a:t>coarse</a:t>
            </a:r>
            <a:r>
              <a:rPr lang="es-ES" dirty="0"/>
              <a:t>, </a:t>
            </a:r>
            <a:r>
              <a:rPr lang="en-US" dirty="0"/>
              <a:t>fine</a:t>
            </a:r>
            <a:r>
              <a:rPr lang="es-ES" dirty="0"/>
              <a:t> o </a:t>
            </a:r>
            <a:r>
              <a:rPr lang="en-US" i="1" dirty="0"/>
              <a:t>none</a:t>
            </a:r>
          </a:p>
        </p:txBody>
      </p:sp>
      <p:cxnSp>
        <p:nvCxnSpPr>
          <p:cNvPr id="16" name="Conector recto de flecha 15"/>
          <p:cNvCxnSpPr>
            <a:stCxn id="7" idx="3"/>
            <a:endCxn id="14" idx="1"/>
          </p:cNvCxnSpPr>
          <p:nvPr/>
        </p:nvCxnSpPr>
        <p:spPr>
          <a:xfrm flipV="1">
            <a:off x="3265994" y="3415135"/>
            <a:ext cx="1082263" cy="312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4445391" y="3973879"/>
            <a:ext cx="3551980" cy="646331"/>
          </a:xfrm>
          <a:prstGeom prst="rect">
            <a:avLst/>
          </a:prstGeom>
        </p:spPr>
        <p:txBody>
          <a:bodyPr wrap="square">
            <a:spAutoFit/>
          </a:bodyPr>
          <a:lstStyle/>
          <a:p>
            <a:r>
              <a:rPr lang="es-ES" dirty="0"/>
              <a:t>detecta si el dispositivo apuntador soporta el estado de </a:t>
            </a:r>
            <a:r>
              <a:rPr lang="en-US" i="1" dirty="0"/>
              <a:t>hover</a:t>
            </a:r>
          </a:p>
        </p:txBody>
      </p:sp>
      <p:cxnSp>
        <p:nvCxnSpPr>
          <p:cNvPr id="20" name="Conector recto de flecha 19"/>
          <p:cNvCxnSpPr>
            <a:stCxn id="8" idx="3"/>
            <a:endCxn id="17" idx="1"/>
          </p:cNvCxnSpPr>
          <p:nvPr/>
        </p:nvCxnSpPr>
        <p:spPr>
          <a:xfrm flipV="1">
            <a:off x="3127880" y="4297045"/>
            <a:ext cx="1317511" cy="9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4445391" y="5542555"/>
            <a:ext cx="3377809" cy="646331"/>
          </a:xfrm>
          <a:prstGeom prst="rect">
            <a:avLst/>
          </a:prstGeom>
        </p:spPr>
        <p:txBody>
          <a:bodyPr wrap="square">
            <a:spAutoFit/>
          </a:bodyPr>
          <a:lstStyle/>
          <a:p>
            <a:r>
              <a:rPr lang="es-ES" dirty="0"/>
              <a:t>detecta la luminosidad ambiental: </a:t>
            </a:r>
            <a:r>
              <a:rPr lang="en-US" i="1" dirty="0"/>
              <a:t>dim,</a:t>
            </a:r>
            <a:r>
              <a:rPr lang="es-ES" dirty="0"/>
              <a:t> </a:t>
            </a:r>
            <a:r>
              <a:rPr lang="en-US" dirty="0"/>
              <a:t>normal</a:t>
            </a:r>
            <a:r>
              <a:rPr lang="es-ES" dirty="0"/>
              <a:t> o </a:t>
            </a:r>
            <a:r>
              <a:rPr lang="en-US" i="1" dirty="0"/>
              <a:t>washed</a:t>
            </a:r>
            <a:r>
              <a:rPr lang="es-ES" dirty="0"/>
              <a:t>.</a:t>
            </a:r>
          </a:p>
        </p:txBody>
      </p:sp>
      <p:cxnSp>
        <p:nvCxnSpPr>
          <p:cNvPr id="24" name="Conector recto de flecha 23"/>
          <p:cNvCxnSpPr>
            <a:stCxn id="10" idx="3"/>
            <a:endCxn id="22" idx="1"/>
          </p:cNvCxnSpPr>
          <p:nvPr/>
        </p:nvCxnSpPr>
        <p:spPr>
          <a:xfrm>
            <a:off x="3514268" y="5719799"/>
            <a:ext cx="931123" cy="145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6787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Ejemplos</a:t>
            </a:r>
          </a:p>
        </p:txBody>
      </p:sp>
      <p:pic>
        <p:nvPicPr>
          <p:cNvPr id="5" name="Imagen 4"/>
          <p:cNvPicPr>
            <a:picLocks noChangeAspect="1"/>
          </p:cNvPicPr>
          <p:nvPr/>
        </p:nvPicPr>
        <p:blipFill>
          <a:blip r:embed="rId2"/>
          <a:stretch>
            <a:fillRect/>
          </a:stretch>
        </p:blipFill>
        <p:spPr>
          <a:xfrm>
            <a:off x="781879" y="1303671"/>
            <a:ext cx="7116417" cy="5182138"/>
          </a:xfrm>
          <a:prstGeom prst="rect">
            <a:avLst/>
          </a:prstGeom>
        </p:spPr>
      </p:pic>
      <p:sp>
        <p:nvSpPr>
          <p:cNvPr id="6" name="Rectángulo 5"/>
          <p:cNvSpPr/>
          <p:nvPr/>
        </p:nvSpPr>
        <p:spPr>
          <a:xfrm>
            <a:off x="6213694" y="3894740"/>
            <a:ext cx="230165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3"/>
              </a:rPr>
              <a:t>http://mediaqueri.es/</a:t>
            </a:r>
            <a:endParaRPr lang="es-ES" dirty="0"/>
          </a:p>
        </p:txBody>
      </p:sp>
    </p:spTree>
    <p:extLst>
      <p:ext uri="{BB962C8B-B14F-4D97-AF65-F5344CB8AC3E}">
        <p14:creationId xmlns:p14="http://schemas.microsoft.com/office/powerpoint/2010/main" val="1243995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231853"/>
          </a:xfrm>
        </p:spPr>
        <p:txBody>
          <a:bodyPr>
            <a:normAutofit/>
          </a:bodyPr>
          <a:lstStyle/>
          <a:p>
            <a:pPr algn="ctr"/>
            <a:r>
              <a:rPr lang="es-ES" dirty="0"/>
              <a:t>Directivas </a:t>
            </a:r>
            <a:r>
              <a:rPr lang="es-ES" dirty="0" err="1"/>
              <a:t>import</a:t>
            </a:r>
            <a:r>
              <a:rPr lang="es-ES" dirty="0"/>
              <a:t> y media:</a:t>
            </a:r>
            <a:br>
              <a:rPr lang="es-ES" dirty="0"/>
            </a:br>
            <a:r>
              <a:rPr lang="es-ES" dirty="0"/>
              <a:t>múltiples hojas de estilo</a:t>
            </a:r>
          </a:p>
        </p:txBody>
      </p:sp>
      <p:sp>
        <p:nvSpPr>
          <p:cNvPr id="5" name="Rectángulo 4"/>
          <p:cNvSpPr/>
          <p:nvPr/>
        </p:nvSpPr>
        <p:spPr>
          <a:xfrm>
            <a:off x="628650" y="1969326"/>
            <a:ext cx="1003801"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defTabSz="914400"/>
            <a:r>
              <a:rPr lang="es-ES" b="1" dirty="0"/>
              <a:t>@</a:t>
            </a:r>
            <a:r>
              <a:rPr lang="es-ES" b="1" dirty="0" err="1"/>
              <a:t>import</a:t>
            </a:r>
            <a:endParaRPr lang="es-ES" b="1" dirty="0">
              <a:solidFill>
                <a:schemeClr val="lt1"/>
              </a:solidFill>
            </a:endParaRPr>
          </a:p>
        </p:txBody>
      </p:sp>
      <p:sp>
        <p:nvSpPr>
          <p:cNvPr id="6" name="Rectángulo 5"/>
          <p:cNvSpPr/>
          <p:nvPr/>
        </p:nvSpPr>
        <p:spPr>
          <a:xfrm>
            <a:off x="628650" y="4528152"/>
            <a:ext cx="95250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defTabSz="914400"/>
            <a:r>
              <a:rPr lang="es-ES" b="1" dirty="0">
                <a:solidFill>
                  <a:schemeClr val="lt1"/>
                </a:solidFill>
              </a:rPr>
              <a:t>@media</a:t>
            </a:r>
          </a:p>
        </p:txBody>
      </p:sp>
      <p:sp>
        <p:nvSpPr>
          <p:cNvPr id="7" name="CuadroTexto 6"/>
          <p:cNvSpPr txBox="1"/>
          <p:nvPr/>
        </p:nvSpPr>
        <p:spPr>
          <a:xfrm>
            <a:off x="2495842" y="1969326"/>
            <a:ext cx="4471480" cy="369332"/>
          </a:xfrm>
          <a:prstGeom prst="rect">
            <a:avLst/>
          </a:prstGeom>
          <a:noFill/>
        </p:spPr>
        <p:txBody>
          <a:bodyPr wrap="none" rtlCol="0">
            <a:spAutoFit/>
          </a:bodyPr>
          <a:lstStyle/>
          <a:p>
            <a:r>
              <a:rPr lang="es-ES" dirty="0"/>
              <a:t>permite incorporar hojas de estilo (como link)</a:t>
            </a:r>
          </a:p>
        </p:txBody>
      </p:sp>
      <p:cxnSp>
        <p:nvCxnSpPr>
          <p:cNvPr id="9" name="Conector recto de flecha 8"/>
          <p:cNvCxnSpPr>
            <a:stCxn id="5" idx="3"/>
            <a:endCxn id="7" idx="1"/>
          </p:cNvCxnSpPr>
          <p:nvPr/>
        </p:nvCxnSpPr>
        <p:spPr>
          <a:xfrm>
            <a:off x="1632451" y="2153992"/>
            <a:ext cx="863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2381001" y="2869282"/>
            <a:ext cx="4701162" cy="646331"/>
          </a:xfrm>
          <a:prstGeom prst="rect">
            <a:avLst/>
          </a:prstGeom>
          <a:noFill/>
        </p:spPr>
        <p:txBody>
          <a:bodyPr wrap="square" rtlCol="0">
            <a:spAutoFit/>
          </a:bodyPr>
          <a:lstStyle/>
          <a:p>
            <a:r>
              <a:rPr lang="es-ES" dirty="0"/>
              <a:t>en este caso se pueden añadir </a:t>
            </a:r>
            <a:r>
              <a:rPr lang="en-US" i="1" dirty="0"/>
              <a:t>media queries </a:t>
            </a:r>
            <a:r>
              <a:rPr lang="es-ES" dirty="0"/>
              <a:t>que filtraran la importación</a:t>
            </a:r>
          </a:p>
        </p:txBody>
      </p:sp>
      <p:sp>
        <p:nvSpPr>
          <p:cNvPr id="11" name="Rectángulo 10"/>
          <p:cNvSpPr/>
          <p:nvPr/>
        </p:nvSpPr>
        <p:spPr>
          <a:xfrm>
            <a:off x="2381001" y="3515613"/>
            <a:ext cx="4572000"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914400"/>
            <a:r>
              <a:rPr lang="en-US" sz="1400" dirty="0">
                <a:solidFill>
                  <a:schemeClr val="dk1"/>
                </a:solidFill>
                <a:latin typeface="Courier New" panose="02070309020205020404" pitchFamily="49" charset="0"/>
                <a:cs typeface="Courier New" panose="02070309020205020404" pitchFamily="49" charset="0"/>
              </a:rPr>
              <a:t>@import </a:t>
            </a:r>
            <a:r>
              <a:rPr lang="en-US" sz="1400" dirty="0" err="1">
                <a:solidFill>
                  <a:schemeClr val="dk1"/>
                </a:solidFill>
                <a:latin typeface="Courier New" panose="02070309020205020404" pitchFamily="49" charset="0"/>
                <a:cs typeface="Courier New" panose="02070309020205020404" pitchFamily="49" charset="0"/>
              </a:rPr>
              <a:t>url</a:t>
            </a:r>
            <a:r>
              <a:rPr lang="en-US" sz="1400" dirty="0">
                <a:solidFill>
                  <a:schemeClr val="dk1"/>
                </a:solidFill>
                <a:latin typeface="Courier New" panose="02070309020205020404" pitchFamily="49" charset="0"/>
                <a:cs typeface="Courier New" panose="02070309020205020404" pitchFamily="49" charset="0"/>
              </a:rPr>
              <a:t>("shetland.css") screen and (max-device-width: 480px);</a:t>
            </a:r>
            <a:endParaRPr lang="es-ES" sz="1400" dirty="0">
              <a:solidFill>
                <a:schemeClr val="dk1"/>
              </a:solidFill>
              <a:latin typeface="Courier New" panose="02070309020205020404" pitchFamily="49" charset="0"/>
              <a:cs typeface="Courier New" panose="02070309020205020404" pitchFamily="49" charset="0"/>
            </a:endParaRPr>
          </a:p>
        </p:txBody>
      </p:sp>
      <p:sp>
        <p:nvSpPr>
          <p:cNvPr id="12" name="Rectángulo 11"/>
          <p:cNvSpPr/>
          <p:nvPr/>
        </p:nvSpPr>
        <p:spPr>
          <a:xfrm>
            <a:off x="2949147" y="2395553"/>
            <a:ext cx="2977097"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914400"/>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import</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url</a:t>
            </a:r>
            <a:r>
              <a:rPr lang="es-ES" sz="1400" dirty="0">
                <a:solidFill>
                  <a:schemeClr val="dk1"/>
                </a:solidFill>
                <a:latin typeface="Courier New" panose="02070309020205020404" pitchFamily="49" charset="0"/>
                <a:cs typeface="Courier New" panose="02070309020205020404" pitchFamily="49" charset="0"/>
              </a:rPr>
              <a:t>("tables.css");</a:t>
            </a:r>
          </a:p>
        </p:txBody>
      </p:sp>
      <p:sp>
        <p:nvSpPr>
          <p:cNvPr id="13" name="CuadroTexto 12"/>
          <p:cNvSpPr txBox="1"/>
          <p:nvPr/>
        </p:nvSpPr>
        <p:spPr>
          <a:xfrm>
            <a:off x="2265091" y="4533849"/>
            <a:ext cx="5774722" cy="369332"/>
          </a:xfrm>
          <a:prstGeom prst="rect">
            <a:avLst/>
          </a:prstGeom>
          <a:noFill/>
        </p:spPr>
        <p:txBody>
          <a:bodyPr wrap="none" rtlCol="0">
            <a:spAutoFit/>
          </a:bodyPr>
          <a:lstStyle/>
          <a:p>
            <a:r>
              <a:rPr lang="es-ES" dirty="0"/>
              <a:t>permite aplicar las </a:t>
            </a:r>
            <a:r>
              <a:rPr lang="en-US" i="1" dirty="0"/>
              <a:t>media queries </a:t>
            </a:r>
            <a:r>
              <a:rPr lang="es-ES" dirty="0"/>
              <a:t>desde dentro de los estilos</a:t>
            </a:r>
          </a:p>
        </p:txBody>
      </p:sp>
      <p:sp>
        <p:nvSpPr>
          <p:cNvPr id="14" name="Rectángulo 13"/>
          <p:cNvSpPr/>
          <p:nvPr/>
        </p:nvSpPr>
        <p:spPr>
          <a:xfrm>
            <a:off x="2381001" y="5083186"/>
            <a:ext cx="5292148"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914400"/>
            <a:r>
              <a:rPr lang="es-ES" sz="1400" dirty="0">
                <a:solidFill>
                  <a:schemeClr val="dk1"/>
                </a:solidFill>
                <a:latin typeface="Courier New" panose="02070309020205020404" pitchFamily="49" charset="0"/>
                <a:cs typeface="Courier New" panose="02070309020205020404" pitchFamily="49" charset="0"/>
              </a:rPr>
              <a:t>@media </a:t>
            </a:r>
            <a:r>
              <a:rPr lang="es-ES" sz="1400" dirty="0" err="1">
                <a:solidFill>
                  <a:schemeClr val="dk1"/>
                </a:solidFill>
                <a:latin typeface="Courier New" panose="02070309020205020404" pitchFamily="49" charset="0"/>
                <a:cs typeface="Courier New" panose="02070309020205020404" pitchFamily="49" charset="0"/>
              </a:rPr>
              <a:t>screen</a:t>
            </a:r>
            <a:r>
              <a:rPr lang="es-ES" sz="1400" dirty="0">
                <a:solidFill>
                  <a:schemeClr val="dk1"/>
                </a:solidFill>
                <a:latin typeface="Courier New" panose="02070309020205020404" pitchFamily="49" charset="0"/>
                <a:cs typeface="Courier New" panose="02070309020205020404" pitchFamily="49" charset="0"/>
              </a:rPr>
              <a:t> and (</a:t>
            </a:r>
            <a:r>
              <a:rPr lang="es-ES" sz="1400" dirty="0" err="1">
                <a:solidFill>
                  <a:schemeClr val="dk1"/>
                </a:solidFill>
                <a:latin typeface="Courier New" panose="02070309020205020404" pitchFamily="49" charset="0"/>
                <a:cs typeface="Courier New" panose="02070309020205020404" pitchFamily="49" charset="0"/>
              </a:rPr>
              <a:t>max-device-width</a:t>
            </a:r>
            <a:r>
              <a:rPr lang="es-ES" sz="1400" dirty="0">
                <a:solidFill>
                  <a:schemeClr val="dk1"/>
                </a:solidFill>
                <a:latin typeface="Courier New" panose="02070309020205020404" pitchFamily="49" charset="0"/>
                <a:cs typeface="Courier New" panose="02070309020205020404" pitchFamily="49" charset="0"/>
              </a:rPr>
              <a:t>: 480px) {</a:t>
            </a:r>
          </a:p>
          <a:p>
            <a:pPr defTabSz="914400"/>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column</a:t>
            </a:r>
            <a:r>
              <a:rPr lang="es-ES" sz="1400" dirty="0">
                <a:solidFill>
                  <a:schemeClr val="dk1"/>
                </a:solidFill>
                <a:latin typeface="Courier New" panose="02070309020205020404" pitchFamily="49" charset="0"/>
                <a:cs typeface="Courier New" panose="02070309020205020404" pitchFamily="49" charset="0"/>
              </a:rPr>
              <a:t> {</a:t>
            </a:r>
          </a:p>
          <a:p>
            <a:pPr defTabSz="914400"/>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float</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none</a:t>
            </a:r>
            <a:r>
              <a:rPr lang="es-ES" sz="1400" dirty="0">
                <a:solidFill>
                  <a:schemeClr val="dk1"/>
                </a:solidFill>
                <a:latin typeface="Courier New" panose="02070309020205020404" pitchFamily="49" charset="0"/>
                <a:cs typeface="Courier New" panose="02070309020205020404" pitchFamily="49" charset="0"/>
              </a:rPr>
              <a:t>;     }</a:t>
            </a:r>
          </a:p>
          <a:p>
            <a:pPr defTabSz="914400"/>
            <a:r>
              <a:rPr lang="es-ES" sz="1400" dirty="0">
                <a:solidFill>
                  <a:schemeClr val="dk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33404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Tamaños de pantalla</a:t>
            </a:r>
          </a:p>
        </p:txBody>
      </p:sp>
      <p:pic>
        <p:nvPicPr>
          <p:cNvPr id="7171" name="Picture 3" descr="http://dab1nmslvvntp.cloudfront.net/wp-content/uploads/2014/07/1405397853Responsive_Web_Design_for_Desktop_Notebook_Tablet_and_Mobile_Ph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29" y="3521214"/>
            <a:ext cx="8169342" cy="347006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www.newslettersoft.com/sites/default/files/responsive-design-c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29" y="1149074"/>
            <a:ext cx="7689712" cy="286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848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093DF1-755D-4D9E-A480-9A64A369B6C4}"/>
              </a:ext>
            </a:extLst>
          </p:cNvPr>
          <p:cNvSpPr>
            <a:spLocks noGrp="1"/>
          </p:cNvSpPr>
          <p:nvPr>
            <p:ph type="title"/>
          </p:nvPr>
        </p:nvSpPr>
        <p:spPr/>
        <p:txBody>
          <a:bodyPr/>
          <a:lstStyle/>
          <a:p>
            <a:r>
              <a:rPr lang="es-ES" dirty="0"/>
              <a:t>Estrategia “</a:t>
            </a:r>
            <a:r>
              <a:rPr lang="es-ES" dirty="0" err="1"/>
              <a:t>mobile</a:t>
            </a:r>
            <a:r>
              <a:rPr lang="es-ES" dirty="0"/>
              <a:t> </a:t>
            </a:r>
            <a:r>
              <a:rPr lang="es-ES" dirty="0" err="1"/>
              <a:t>first</a:t>
            </a:r>
            <a:r>
              <a:rPr lang="es-ES" dirty="0"/>
              <a:t>”</a:t>
            </a:r>
          </a:p>
        </p:txBody>
      </p:sp>
      <p:pic>
        <p:nvPicPr>
          <p:cNvPr id="2050" name="Picture 2" descr="https://i1.wp.com/catstudio.es/wp-content/uploads/2017/11/Mobile-First-en-SEO.png?w=620&amp;ssl=1">
            <a:extLst>
              <a:ext uri="{FF2B5EF4-FFF2-40B4-BE49-F238E27FC236}">
                <a16:creationId xmlns:a16="http://schemas.microsoft.com/office/drawing/2014/main" id="{60D2C510-D87A-431C-B42D-1BFAB56D4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515" y="1581765"/>
            <a:ext cx="6433702" cy="273951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1BDC086-7ADD-496E-A58E-1BB8A674DB73}"/>
              </a:ext>
            </a:extLst>
          </p:cNvPr>
          <p:cNvSpPr txBox="1"/>
          <p:nvPr/>
        </p:nvSpPr>
        <p:spPr>
          <a:xfrm>
            <a:off x="1696064" y="4814570"/>
            <a:ext cx="1705852" cy="923330"/>
          </a:xfrm>
          <a:prstGeom prst="rect">
            <a:avLst/>
          </a:prstGeom>
          <a:noFill/>
        </p:spPr>
        <p:txBody>
          <a:bodyPr wrap="none" rtlCol="0">
            <a:spAutoFit/>
          </a:bodyPr>
          <a:lstStyle/>
          <a:p>
            <a:pPr marL="285750" indent="-285750">
              <a:buFont typeface="Wingdings" panose="05000000000000000000" pitchFamily="2" charset="2"/>
              <a:buChar char="Ø"/>
            </a:pPr>
            <a:r>
              <a:rPr lang="es-ES" dirty="0"/>
              <a:t>Contenido</a:t>
            </a:r>
          </a:p>
          <a:p>
            <a:pPr marL="285750" indent="-285750">
              <a:buFont typeface="Wingdings" panose="05000000000000000000" pitchFamily="2" charset="2"/>
              <a:buChar char="Ø"/>
            </a:pPr>
            <a:r>
              <a:rPr lang="es-ES" dirty="0"/>
              <a:t>Diseño</a:t>
            </a:r>
          </a:p>
          <a:p>
            <a:pPr marL="285750" indent="-285750">
              <a:buFont typeface="Wingdings" panose="05000000000000000000" pitchFamily="2" charset="2"/>
              <a:buChar char="Ø"/>
            </a:pPr>
            <a:r>
              <a:rPr lang="es-ES" dirty="0"/>
              <a:t>Optimización</a:t>
            </a:r>
          </a:p>
        </p:txBody>
      </p:sp>
      <p:sp>
        <p:nvSpPr>
          <p:cNvPr id="4" name="CuadroTexto 3">
            <a:extLst>
              <a:ext uri="{FF2B5EF4-FFF2-40B4-BE49-F238E27FC236}">
                <a16:creationId xmlns:a16="http://schemas.microsoft.com/office/drawing/2014/main" id="{9430265C-5903-4302-AB22-9BFFE3CA95B0}"/>
              </a:ext>
            </a:extLst>
          </p:cNvPr>
          <p:cNvSpPr txBox="1"/>
          <p:nvPr/>
        </p:nvSpPr>
        <p:spPr>
          <a:xfrm>
            <a:off x="4703366" y="5117691"/>
            <a:ext cx="2955424" cy="923330"/>
          </a:xfrm>
          <a:prstGeom prst="rect">
            <a:avLst/>
          </a:prstGeom>
          <a:noFill/>
        </p:spPr>
        <p:txBody>
          <a:bodyPr wrap="none" rtlCol="0">
            <a:spAutoFit/>
          </a:bodyPr>
          <a:lstStyle/>
          <a:p>
            <a:r>
              <a:rPr lang="es-ES" dirty="0"/>
              <a:t>Tiempo de carga</a:t>
            </a:r>
          </a:p>
          <a:p>
            <a:r>
              <a:rPr lang="es-ES" dirty="0"/>
              <a:t>Imágenes de calidad</a:t>
            </a:r>
          </a:p>
          <a:p>
            <a:r>
              <a:rPr lang="es-ES" dirty="0"/>
              <a:t>Tamaño de fuentes y botones</a:t>
            </a:r>
          </a:p>
        </p:txBody>
      </p:sp>
      <p:cxnSp>
        <p:nvCxnSpPr>
          <p:cNvPr id="6" name="Conector recto de flecha 5">
            <a:extLst>
              <a:ext uri="{FF2B5EF4-FFF2-40B4-BE49-F238E27FC236}">
                <a16:creationId xmlns:a16="http://schemas.microsoft.com/office/drawing/2014/main" id="{359E601F-4F41-462D-B305-319CE49EBDB1}"/>
              </a:ext>
            </a:extLst>
          </p:cNvPr>
          <p:cNvCxnSpPr>
            <a:cxnSpLocks/>
            <a:endCxn id="4" idx="1"/>
          </p:cNvCxnSpPr>
          <p:nvPr/>
        </p:nvCxnSpPr>
        <p:spPr>
          <a:xfrm>
            <a:off x="3613355" y="5579356"/>
            <a:ext cx="1090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08343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a:t>Tamaños de pantalla y </a:t>
            </a:r>
            <a:r>
              <a:rPr lang="es-ES" dirty="0" err="1"/>
              <a:t>mediaqueries</a:t>
            </a:r>
            <a:r>
              <a:rPr lang="es-ES" dirty="0"/>
              <a:t> (1)</a:t>
            </a:r>
          </a:p>
        </p:txBody>
      </p:sp>
      <p:graphicFrame>
        <p:nvGraphicFramePr>
          <p:cNvPr id="5" name="Tabla 4"/>
          <p:cNvGraphicFramePr>
            <a:graphicFrameLocks noGrp="1"/>
          </p:cNvGraphicFramePr>
          <p:nvPr>
            <p:extLst/>
          </p:nvPr>
        </p:nvGraphicFramePr>
        <p:xfrm>
          <a:off x="1076325" y="1537252"/>
          <a:ext cx="6991350" cy="3769360"/>
        </p:xfrm>
        <a:graphic>
          <a:graphicData uri="http://schemas.openxmlformats.org/drawingml/2006/table">
            <a:tbl>
              <a:tblPr bandRow="1">
                <a:tableStyleId>{5C22544A-7EE6-4342-B048-85BDC9FD1C3A}</a:tableStyleId>
              </a:tblPr>
              <a:tblGrid>
                <a:gridCol w="3495675">
                  <a:extLst>
                    <a:ext uri="{9D8B030D-6E8A-4147-A177-3AD203B41FA5}">
                      <a16:colId xmlns:a16="http://schemas.microsoft.com/office/drawing/2014/main" val="20000"/>
                    </a:ext>
                  </a:extLst>
                </a:gridCol>
                <a:gridCol w="3495675">
                  <a:extLst>
                    <a:ext uri="{9D8B030D-6E8A-4147-A177-3AD203B41FA5}">
                      <a16:colId xmlns:a16="http://schemas.microsoft.com/office/drawing/2014/main" val="20001"/>
                    </a:ext>
                  </a:extLst>
                </a:gridCol>
              </a:tblGrid>
              <a:tr h="204083">
                <a:tc gridSpan="2">
                  <a:txBody>
                    <a:bodyPr/>
                    <a:lstStyle/>
                    <a:p>
                      <a:r>
                        <a:rPr lang="es-ES" dirty="0">
                          <a:solidFill>
                            <a:srgbClr val="222222"/>
                          </a:solidFill>
                          <a:latin typeface="Helvetica Neue"/>
                        </a:rPr>
                        <a:t>escritorio / </a:t>
                      </a:r>
                      <a:r>
                        <a:rPr lang="es-ES" dirty="0" err="1">
                          <a:solidFill>
                            <a:srgbClr val="222222"/>
                          </a:solidFill>
                          <a:latin typeface="Helvetica Neue"/>
                        </a:rPr>
                        <a:t>tablet</a:t>
                      </a:r>
                      <a:r>
                        <a:rPr lang="es-ES" dirty="0">
                          <a:solidFill>
                            <a:srgbClr val="222222"/>
                          </a:solidFill>
                          <a:latin typeface="Helvetica Neue"/>
                        </a:rPr>
                        <a:t> horizontal: más de 1024px</a:t>
                      </a:r>
                      <a:endParaRPr lang="es-ES" dirty="0"/>
                    </a:p>
                  </a:txBody>
                  <a:tcPr/>
                </a:tc>
                <a:tc hMerge="1">
                  <a:txBody>
                    <a:bodyPr/>
                    <a:lstStyle/>
                    <a:p>
                      <a:endParaRPr lang="es-E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solidFill>
                            <a:srgbClr val="FF0000"/>
                          </a:solidFill>
                          <a:latin typeface="Helvetica Neue"/>
                        </a:rPr>
                        <a:t>@media (min-</a:t>
                      </a:r>
                      <a:r>
                        <a:rPr lang="es-ES" dirty="0" err="1">
                          <a:solidFill>
                            <a:srgbClr val="FF0000"/>
                          </a:solidFill>
                          <a:latin typeface="Helvetica Neue"/>
                        </a:rPr>
                        <a:t>width</a:t>
                      </a:r>
                      <a:r>
                        <a:rPr lang="es-ES" dirty="0">
                          <a:solidFill>
                            <a:srgbClr val="FF0000"/>
                          </a:solidFill>
                          <a:latin typeface="Helvetica Neue"/>
                        </a:rPr>
                        <a:t>: 1024px)</a:t>
                      </a:r>
                    </a:p>
                    <a:p>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Default</a:t>
                      </a:r>
                      <a:br>
                        <a:rPr lang="es-ES" dirty="0"/>
                      </a:br>
                      <a:r>
                        <a:rPr lang="es-ES" dirty="0">
                          <a:solidFill>
                            <a:schemeClr val="accent2">
                              <a:lumMod val="50000"/>
                            </a:schemeClr>
                          </a:solidFill>
                        </a:rPr>
                        <a:t>[</a:t>
                      </a:r>
                      <a:r>
                        <a:rPr lang="es-ES" dirty="0">
                          <a:solidFill>
                            <a:schemeClr val="accent2">
                              <a:lumMod val="50000"/>
                            </a:schemeClr>
                          </a:solidFill>
                          <a:latin typeface="Helvetica Neue"/>
                        </a:rPr>
                        <a:t>@media (min-</a:t>
                      </a:r>
                      <a:r>
                        <a:rPr lang="es-ES" dirty="0" err="1">
                          <a:solidFill>
                            <a:schemeClr val="accent2">
                              <a:lumMod val="50000"/>
                            </a:schemeClr>
                          </a:solidFill>
                          <a:latin typeface="Helvetica Neue"/>
                        </a:rPr>
                        <a:t>width</a:t>
                      </a:r>
                      <a:r>
                        <a:rPr lang="es-ES" dirty="0">
                          <a:solidFill>
                            <a:schemeClr val="accent2">
                              <a:lumMod val="50000"/>
                            </a:schemeClr>
                          </a:solidFill>
                          <a:latin typeface="Helvetica Neue"/>
                        </a:rPr>
                        <a:t>: 1024px)</a:t>
                      </a:r>
                      <a:r>
                        <a:rPr lang="es-ES" dirty="0"/>
                        <a:t>]</a:t>
                      </a:r>
                    </a:p>
                  </a:txBody>
                  <a:tcPr/>
                </a:tc>
                <a:extLst>
                  <a:ext uri="{0D108BD9-81ED-4DB2-BD59-A6C34878D82A}">
                    <a16:rowId xmlns:a16="http://schemas.microsoft.com/office/drawing/2014/main" val="10001"/>
                  </a:ext>
                </a:extLst>
              </a:tr>
              <a:tr h="370840">
                <a:tc gridSpan="2">
                  <a:txBody>
                    <a:bodyPr/>
                    <a:lstStyle/>
                    <a:p>
                      <a:r>
                        <a:rPr lang="es-ES" dirty="0" err="1">
                          <a:solidFill>
                            <a:srgbClr val="222222"/>
                          </a:solidFill>
                          <a:latin typeface="Helvetica Neue"/>
                        </a:rPr>
                        <a:t>tablet</a:t>
                      </a:r>
                      <a:r>
                        <a:rPr lang="es-ES" dirty="0">
                          <a:solidFill>
                            <a:srgbClr val="222222"/>
                          </a:solidFill>
                          <a:latin typeface="Helvetica Neue"/>
                        </a:rPr>
                        <a:t> vertical, mas de 768px (y menos de 1024px)</a:t>
                      </a:r>
                      <a:endParaRPr lang="es-ES" dirty="0"/>
                    </a:p>
                  </a:txBody>
                  <a:tcPr/>
                </a:tc>
                <a:tc hMerge="1">
                  <a:txBody>
                    <a:bodyPr/>
                    <a:lstStyle/>
                    <a:p>
                      <a:endParaRPr lang="es-ES" dirty="0"/>
                    </a:p>
                  </a:txBody>
                  <a:tcPr/>
                </a:tc>
                <a:extLst>
                  <a:ext uri="{0D108BD9-81ED-4DB2-BD59-A6C34878D82A}">
                    <a16:rowId xmlns:a16="http://schemas.microsoft.com/office/drawing/2014/main" val="10002"/>
                  </a:ext>
                </a:extLst>
              </a:tr>
              <a:tr h="370840">
                <a:tc>
                  <a:txBody>
                    <a:bodyPr/>
                    <a:lstStyle/>
                    <a:p>
                      <a:r>
                        <a:rPr lang="es-ES" dirty="0">
                          <a:solidFill>
                            <a:srgbClr val="FF0000"/>
                          </a:solidFill>
                          <a:latin typeface="Helvetica Neue"/>
                        </a:rPr>
                        <a:t>@media (min-</a:t>
                      </a:r>
                      <a:r>
                        <a:rPr lang="es-ES" dirty="0" err="1">
                          <a:solidFill>
                            <a:srgbClr val="FF0000"/>
                          </a:solidFill>
                          <a:latin typeface="Helvetica Neue"/>
                        </a:rPr>
                        <a:t>width</a:t>
                      </a:r>
                      <a:r>
                        <a:rPr lang="es-ES" dirty="0">
                          <a:solidFill>
                            <a:srgbClr val="FF0000"/>
                          </a:solidFill>
                          <a:latin typeface="Helvetica Neue"/>
                        </a:rPr>
                        <a:t>: 768px) </a:t>
                      </a:r>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50000"/>
                            </a:schemeClr>
                          </a:solidFill>
                        </a:rPr>
                        <a:t>@media (max-width: 1023px) </a:t>
                      </a:r>
                      <a:endParaRPr lang="es-ES" dirty="0">
                        <a:solidFill>
                          <a:schemeClr val="accent2">
                            <a:lumMod val="50000"/>
                          </a:schemeClr>
                        </a:solidFill>
                      </a:endParaRPr>
                    </a:p>
                    <a:p>
                      <a:r>
                        <a:rPr lang="en-US" dirty="0">
                          <a:solidFill>
                            <a:schemeClr val="accent2">
                              <a:lumMod val="50000"/>
                            </a:schemeClr>
                          </a:solidFill>
                        </a:rPr>
                        <a:t>and (min-width: 768px)</a:t>
                      </a:r>
                      <a:endParaRPr lang="es-ES" dirty="0">
                        <a:solidFill>
                          <a:schemeClr val="accent2">
                            <a:lumMod val="50000"/>
                          </a:schemeClr>
                        </a:solidFill>
                      </a:endParaRPr>
                    </a:p>
                  </a:txBody>
                  <a:tcPr/>
                </a:tc>
                <a:extLst>
                  <a:ext uri="{0D108BD9-81ED-4DB2-BD59-A6C34878D82A}">
                    <a16:rowId xmlns:a16="http://schemas.microsoft.com/office/drawing/2014/main" val="10003"/>
                  </a:ext>
                </a:extLst>
              </a:tr>
              <a:tr h="370840">
                <a:tc gridSpan="2">
                  <a:txBody>
                    <a:bodyPr/>
                    <a:lstStyle/>
                    <a:p>
                      <a:r>
                        <a:rPr lang="es-ES" dirty="0">
                          <a:solidFill>
                            <a:srgbClr val="222222"/>
                          </a:solidFill>
                          <a:latin typeface="Helvetica Neue"/>
                        </a:rPr>
                        <a:t>móvil horizontal, más de 480px (y menos de 768px)</a:t>
                      </a:r>
                      <a:endParaRPr lang="es-ES" dirty="0"/>
                    </a:p>
                  </a:txBody>
                  <a:tcPr/>
                </a:tc>
                <a:tc hMerge="1">
                  <a:txBody>
                    <a:bodyPr/>
                    <a:lstStyle/>
                    <a:p>
                      <a:endParaRPr lang="es-E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solidFill>
                            <a:srgbClr val="FF0000"/>
                          </a:solidFill>
                          <a:latin typeface="Helvetica Neue"/>
                        </a:rPr>
                        <a:t>@media (min-</a:t>
                      </a:r>
                      <a:r>
                        <a:rPr lang="es-ES" dirty="0" err="1">
                          <a:solidFill>
                            <a:srgbClr val="FF0000"/>
                          </a:solidFill>
                          <a:latin typeface="Helvetica Neue"/>
                        </a:rPr>
                        <a:t>width</a:t>
                      </a:r>
                      <a:r>
                        <a:rPr lang="es-ES" dirty="0">
                          <a:solidFill>
                            <a:srgbClr val="FF0000"/>
                          </a:solidFill>
                          <a:latin typeface="Helvetica Neue"/>
                        </a:rPr>
                        <a:t>: 480px)</a:t>
                      </a:r>
                    </a:p>
                  </a:txBody>
                  <a:tcPr/>
                </a:tc>
                <a:tc>
                  <a:txBody>
                    <a:bodyPr/>
                    <a:lstStyle/>
                    <a:p>
                      <a:r>
                        <a:rPr lang="es-ES" dirty="0">
                          <a:solidFill>
                            <a:schemeClr val="accent2">
                              <a:lumMod val="50000"/>
                            </a:schemeClr>
                          </a:solidFill>
                        </a:rPr>
                        <a:t>@media (</a:t>
                      </a:r>
                      <a:r>
                        <a:rPr lang="es-ES" dirty="0" err="1">
                          <a:solidFill>
                            <a:schemeClr val="accent2">
                              <a:lumMod val="50000"/>
                            </a:schemeClr>
                          </a:solidFill>
                        </a:rPr>
                        <a:t>max-width</a:t>
                      </a:r>
                      <a:r>
                        <a:rPr lang="es-ES" dirty="0">
                          <a:solidFill>
                            <a:schemeClr val="accent2">
                              <a:lumMod val="50000"/>
                            </a:schemeClr>
                          </a:solidFill>
                        </a:rPr>
                        <a:t>: 767px)</a:t>
                      </a:r>
                    </a:p>
                  </a:txBody>
                  <a:tcPr/>
                </a:tc>
                <a:extLst>
                  <a:ext uri="{0D108BD9-81ED-4DB2-BD59-A6C34878D82A}">
                    <a16:rowId xmlns:a16="http://schemas.microsoft.com/office/drawing/2014/main" val="10005"/>
                  </a:ext>
                </a:extLst>
              </a:tr>
              <a:tr h="370840">
                <a:tc gridSpan="2">
                  <a:txBody>
                    <a:bodyPr/>
                    <a:lstStyle/>
                    <a:p>
                      <a:r>
                        <a:rPr lang="es-ES" dirty="0">
                          <a:solidFill>
                            <a:srgbClr val="222222"/>
                          </a:solidFill>
                          <a:latin typeface="Helvetica Neue"/>
                        </a:rPr>
                        <a:t>móvil vertical, menos de 480px </a:t>
                      </a:r>
                      <a:endParaRPr lang="es-ES" dirty="0"/>
                    </a:p>
                  </a:txBody>
                  <a:tcPr/>
                </a:tc>
                <a:tc hMerge="1">
                  <a:txBody>
                    <a:bodyPr/>
                    <a:lstStyle/>
                    <a:p>
                      <a:endParaRPr lang="es-E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Defatut</a:t>
                      </a:r>
                      <a:br>
                        <a:rPr lang="es-ES" dirty="0"/>
                      </a:br>
                      <a:r>
                        <a:rPr lang="es-ES" dirty="0"/>
                        <a:t>[</a:t>
                      </a:r>
                      <a:r>
                        <a:rPr lang="es-ES" dirty="0">
                          <a:solidFill>
                            <a:srgbClr val="FF0000"/>
                          </a:solidFill>
                          <a:latin typeface="Helvetica Neue"/>
                        </a:rPr>
                        <a:t>@media (</a:t>
                      </a:r>
                      <a:r>
                        <a:rPr lang="es-ES" dirty="0" err="1">
                          <a:solidFill>
                            <a:srgbClr val="FF0000"/>
                          </a:solidFill>
                          <a:latin typeface="Helvetica Neue"/>
                        </a:rPr>
                        <a:t>max-width</a:t>
                      </a:r>
                      <a:r>
                        <a:rPr lang="es-ES" dirty="0">
                          <a:solidFill>
                            <a:srgbClr val="FF0000"/>
                          </a:solidFill>
                          <a:latin typeface="Helvetica Neue"/>
                        </a:rPr>
                        <a:t>: 479px)</a:t>
                      </a:r>
                      <a:r>
                        <a:rPr lang="es-ES" dirty="0"/>
                        <a:t>]</a:t>
                      </a:r>
                      <a:endParaRPr lang="es-ES" dirty="0">
                        <a:solidFill>
                          <a:srgbClr val="222222"/>
                        </a:solidFill>
                        <a:latin typeface="Helvetica Neue"/>
                      </a:endParaRPr>
                    </a:p>
                  </a:txBody>
                  <a:tcPr/>
                </a:tc>
                <a:tc>
                  <a:txBody>
                    <a:bodyPr/>
                    <a:lstStyle/>
                    <a:p>
                      <a:r>
                        <a:rPr lang="es-ES" dirty="0">
                          <a:solidFill>
                            <a:schemeClr val="accent2">
                              <a:lumMod val="50000"/>
                            </a:schemeClr>
                          </a:solidFill>
                          <a:latin typeface="Helvetica Neue"/>
                        </a:rPr>
                        <a:t>@media (</a:t>
                      </a:r>
                      <a:r>
                        <a:rPr lang="es-ES" dirty="0" err="1">
                          <a:solidFill>
                            <a:schemeClr val="accent2">
                              <a:lumMod val="50000"/>
                            </a:schemeClr>
                          </a:solidFill>
                          <a:latin typeface="Helvetica Neue"/>
                        </a:rPr>
                        <a:t>max-width</a:t>
                      </a:r>
                      <a:r>
                        <a:rPr lang="es-ES" dirty="0">
                          <a:solidFill>
                            <a:schemeClr val="accent2">
                              <a:lumMod val="50000"/>
                            </a:schemeClr>
                          </a:solidFill>
                          <a:latin typeface="Helvetica Neue"/>
                        </a:rPr>
                        <a:t>: 480px)</a:t>
                      </a:r>
                      <a:endParaRPr lang="es-ES" dirty="0">
                        <a:solidFill>
                          <a:schemeClr val="accent2">
                            <a:lumMod val="50000"/>
                          </a:schemeClr>
                        </a:solidFill>
                      </a:endParaRPr>
                    </a:p>
                  </a:txBody>
                  <a:tcPr/>
                </a:tc>
                <a:extLst>
                  <a:ext uri="{0D108BD9-81ED-4DB2-BD59-A6C34878D82A}">
                    <a16:rowId xmlns:a16="http://schemas.microsoft.com/office/drawing/2014/main" val="10007"/>
                  </a:ext>
                </a:extLst>
              </a:tr>
            </a:tbl>
          </a:graphicData>
        </a:graphic>
      </p:graphicFrame>
      <p:cxnSp>
        <p:nvCxnSpPr>
          <p:cNvPr id="7" name="Conector recto de flecha 6"/>
          <p:cNvCxnSpPr/>
          <p:nvPr/>
        </p:nvCxnSpPr>
        <p:spPr>
          <a:xfrm flipV="1">
            <a:off x="660952" y="1497496"/>
            <a:ext cx="0" cy="3988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205948" y="5844209"/>
            <a:ext cx="3187860" cy="369332"/>
          </a:xfrm>
          <a:prstGeom prst="rect">
            <a:avLst/>
          </a:prstGeom>
          <a:noFill/>
        </p:spPr>
        <p:txBody>
          <a:bodyPr wrap="none" rtlCol="0">
            <a:spAutoFit/>
          </a:bodyPr>
          <a:lstStyle/>
          <a:p>
            <a:r>
              <a:rPr lang="es-ES" dirty="0"/>
              <a:t>Diseño </a:t>
            </a:r>
            <a:r>
              <a:rPr lang="es-ES" dirty="0" err="1"/>
              <a:t>bottom</a:t>
            </a:r>
            <a:r>
              <a:rPr lang="es-ES" dirty="0"/>
              <a:t>-up o </a:t>
            </a:r>
            <a:r>
              <a:rPr lang="es-ES" dirty="0" err="1"/>
              <a:t>mobile</a:t>
            </a:r>
            <a:r>
              <a:rPr lang="es-ES" dirty="0"/>
              <a:t> </a:t>
            </a:r>
            <a:r>
              <a:rPr lang="es-ES" dirty="0" err="1"/>
              <a:t>first</a:t>
            </a:r>
            <a:endParaRPr lang="es-ES" dirty="0"/>
          </a:p>
        </p:txBody>
      </p:sp>
      <p:cxnSp>
        <p:nvCxnSpPr>
          <p:cNvPr id="10" name="Conector recto de flecha 9"/>
          <p:cNvCxnSpPr/>
          <p:nvPr/>
        </p:nvCxnSpPr>
        <p:spPr>
          <a:xfrm flipH="1">
            <a:off x="8375374" y="1404730"/>
            <a:ext cx="13252" cy="394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6195392" y="5844209"/>
            <a:ext cx="2039597" cy="369332"/>
          </a:xfrm>
          <a:prstGeom prst="rect">
            <a:avLst/>
          </a:prstGeom>
          <a:noFill/>
        </p:spPr>
        <p:txBody>
          <a:bodyPr wrap="none" rtlCol="0">
            <a:spAutoFit/>
          </a:bodyPr>
          <a:lstStyle/>
          <a:p>
            <a:r>
              <a:rPr lang="es-ES" dirty="0"/>
              <a:t>Diseño top-</a:t>
            </a:r>
            <a:r>
              <a:rPr lang="es-ES" dirty="0" err="1"/>
              <a:t>bottom</a:t>
            </a:r>
            <a:endParaRPr lang="es-ES" dirty="0"/>
          </a:p>
        </p:txBody>
      </p:sp>
    </p:spTree>
    <p:extLst>
      <p:ext uri="{BB962C8B-B14F-4D97-AF65-F5344CB8AC3E}">
        <p14:creationId xmlns:p14="http://schemas.microsoft.com/office/powerpoint/2010/main" val="588515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a:t>Tamaños de pantalla  y </a:t>
            </a:r>
            <a:r>
              <a:rPr lang="es-ES" dirty="0" err="1"/>
              <a:t>mediaqueries</a:t>
            </a:r>
            <a:r>
              <a:rPr lang="es-ES" dirty="0"/>
              <a:t> (2)</a:t>
            </a:r>
          </a:p>
        </p:txBody>
      </p:sp>
      <p:graphicFrame>
        <p:nvGraphicFramePr>
          <p:cNvPr id="5" name="Tabla 4"/>
          <p:cNvGraphicFramePr>
            <a:graphicFrameLocks noGrp="1"/>
          </p:cNvGraphicFramePr>
          <p:nvPr>
            <p:extLst/>
          </p:nvPr>
        </p:nvGraphicFramePr>
        <p:xfrm>
          <a:off x="628649" y="1317487"/>
          <a:ext cx="7985264" cy="4516120"/>
        </p:xfrm>
        <a:graphic>
          <a:graphicData uri="http://schemas.openxmlformats.org/drawingml/2006/table">
            <a:tbl>
              <a:tblPr bandRow="1">
                <a:tableStyleId>{5C22544A-7EE6-4342-B048-85BDC9FD1C3A}</a:tableStyleId>
              </a:tblPr>
              <a:tblGrid>
                <a:gridCol w="3992632">
                  <a:extLst>
                    <a:ext uri="{9D8B030D-6E8A-4147-A177-3AD203B41FA5}">
                      <a16:colId xmlns:a16="http://schemas.microsoft.com/office/drawing/2014/main" val="20000"/>
                    </a:ext>
                  </a:extLst>
                </a:gridCol>
                <a:gridCol w="3992632">
                  <a:extLst>
                    <a:ext uri="{9D8B030D-6E8A-4147-A177-3AD203B41FA5}">
                      <a16:colId xmlns:a16="http://schemas.microsoft.com/office/drawing/2014/main" val="20001"/>
                    </a:ext>
                  </a:extLst>
                </a:gridCol>
              </a:tblGrid>
              <a:tr h="370840">
                <a:tc gridSpan="2">
                  <a:txBody>
                    <a:bodyPr/>
                    <a:lstStyle/>
                    <a:p>
                      <a:r>
                        <a:rPr lang="es-ES" dirty="0">
                          <a:solidFill>
                            <a:srgbClr val="222222"/>
                          </a:solidFill>
                          <a:latin typeface="Helvetica Neue"/>
                        </a:rPr>
                        <a:t>escritorio grande: más de 1200px</a:t>
                      </a:r>
                      <a:endParaRPr lang="es-ES" dirty="0"/>
                    </a:p>
                  </a:txBody>
                  <a:tcPr/>
                </a:tc>
                <a:tc hMerge="1">
                  <a:txBody>
                    <a:bodyPr/>
                    <a:lstStyle/>
                    <a:p>
                      <a:endParaRPr lang="es-E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solidFill>
                            <a:srgbClr val="FF0000"/>
                          </a:solidFill>
                          <a:latin typeface="Helvetica Neue"/>
                        </a:rPr>
                        <a:t>@media (min-</a:t>
                      </a:r>
                      <a:r>
                        <a:rPr lang="es-ES" dirty="0" err="1">
                          <a:solidFill>
                            <a:srgbClr val="FF0000"/>
                          </a:solidFill>
                          <a:latin typeface="Helvetica Neue"/>
                        </a:rPr>
                        <a:t>width</a:t>
                      </a:r>
                      <a:r>
                        <a:rPr lang="es-ES" dirty="0">
                          <a:solidFill>
                            <a:srgbClr val="FF0000"/>
                          </a:solidFill>
                          <a:latin typeface="Helvetica Neue"/>
                        </a:rPr>
                        <a:t>: 1200px)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Default [</a:t>
                      </a:r>
                      <a:r>
                        <a:rPr lang="es-ES" dirty="0">
                          <a:solidFill>
                            <a:schemeClr val="accent2">
                              <a:lumMod val="50000"/>
                            </a:schemeClr>
                          </a:solidFill>
                          <a:latin typeface="Helvetica Neue"/>
                        </a:rPr>
                        <a:t>@media (min-</a:t>
                      </a:r>
                      <a:r>
                        <a:rPr lang="es-ES" dirty="0" err="1">
                          <a:solidFill>
                            <a:schemeClr val="accent2">
                              <a:lumMod val="50000"/>
                            </a:schemeClr>
                          </a:solidFill>
                          <a:latin typeface="Helvetica Neue"/>
                        </a:rPr>
                        <a:t>width</a:t>
                      </a:r>
                      <a:r>
                        <a:rPr lang="es-ES" dirty="0">
                          <a:solidFill>
                            <a:schemeClr val="accent2">
                              <a:lumMod val="50000"/>
                            </a:schemeClr>
                          </a:solidFill>
                          <a:latin typeface="Helvetica Neue"/>
                        </a:rPr>
                        <a:t>: 1200px)</a:t>
                      </a:r>
                      <a:r>
                        <a:rPr lang="es-ES" dirty="0"/>
                        <a:t>]</a:t>
                      </a:r>
                    </a:p>
                  </a:txBody>
                  <a:tcPr/>
                </a:tc>
                <a:extLst>
                  <a:ext uri="{0D108BD9-81ED-4DB2-BD59-A6C34878D82A}">
                    <a16:rowId xmlns:a16="http://schemas.microsoft.com/office/drawing/2014/main" val="10001"/>
                  </a:ext>
                </a:extLst>
              </a:tr>
              <a:tr h="370840">
                <a:tc gridSpan="2">
                  <a:txBody>
                    <a:bodyPr/>
                    <a:lstStyle/>
                    <a:p>
                      <a:r>
                        <a:rPr lang="es-ES" dirty="0">
                          <a:solidFill>
                            <a:srgbClr val="222222"/>
                          </a:solidFill>
                          <a:latin typeface="Helvetica Neue"/>
                        </a:rPr>
                        <a:t>escritorio normal: mas de 1024px (y menos de 1200px)</a:t>
                      </a:r>
                      <a:endParaRPr lang="es-ES" dirty="0"/>
                    </a:p>
                  </a:txBody>
                  <a:tcPr/>
                </a:tc>
                <a:tc hMerge="1">
                  <a:txBody>
                    <a:bodyPr/>
                    <a:lstStyle/>
                    <a:p>
                      <a:endParaRPr lang="es-ES" dirty="0"/>
                    </a:p>
                  </a:txBody>
                  <a:tcPr/>
                </a:tc>
                <a:extLst>
                  <a:ext uri="{0D108BD9-81ED-4DB2-BD59-A6C34878D82A}">
                    <a16:rowId xmlns:a16="http://schemas.microsoft.com/office/drawing/2014/main" val="10002"/>
                  </a:ext>
                </a:extLst>
              </a:tr>
              <a:tr h="370840">
                <a:tc>
                  <a:txBody>
                    <a:bodyPr/>
                    <a:lstStyle/>
                    <a:p>
                      <a:r>
                        <a:rPr lang="es-ES" dirty="0">
                          <a:solidFill>
                            <a:srgbClr val="FF0000"/>
                          </a:solidFill>
                          <a:latin typeface="Helvetica Neue"/>
                        </a:rPr>
                        <a:t>@media (min-</a:t>
                      </a:r>
                      <a:r>
                        <a:rPr lang="es-ES" dirty="0" err="1">
                          <a:solidFill>
                            <a:srgbClr val="FF0000"/>
                          </a:solidFill>
                          <a:latin typeface="Helvetica Neue"/>
                        </a:rPr>
                        <a:t>width</a:t>
                      </a:r>
                      <a:r>
                        <a:rPr lang="es-ES" dirty="0">
                          <a:solidFill>
                            <a:srgbClr val="FF0000"/>
                          </a:solidFill>
                          <a:latin typeface="Helvetica Neue"/>
                        </a:rPr>
                        <a:t>: 1024px) </a:t>
                      </a:r>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50000"/>
                            </a:schemeClr>
                          </a:solidFill>
                        </a:rPr>
                        <a:t>@media (max-width: 1199px) </a:t>
                      </a:r>
                      <a:endParaRPr lang="es-ES" dirty="0">
                        <a:solidFill>
                          <a:schemeClr val="accent2">
                            <a:lumMod val="50000"/>
                          </a:schemeClr>
                        </a:solidFill>
                      </a:endParaRPr>
                    </a:p>
                    <a:p>
                      <a:r>
                        <a:rPr lang="en-US" dirty="0">
                          <a:solidFill>
                            <a:schemeClr val="accent2">
                              <a:lumMod val="50000"/>
                            </a:schemeClr>
                          </a:solidFill>
                        </a:rPr>
                        <a:t>and (min-width: 1024px)</a:t>
                      </a:r>
                      <a:endParaRPr lang="es-ES" dirty="0">
                        <a:solidFill>
                          <a:schemeClr val="accent2">
                            <a:lumMod val="50000"/>
                          </a:schemeClr>
                        </a:solidFill>
                      </a:endParaRPr>
                    </a:p>
                  </a:txBody>
                  <a:tcPr/>
                </a:tc>
                <a:extLst>
                  <a:ext uri="{0D108BD9-81ED-4DB2-BD59-A6C34878D82A}">
                    <a16:rowId xmlns:a16="http://schemas.microsoft.com/office/drawing/2014/main" val="10003"/>
                  </a:ext>
                </a:extLst>
              </a:tr>
              <a:tr h="370840">
                <a:tc gridSpan="2">
                  <a:txBody>
                    <a:bodyPr/>
                    <a:lstStyle/>
                    <a:p>
                      <a:r>
                        <a:rPr lang="es-ES" dirty="0" err="1">
                          <a:solidFill>
                            <a:srgbClr val="222222"/>
                          </a:solidFill>
                          <a:latin typeface="Helvetica Neue"/>
                        </a:rPr>
                        <a:t>tablet</a:t>
                      </a:r>
                      <a:r>
                        <a:rPr lang="es-ES" dirty="0">
                          <a:solidFill>
                            <a:srgbClr val="222222"/>
                          </a:solidFill>
                          <a:latin typeface="Helvetica Neue"/>
                        </a:rPr>
                        <a:t> horizontal más de 768px (y menos de 1024px)</a:t>
                      </a:r>
                      <a:endParaRPr lang="es-ES" dirty="0"/>
                    </a:p>
                  </a:txBody>
                  <a:tcPr/>
                </a:tc>
                <a:tc hMerge="1">
                  <a:txBody>
                    <a:bodyPr/>
                    <a:lstStyle/>
                    <a:p>
                      <a:endParaRPr lang="es-ES" dirty="0">
                        <a:solidFill>
                          <a:schemeClr val="accent2">
                            <a:lumMod val="50000"/>
                          </a:schemeClr>
                        </a:solidFill>
                      </a:endParaRP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solidFill>
                            <a:srgbClr val="FF0000"/>
                          </a:solidFill>
                          <a:latin typeface="Helvetica Neue"/>
                        </a:rPr>
                        <a:t>@media (min-</a:t>
                      </a:r>
                      <a:r>
                        <a:rPr lang="es-ES" dirty="0" err="1">
                          <a:solidFill>
                            <a:srgbClr val="FF0000"/>
                          </a:solidFill>
                          <a:latin typeface="Helvetica Neue"/>
                        </a:rPr>
                        <a:t>width</a:t>
                      </a:r>
                      <a:r>
                        <a:rPr lang="es-ES" dirty="0">
                          <a:solidFill>
                            <a:srgbClr val="FF0000"/>
                          </a:solidFill>
                          <a:latin typeface="Helvetica Neue"/>
                        </a:rPr>
                        <a:t>: 768px)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solidFill>
                            <a:schemeClr val="accent2">
                              <a:lumMod val="50000"/>
                            </a:schemeClr>
                          </a:solidFill>
                        </a:rPr>
                        <a:t>@media (</a:t>
                      </a:r>
                      <a:r>
                        <a:rPr lang="es-ES" dirty="0" err="1">
                          <a:solidFill>
                            <a:schemeClr val="accent2">
                              <a:lumMod val="50000"/>
                            </a:schemeClr>
                          </a:solidFill>
                        </a:rPr>
                        <a:t>max-width</a:t>
                      </a:r>
                      <a:r>
                        <a:rPr lang="es-ES" dirty="0">
                          <a:solidFill>
                            <a:schemeClr val="accent2">
                              <a:lumMod val="50000"/>
                            </a:schemeClr>
                          </a:solidFill>
                        </a:rPr>
                        <a:t>: 1023px)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50000"/>
                            </a:schemeClr>
                          </a:solidFill>
                        </a:rPr>
                        <a:t>and (min-width: 768px)</a:t>
                      </a:r>
                      <a:endParaRPr lang="es-ES" dirty="0">
                        <a:solidFill>
                          <a:schemeClr val="accent2">
                            <a:lumMod val="50000"/>
                          </a:schemeClr>
                        </a:solidFill>
                      </a:endParaRPr>
                    </a:p>
                  </a:txBody>
                  <a:tcPr/>
                </a:tc>
                <a:extLst>
                  <a:ext uri="{0D108BD9-81ED-4DB2-BD59-A6C34878D82A}">
                    <a16:rowId xmlns:a16="http://schemas.microsoft.com/office/drawing/2014/main" val="10005"/>
                  </a:ext>
                </a:extLst>
              </a:tr>
              <a:tr h="370840">
                <a:tc gridSpan="2">
                  <a:txBody>
                    <a:bodyPr/>
                    <a:lstStyle/>
                    <a:p>
                      <a:r>
                        <a:rPr lang="es-ES" dirty="0">
                          <a:solidFill>
                            <a:srgbClr val="222222"/>
                          </a:solidFill>
                          <a:latin typeface="Helvetica Neue"/>
                        </a:rPr>
                        <a:t>móvil horizontal / </a:t>
                      </a:r>
                      <a:r>
                        <a:rPr lang="es-ES" dirty="0" err="1">
                          <a:solidFill>
                            <a:srgbClr val="222222"/>
                          </a:solidFill>
                          <a:latin typeface="Helvetica Neue"/>
                        </a:rPr>
                        <a:t>tablet</a:t>
                      </a:r>
                      <a:r>
                        <a:rPr lang="es-ES" dirty="0">
                          <a:solidFill>
                            <a:srgbClr val="222222"/>
                          </a:solidFill>
                          <a:latin typeface="Helvetica Neue"/>
                        </a:rPr>
                        <a:t> vertical más de 480px (y menos de 768px)</a:t>
                      </a:r>
                      <a:endParaRPr lang="es-ES" dirty="0"/>
                    </a:p>
                  </a:txBody>
                  <a:tcPr/>
                </a:tc>
                <a:tc hMerge="1">
                  <a:txBody>
                    <a:bodyPr/>
                    <a:lstStyle/>
                    <a:p>
                      <a:endParaRPr lang="es-E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solidFill>
                            <a:srgbClr val="FF0000"/>
                          </a:solidFill>
                          <a:latin typeface="Helvetica Neue"/>
                        </a:rPr>
                        <a:t>@media (min-</a:t>
                      </a:r>
                      <a:r>
                        <a:rPr lang="es-ES" dirty="0" err="1">
                          <a:solidFill>
                            <a:srgbClr val="FF0000"/>
                          </a:solidFill>
                          <a:latin typeface="Helvetica Neue"/>
                        </a:rPr>
                        <a:t>width</a:t>
                      </a:r>
                      <a:r>
                        <a:rPr lang="es-ES" dirty="0">
                          <a:solidFill>
                            <a:srgbClr val="FF0000"/>
                          </a:solidFill>
                          <a:latin typeface="Helvetica Neue"/>
                        </a:rPr>
                        <a:t>: 480px)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solidFill>
                            <a:schemeClr val="accent2">
                              <a:lumMod val="50000"/>
                            </a:schemeClr>
                          </a:solidFill>
                        </a:rPr>
                        <a:t>@media (</a:t>
                      </a:r>
                      <a:r>
                        <a:rPr lang="es-ES" dirty="0" err="1">
                          <a:solidFill>
                            <a:schemeClr val="accent2">
                              <a:lumMod val="50000"/>
                            </a:schemeClr>
                          </a:solidFill>
                        </a:rPr>
                        <a:t>max-width</a:t>
                      </a:r>
                      <a:r>
                        <a:rPr lang="es-ES" dirty="0">
                          <a:solidFill>
                            <a:schemeClr val="accent2">
                              <a:lumMod val="50000"/>
                            </a:schemeClr>
                          </a:solidFill>
                        </a:rPr>
                        <a:t>: 767px)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50000"/>
                            </a:schemeClr>
                          </a:solidFill>
                        </a:rPr>
                        <a:t>and (min-width: 480px)</a:t>
                      </a:r>
                      <a:endParaRPr lang="es-ES" dirty="0">
                        <a:solidFill>
                          <a:schemeClr val="accent2">
                            <a:lumMod val="50000"/>
                          </a:schemeClr>
                        </a:solidFill>
                      </a:endParaRPr>
                    </a:p>
                  </a:txBody>
                  <a:tcPr/>
                </a:tc>
                <a:extLst>
                  <a:ext uri="{0D108BD9-81ED-4DB2-BD59-A6C34878D82A}">
                    <a16:rowId xmlns:a16="http://schemas.microsoft.com/office/drawing/2014/main" val="10007"/>
                  </a:ext>
                </a:extLst>
              </a:tr>
              <a:tr h="370840">
                <a:tc gridSpan="2">
                  <a:txBody>
                    <a:bodyPr/>
                    <a:lstStyle/>
                    <a:p>
                      <a:r>
                        <a:rPr lang="es-ES" dirty="0">
                          <a:solidFill>
                            <a:srgbClr val="222222"/>
                          </a:solidFill>
                          <a:latin typeface="Helvetica Neue"/>
                        </a:rPr>
                        <a:t>móvil vertical, menos de 480px </a:t>
                      </a:r>
                      <a:endParaRPr lang="es-ES" dirty="0"/>
                    </a:p>
                  </a:txBody>
                  <a:tcPr/>
                </a:tc>
                <a:tc hMerge="1">
                  <a:txBody>
                    <a:bodyPr/>
                    <a:lstStyle/>
                    <a:p>
                      <a:endParaRPr lang="es-ES" dirty="0"/>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Defatut</a:t>
                      </a:r>
                      <a:r>
                        <a:rPr lang="es-ES" dirty="0"/>
                        <a:t> [</a:t>
                      </a:r>
                      <a:r>
                        <a:rPr lang="es-ES" dirty="0">
                          <a:solidFill>
                            <a:srgbClr val="FF0000"/>
                          </a:solidFill>
                          <a:latin typeface="Helvetica Neue"/>
                        </a:rPr>
                        <a:t>@media (</a:t>
                      </a:r>
                      <a:r>
                        <a:rPr lang="es-ES" dirty="0" err="1">
                          <a:solidFill>
                            <a:srgbClr val="FF0000"/>
                          </a:solidFill>
                          <a:latin typeface="Helvetica Neue"/>
                        </a:rPr>
                        <a:t>max-width</a:t>
                      </a:r>
                      <a:r>
                        <a:rPr lang="es-ES" dirty="0">
                          <a:solidFill>
                            <a:srgbClr val="FF0000"/>
                          </a:solidFill>
                          <a:latin typeface="Helvetica Neue"/>
                        </a:rPr>
                        <a:t>: 480px)</a:t>
                      </a:r>
                      <a:r>
                        <a:rPr lang="es-ES" dirty="0"/>
                        <a:t>]</a:t>
                      </a:r>
                      <a:endParaRPr lang="es-ES" dirty="0">
                        <a:solidFill>
                          <a:srgbClr val="222222"/>
                        </a:solidFill>
                        <a:latin typeface="Helvetica Neue"/>
                      </a:endParaRPr>
                    </a:p>
                  </a:txBody>
                  <a:tcPr/>
                </a:tc>
                <a:tc>
                  <a:txBody>
                    <a:bodyPr/>
                    <a:lstStyle/>
                    <a:p>
                      <a:r>
                        <a:rPr lang="es-ES" dirty="0">
                          <a:solidFill>
                            <a:schemeClr val="accent2">
                              <a:lumMod val="50000"/>
                            </a:schemeClr>
                          </a:solidFill>
                          <a:latin typeface="Helvetica Neue"/>
                        </a:rPr>
                        <a:t>@media (</a:t>
                      </a:r>
                      <a:r>
                        <a:rPr lang="es-ES" dirty="0" err="1">
                          <a:solidFill>
                            <a:schemeClr val="accent2">
                              <a:lumMod val="50000"/>
                            </a:schemeClr>
                          </a:solidFill>
                          <a:latin typeface="Helvetica Neue"/>
                        </a:rPr>
                        <a:t>max-width</a:t>
                      </a:r>
                      <a:r>
                        <a:rPr lang="es-ES" dirty="0">
                          <a:solidFill>
                            <a:schemeClr val="accent2">
                              <a:lumMod val="50000"/>
                            </a:schemeClr>
                          </a:solidFill>
                          <a:latin typeface="Helvetica Neue"/>
                        </a:rPr>
                        <a:t>: 480px)</a:t>
                      </a:r>
                      <a:endParaRPr lang="es-ES" dirty="0">
                        <a:solidFill>
                          <a:schemeClr val="accent2">
                            <a:lumMod val="50000"/>
                          </a:schemeClr>
                        </a:solidFill>
                      </a:endParaRPr>
                    </a:p>
                  </a:txBody>
                  <a:tcPr/>
                </a:tc>
                <a:extLst>
                  <a:ext uri="{0D108BD9-81ED-4DB2-BD59-A6C34878D82A}">
                    <a16:rowId xmlns:a16="http://schemas.microsoft.com/office/drawing/2014/main" val="10009"/>
                  </a:ext>
                </a:extLst>
              </a:tr>
            </a:tbl>
          </a:graphicData>
        </a:graphic>
      </p:graphicFrame>
      <p:cxnSp>
        <p:nvCxnSpPr>
          <p:cNvPr id="7" name="Conector recto de flecha 6"/>
          <p:cNvCxnSpPr/>
          <p:nvPr/>
        </p:nvCxnSpPr>
        <p:spPr>
          <a:xfrm flipH="1" flipV="1">
            <a:off x="424070" y="1338470"/>
            <a:ext cx="24847" cy="44527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126435" y="6028875"/>
            <a:ext cx="3187860" cy="369332"/>
          </a:xfrm>
          <a:prstGeom prst="rect">
            <a:avLst/>
          </a:prstGeom>
          <a:noFill/>
        </p:spPr>
        <p:txBody>
          <a:bodyPr wrap="none" rtlCol="0">
            <a:spAutoFit/>
          </a:bodyPr>
          <a:lstStyle/>
          <a:p>
            <a:r>
              <a:rPr lang="es-ES" dirty="0"/>
              <a:t>Diseño </a:t>
            </a:r>
            <a:r>
              <a:rPr lang="es-ES" dirty="0" err="1"/>
              <a:t>bottom</a:t>
            </a:r>
            <a:r>
              <a:rPr lang="es-ES" dirty="0"/>
              <a:t>-up o </a:t>
            </a:r>
            <a:r>
              <a:rPr lang="es-ES" dirty="0" err="1"/>
              <a:t>mobile</a:t>
            </a:r>
            <a:r>
              <a:rPr lang="es-ES" dirty="0"/>
              <a:t> </a:t>
            </a:r>
            <a:r>
              <a:rPr lang="es-ES" dirty="0" err="1"/>
              <a:t>first</a:t>
            </a:r>
            <a:endParaRPr lang="es-ES" dirty="0"/>
          </a:p>
        </p:txBody>
      </p:sp>
      <p:cxnSp>
        <p:nvCxnSpPr>
          <p:cNvPr id="10" name="Conector recto de flecha 9"/>
          <p:cNvCxnSpPr/>
          <p:nvPr/>
        </p:nvCxnSpPr>
        <p:spPr>
          <a:xfrm flipH="1">
            <a:off x="8759687" y="1338470"/>
            <a:ext cx="39757" cy="4452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6314662" y="6028875"/>
            <a:ext cx="2039597" cy="369332"/>
          </a:xfrm>
          <a:prstGeom prst="rect">
            <a:avLst/>
          </a:prstGeom>
          <a:noFill/>
        </p:spPr>
        <p:txBody>
          <a:bodyPr wrap="none" rtlCol="0">
            <a:spAutoFit/>
          </a:bodyPr>
          <a:lstStyle/>
          <a:p>
            <a:r>
              <a:rPr lang="es-ES" dirty="0"/>
              <a:t>Diseño top-</a:t>
            </a:r>
            <a:r>
              <a:rPr lang="es-ES" dirty="0" err="1"/>
              <a:t>bottom</a:t>
            </a:r>
            <a:endParaRPr lang="es-ES" dirty="0"/>
          </a:p>
        </p:txBody>
      </p:sp>
    </p:spTree>
    <p:extLst>
      <p:ext uri="{BB962C8B-B14F-4D97-AF65-F5344CB8AC3E}">
        <p14:creationId xmlns:p14="http://schemas.microsoft.com/office/powerpoint/2010/main" val="2571256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a:t>Viewport</a:t>
            </a:r>
            <a:endParaRPr lang="es-ES" dirty="0"/>
          </a:p>
        </p:txBody>
      </p:sp>
      <p:sp>
        <p:nvSpPr>
          <p:cNvPr id="3" name="CuadroTexto 2"/>
          <p:cNvSpPr txBox="1"/>
          <p:nvPr/>
        </p:nvSpPr>
        <p:spPr>
          <a:xfrm>
            <a:off x="967408" y="1469500"/>
            <a:ext cx="6794759" cy="646331"/>
          </a:xfrm>
          <a:prstGeom prst="rect">
            <a:avLst/>
          </a:prstGeom>
          <a:noFill/>
        </p:spPr>
        <p:txBody>
          <a:bodyPr wrap="square" rtlCol="0">
            <a:spAutoFit/>
          </a:bodyPr>
          <a:lstStyle/>
          <a:p>
            <a:r>
              <a:rPr lang="es-ES" dirty="0"/>
              <a:t>Por defecto el </a:t>
            </a:r>
            <a:r>
              <a:rPr lang="es-ES" dirty="0" err="1"/>
              <a:t>viewport</a:t>
            </a:r>
            <a:r>
              <a:rPr lang="es-ES" dirty="0"/>
              <a:t> está definida a 960px: el navegador supone que este es el ancho de la web</a:t>
            </a:r>
          </a:p>
        </p:txBody>
      </p:sp>
      <p:sp>
        <p:nvSpPr>
          <p:cNvPr id="4" name="CuadroTexto 3"/>
          <p:cNvSpPr txBox="1"/>
          <p:nvPr/>
        </p:nvSpPr>
        <p:spPr>
          <a:xfrm>
            <a:off x="967408" y="2331261"/>
            <a:ext cx="6794759" cy="923330"/>
          </a:xfrm>
          <a:prstGeom prst="rect">
            <a:avLst/>
          </a:prstGeom>
          <a:noFill/>
        </p:spPr>
        <p:txBody>
          <a:bodyPr wrap="square" rtlCol="0">
            <a:spAutoFit/>
          </a:bodyPr>
          <a:lstStyle/>
          <a:p>
            <a:r>
              <a:rPr lang="es-ES" dirty="0"/>
              <a:t>Existe el </a:t>
            </a:r>
            <a:r>
              <a:rPr lang="es-ES" dirty="0" err="1"/>
              <a:t>metadata</a:t>
            </a:r>
            <a:r>
              <a:rPr lang="es-ES" dirty="0"/>
              <a:t> </a:t>
            </a:r>
            <a:r>
              <a:rPr lang="es-ES" dirty="0" err="1"/>
              <a:t>viewport</a:t>
            </a:r>
            <a:r>
              <a:rPr lang="es-ES" dirty="0"/>
              <a:t> en el head, solo válido para dispositivos móviles, que permite cambiar el valor por defecto y el comportamiento del navegador</a:t>
            </a:r>
          </a:p>
        </p:txBody>
      </p:sp>
      <p:sp>
        <p:nvSpPr>
          <p:cNvPr id="6" name="Rectángulo 5"/>
          <p:cNvSpPr/>
          <p:nvPr/>
        </p:nvSpPr>
        <p:spPr>
          <a:xfrm>
            <a:off x="967408" y="3486831"/>
            <a:ext cx="3707040" cy="369332"/>
          </a:xfrm>
          <a:prstGeom prst="rect">
            <a:avLst/>
          </a:prstGeom>
        </p:spPr>
        <p:txBody>
          <a:bodyPr wrap="none">
            <a:spAutoFit/>
          </a:bodyPr>
          <a:lstStyle/>
          <a:p>
            <a:r>
              <a:rPr lang="es-ES" dirty="0"/>
              <a:t>&lt;meta </a:t>
            </a:r>
            <a:r>
              <a:rPr lang="es-ES" dirty="0" err="1"/>
              <a:t>name</a:t>
            </a:r>
            <a:r>
              <a:rPr lang="es-ES" dirty="0"/>
              <a:t>="</a:t>
            </a:r>
            <a:r>
              <a:rPr lang="es-ES" dirty="0" err="1"/>
              <a:t>viewport</a:t>
            </a:r>
            <a:r>
              <a:rPr lang="es-ES" dirty="0"/>
              <a:t>" </a:t>
            </a:r>
            <a:r>
              <a:rPr lang="es-ES" dirty="0" err="1"/>
              <a:t>content</a:t>
            </a:r>
            <a:r>
              <a:rPr lang="es-ES" dirty="0"/>
              <a:t>=“”&gt;</a:t>
            </a:r>
          </a:p>
        </p:txBody>
      </p:sp>
      <p:sp>
        <p:nvSpPr>
          <p:cNvPr id="8" name="Rectángulo 7"/>
          <p:cNvSpPr/>
          <p:nvPr/>
        </p:nvSpPr>
        <p:spPr>
          <a:xfrm>
            <a:off x="4935478" y="3254591"/>
            <a:ext cx="3579872" cy="2585323"/>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defTabSz="914400">
              <a:defRPr/>
            </a:pPr>
            <a:r>
              <a:rPr lang="es-ES" dirty="0" err="1"/>
              <a:t>width</a:t>
            </a:r>
            <a:r>
              <a:rPr lang="es-ES" dirty="0"/>
              <a:t> (min-</a:t>
            </a:r>
            <a:r>
              <a:rPr lang="es-ES" dirty="0" err="1"/>
              <a:t>width</a:t>
            </a:r>
            <a:r>
              <a:rPr lang="es-ES" dirty="0"/>
              <a:t> - </a:t>
            </a:r>
            <a:r>
              <a:rPr lang="es-ES" dirty="0" err="1"/>
              <a:t>max-width</a:t>
            </a:r>
            <a:r>
              <a:rPr lang="es-ES" dirty="0"/>
              <a:t>)</a:t>
            </a:r>
          </a:p>
          <a:p>
            <a:pPr defTabSz="914400">
              <a:defRPr/>
            </a:pPr>
            <a:r>
              <a:rPr lang="es-ES" dirty="0" err="1"/>
              <a:t>height</a:t>
            </a:r>
            <a:r>
              <a:rPr lang="es-ES" dirty="0"/>
              <a:t> (min-</a:t>
            </a:r>
            <a:r>
              <a:rPr lang="es-ES" dirty="0" err="1"/>
              <a:t>height</a:t>
            </a:r>
            <a:r>
              <a:rPr lang="es-ES" dirty="0"/>
              <a:t>’ - </a:t>
            </a:r>
            <a:r>
              <a:rPr lang="es-ES" dirty="0" err="1"/>
              <a:t>max-height</a:t>
            </a:r>
            <a:r>
              <a:rPr lang="es-ES" dirty="0"/>
              <a:t>)</a:t>
            </a:r>
          </a:p>
          <a:p>
            <a:r>
              <a:rPr lang="es-ES" dirty="0"/>
              <a:t>zoom</a:t>
            </a:r>
          </a:p>
          <a:p>
            <a:r>
              <a:rPr lang="es-ES" dirty="0"/>
              <a:t>min-zoom</a:t>
            </a:r>
          </a:p>
          <a:p>
            <a:r>
              <a:rPr lang="es-ES" dirty="0" err="1"/>
              <a:t>max</a:t>
            </a:r>
            <a:r>
              <a:rPr lang="es-ES" dirty="0"/>
              <a:t>-zoom</a:t>
            </a:r>
          </a:p>
          <a:p>
            <a:r>
              <a:rPr lang="es-ES" dirty="0" err="1"/>
              <a:t>user</a:t>
            </a:r>
            <a:r>
              <a:rPr lang="es-ES" dirty="0"/>
              <a:t>-zoom</a:t>
            </a:r>
          </a:p>
          <a:p>
            <a:r>
              <a:rPr lang="es-ES" dirty="0" err="1"/>
              <a:t>orientation</a:t>
            </a:r>
            <a:endParaRPr lang="es-ES" dirty="0"/>
          </a:p>
          <a:p>
            <a:r>
              <a:rPr lang="es-ES" dirty="0" err="1"/>
              <a:t>initial-scale</a:t>
            </a:r>
            <a:endParaRPr lang="es-ES" dirty="0"/>
          </a:p>
          <a:p>
            <a:r>
              <a:rPr lang="es-ES" dirty="0" err="1"/>
              <a:t>maximum-scale</a:t>
            </a:r>
            <a:endParaRPr lang="es-ES" dirty="0"/>
          </a:p>
        </p:txBody>
      </p:sp>
      <p:sp>
        <p:nvSpPr>
          <p:cNvPr id="9" name="CuadroTexto 8"/>
          <p:cNvSpPr txBox="1"/>
          <p:nvPr/>
        </p:nvSpPr>
        <p:spPr>
          <a:xfrm>
            <a:off x="914400" y="4088403"/>
            <a:ext cx="3657599" cy="646331"/>
          </a:xfrm>
          <a:prstGeom prst="rect">
            <a:avLst/>
          </a:prstGeom>
          <a:noFill/>
        </p:spPr>
        <p:txBody>
          <a:bodyPr wrap="square" rtlCol="0">
            <a:spAutoFit/>
          </a:bodyPr>
          <a:lstStyle/>
          <a:p>
            <a:r>
              <a:rPr lang="es-ES" dirty="0"/>
              <a:t>Content admite diversos parámetros con su valor, separados por comas</a:t>
            </a:r>
          </a:p>
        </p:txBody>
      </p:sp>
      <p:sp>
        <p:nvSpPr>
          <p:cNvPr id="11" name="Rectángulo 10"/>
          <p:cNvSpPr/>
          <p:nvPr/>
        </p:nvSpPr>
        <p:spPr>
          <a:xfrm>
            <a:off x="1152215" y="4968381"/>
            <a:ext cx="3181970" cy="1200329"/>
          </a:xfrm>
          <a:prstGeom prst="rect">
            <a:avLst/>
          </a:prstGeom>
          <a:ln>
            <a:solidFill>
              <a:schemeClr val="accent1">
                <a:lumMod val="75000"/>
              </a:schemeClr>
            </a:solidFill>
          </a:ln>
        </p:spPr>
        <p:txBody>
          <a:bodyPr wrap="square">
            <a:spAutoFit/>
          </a:bodyPr>
          <a:lstStyle/>
          <a:p>
            <a:r>
              <a:rPr lang="en-US" dirty="0"/>
              <a:t>&lt;meta name="viewport" content="width=device-width,</a:t>
            </a:r>
          </a:p>
          <a:p>
            <a:r>
              <a:rPr lang="en-US" dirty="0"/>
              <a:t>                  initial-scale=1, </a:t>
            </a:r>
          </a:p>
          <a:p>
            <a:r>
              <a:rPr lang="en-US" dirty="0"/>
              <a:t>                  maximum-scale=1"&gt;</a:t>
            </a:r>
            <a:endParaRPr lang="es-ES" dirty="0"/>
          </a:p>
        </p:txBody>
      </p:sp>
      <p:cxnSp>
        <p:nvCxnSpPr>
          <p:cNvPr id="13" name="Conector recto de flecha 12"/>
          <p:cNvCxnSpPr>
            <a:stCxn id="9" idx="3"/>
            <a:endCxn id="8" idx="1"/>
          </p:cNvCxnSpPr>
          <p:nvPr/>
        </p:nvCxnSpPr>
        <p:spPr>
          <a:xfrm>
            <a:off x="4571999" y="4411569"/>
            <a:ext cx="363479" cy="13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953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Pruebas de Web Mobile</a:t>
            </a:r>
          </a:p>
        </p:txBody>
      </p:sp>
      <p:sp>
        <p:nvSpPr>
          <p:cNvPr id="3" name="CuadroTexto 2"/>
          <p:cNvSpPr txBox="1"/>
          <p:nvPr/>
        </p:nvSpPr>
        <p:spPr>
          <a:xfrm>
            <a:off x="628650" y="3908546"/>
            <a:ext cx="1465193" cy="923330"/>
          </a:xfrm>
          <a:prstGeom prst="rect">
            <a:avLst/>
          </a:prstGeom>
          <a:noFill/>
        </p:spPr>
        <p:txBody>
          <a:bodyPr wrap="square" rtlCol="0">
            <a:spAutoFit/>
          </a:bodyPr>
          <a:lstStyle/>
          <a:p>
            <a:r>
              <a:rPr lang="es-ES" dirty="0"/>
              <a:t>Emuladores de IPhone / Android /…</a:t>
            </a:r>
          </a:p>
        </p:txBody>
      </p:sp>
      <p:sp>
        <p:nvSpPr>
          <p:cNvPr id="4" name="CuadroTexto 3"/>
          <p:cNvSpPr txBox="1"/>
          <p:nvPr/>
        </p:nvSpPr>
        <p:spPr>
          <a:xfrm>
            <a:off x="628650" y="1613898"/>
            <a:ext cx="1143999" cy="923330"/>
          </a:xfrm>
          <a:prstGeom prst="rect">
            <a:avLst/>
          </a:prstGeom>
          <a:noFill/>
        </p:spPr>
        <p:txBody>
          <a:bodyPr wrap="square" rtlCol="0">
            <a:spAutoFit/>
          </a:bodyPr>
          <a:lstStyle/>
          <a:p>
            <a:r>
              <a:rPr lang="es-ES" dirty="0"/>
              <a:t>Emuladores de iPhone</a:t>
            </a:r>
          </a:p>
        </p:txBody>
      </p:sp>
      <p:sp>
        <p:nvSpPr>
          <p:cNvPr id="5" name="Rectángulo 4"/>
          <p:cNvSpPr/>
          <p:nvPr/>
        </p:nvSpPr>
        <p:spPr>
          <a:xfrm>
            <a:off x="2410665" y="1517727"/>
            <a:ext cx="4070410" cy="369332"/>
          </a:xfrm>
          <a:prstGeom prst="rect">
            <a:avLst/>
          </a:prstGeom>
        </p:spPr>
        <p:txBody>
          <a:bodyPr wrap="none">
            <a:spAutoFit/>
          </a:bodyPr>
          <a:lstStyle/>
          <a:p>
            <a:r>
              <a:rPr lang="es-ES" dirty="0">
                <a:hlinkClick r:id="rId3"/>
              </a:rPr>
              <a:t>http://iphone4simulator.com/</a:t>
            </a:r>
            <a:r>
              <a:rPr lang="es-ES" dirty="0"/>
              <a:t> (no escala)</a:t>
            </a:r>
          </a:p>
        </p:txBody>
      </p:sp>
      <p:sp>
        <p:nvSpPr>
          <p:cNvPr id="6" name="Rectángulo 5"/>
          <p:cNvSpPr/>
          <p:nvPr/>
        </p:nvSpPr>
        <p:spPr>
          <a:xfrm>
            <a:off x="2456446" y="4453851"/>
            <a:ext cx="3617529" cy="369332"/>
          </a:xfrm>
          <a:prstGeom prst="rect">
            <a:avLst/>
          </a:prstGeom>
        </p:spPr>
        <p:txBody>
          <a:bodyPr wrap="none">
            <a:spAutoFit/>
          </a:bodyPr>
          <a:lstStyle/>
          <a:p>
            <a:r>
              <a:rPr lang="es-ES" dirty="0">
                <a:hlinkClick r:id="rId4"/>
              </a:rPr>
              <a:t>http://mobiletest.me/</a:t>
            </a:r>
            <a:r>
              <a:rPr lang="es-ES" dirty="0"/>
              <a:t> (no escala) **</a:t>
            </a:r>
          </a:p>
        </p:txBody>
      </p:sp>
      <p:sp>
        <p:nvSpPr>
          <p:cNvPr id="7" name="Rectángulo 6"/>
          <p:cNvSpPr/>
          <p:nvPr/>
        </p:nvSpPr>
        <p:spPr>
          <a:xfrm>
            <a:off x="2456446" y="5003362"/>
            <a:ext cx="4937570" cy="369332"/>
          </a:xfrm>
          <a:prstGeom prst="rect">
            <a:avLst/>
          </a:prstGeom>
        </p:spPr>
        <p:txBody>
          <a:bodyPr wrap="none">
            <a:spAutoFit/>
          </a:bodyPr>
          <a:lstStyle/>
          <a:p>
            <a:r>
              <a:rPr lang="es-ES" dirty="0">
                <a:hlinkClick r:id="rId5"/>
              </a:rPr>
              <a:t>http://transmog.net/iphone-simulator/</a:t>
            </a:r>
            <a:r>
              <a:rPr lang="es-ES" dirty="0"/>
              <a:t> (no escala)</a:t>
            </a:r>
          </a:p>
        </p:txBody>
      </p:sp>
      <p:sp>
        <p:nvSpPr>
          <p:cNvPr id="8" name="Rectángulo 7"/>
          <p:cNvSpPr/>
          <p:nvPr/>
        </p:nvSpPr>
        <p:spPr>
          <a:xfrm>
            <a:off x="2456446" y="1999534"/>
            <a:ext cx="3978846" cy="369332"/>
          </a:xfrm>
          <a:prstGeom prst="rect">
            <a:avLst/>
          </a:prstGeom>
        </p:spPr>
        <p:txBody>
          <a:bodyPr wrap="none">
            <a:spAutoFit/>
          </a:bodyPr>
          <a:lstStyle/>
          <a:p>
            <a:r>
              <a:rPr lang="es-ES" dirty="0">
                <a:hlinkClick r:id="rId6"/>
              </a:rPr>
              <a:t>http://www.testiphone.com/</a:t>
            </a:r>
            <a:r>
              <a:rPr lang="es-ES" dirty="0"/>
              <a:t> (no escala)</a:t>
            </a:r>
          </a:p>
        </p:txBody>
      </p:sp>
      <p:sp>
        <p:nvSpPr>
          <p:cNvPr id="9" name="Rectángulo 8"/>
          <p:cNvSpPr/>
          <p:nvPr/>
        </p:nvSpPr>
        <p:spPr>
          <a:xfrm>
            <a:off x="2456446" y="2512517"/>
            <a:ext cx="4168192" cy="369332"/>
          </a:xfrm>
          <a:prstGeom prst="rect">
            <a:avLst/>
          </a:prstGeom>
        </p:spPr>
        <p:txBody>
          <a:bodyPr wrap="none">
            <a:spAutoFit/>
          </a:bodyPr>
          <a:lstStyle/>
          <a:p>
            <a:r>
              <a:rPr lang="es-ES" dirty="0">
                <a:hlinkClick r:id="rId7"/>
              </a:rPr>
              <a:t>http://iphone5csimulator.com/</a:t>
            </a:r>
            <a:r>
              <a:rPr lang="es-ES" dirty="0"/>
              <a:t> (no escala)</a:t>
            </a:r>
          </a:p>
        </p:txBody>
      </p:sp>
      <p:sp>
        <p:nvSpPr>
          <p:cNvPr id="11" name="Rectángulo 10"/>
          <p:cNvSpPr/>
          <p:nvPr/>
        </p:nvSpPr>
        <p:spPr>
          <a:xfrm>
            <a:off x="2456446" y="3059864"/>
            <a:ext cx="3302892" cy="369332"/>
          </a:xfrm>
          <a:prstGeom prst="rect">
            <a:avLst/>
          </a:prstGeom>
        </p:spPr>
        <p:txBody>
          <a:bodyPr wrap="none">
            <a:spAutoFit/>
          </a:bodyPr>
          <a:lstStyle/>
          <a:p>
            <a:r>
              <a:rPr lang="es-ES" dirty="0">
                <a:hlinkClick r:id="rId8"/>
              </a:rPr>
              <a:t>http://ipadpeek.com/</a:t>
            </a:r>
            <a:r>
              <a:rPr lang="es-ES" dirty="0"/>
              <a:t> (no escala)</a:t>
            </a:r>
          </a:p>
        </p:txBody>
      </p:sp>
      <p:pic>
        <p:nvPicPr>
          <p:cNvPr id="12" name="Imagen 11"/>
          <p:cNvPicPr>
            <a:picLocks noChangeAspect="1"/>
          </p:cNvPicPr>
          <p:nvPr/>
        </p:nvPicPr>
        <p:blipFill rotWithShape="1">
          <a:blip r:embed="rId9"/>
          <a:srcRect l="9837" t="3510" r="9070" b="6387"/>
          <a:stretch/>
        </p:blipFill>
        <p:spPr>
          <a:xfrm>
            <a:off x="7377132" y="1419608"/>
            <a:ext cx="1143911" cy="2185817"/>
          </a:xfrm>
          <a:prstGeom prst="rect">
            <a:avLst/>
          </a:prstGeom>
        </p:spPr>
      </p:pic>
      <p:sp>
        <p:nvSpPr>
          <p:cNvPr id="16" name="Rectángulo 15"/>
          <p:cNvSpPr/>
          <p:nvPr/>
        </p:nvSpPr>
        <p:spPr>
          <a:xfrm>
            <a:off x="6334540" y="3878082"/>
            <a:ext cx="1042592"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2456446" y="3878082"/>
            <a:ext cx="5049716" cy="369332"/>
          </a:xfrm>
          <a:prstGeom prst="rect">
            <a:avLst/>
          </a:prstGeom>
        </p:spPr>
        <p:txBody>
          <a:bodyPr wrap="none">
            <a:spAutoFit/>
          </a:bodyPr>
          <a:lstStyle/>
          <a:p>
            <a:r>
              <a:rPr lang="es-ES" dirty="0">
                <a:hlinkClick r:id="rId10"/>
              </a:rPr>
              <a:t>http://www.mobilephoneemulator.com/</a:t>
            </a:r>
            <a:r>
              <a:rPr lang="es-ES" dirty="0"/>
              <a:t> (escala) **</a:t>
            </a:r>
          </a:p>
        </p:txBody>
      </p:sp>
      <p:cxnSp>
        <p:nvCxnSpPr>
          <p:cNvPr id="18" name="Conector angular 17"/>
          <p:cNvCxnSpPr>
            <a:stCxn id="16" idx="3"/>
            <a:endCxn id="12" idx="2"/>
          </p:cNvCxnSpPr>
          <p:nvPr/>
        </p:nvCxnSpPr>
        <p:spPr>
          <a:xfrm flipV="1">
            <a:off x="7377132" y="3605425"/>
            <a:ext cx="571956" cy="4573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308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Ejercicio (9a)</a:t>
            </a:r>
          </a:p>
        </p:txBody>
      </p:sp>
      <p:sp>
        <p:nvSpPr>
          <p:cNvPr id="3" name="CuadroTexto 2"/>
          <p:cNvSpPr txBox="1"/>
          <p:nvPr/>
        </p:nvSpPr>
        <p:spPr>
          <a:xfrm>
            <a:off x="1262129" y="1989673"/>
            <a:ext cx="7006107" cy="1200329"/>
          </a:xfrm>
          <a:prstGeom prst="rect">
            <a:avLst/>
          </a:prstGeom>
          <a:noFill/>
        </p:spPr>
        <p:txBody>
          <a:bodyPr wrap="square" rtlCol="0">
            <a:spAutoFit/>
          </a:bodyPr>
          <a:lstStyle/>
          <a:p>
            <a:r>
              <a:rPr lang="es-ES" b="1" dirty="0"/>
              <a:t>Diseño adaptable (</a:t>
            </a:r>
            <a:r>
              <a:rPr lang="es-ES" b="1" dirty="0" err="1"/>
              <a:t>responsive</a:t>
            </a:r>
            <a:r>
              <a:rPr lang="es-ES" b="1" dirty="0"/>
              <a:t>)</a:t>
            </a:r>
            <a:r>
              <a:rPr lang="es-ES" dirty="0"/>
              <a:t>.</a:t>
            </a:r>
          </a:p>
          <a:p>
            <a:r>
              <a:rPr lang="es-ES" dirty="0"/>
              <a:t>En la página web </a:t>
            </a:r>
            <a:r>
              <a:rPr lang="es-ES" b="1" dirty="0"/>
              <a:t>HTML5</a:t>
            </a:r>
            <a:r>
              <a:rPr lang="es-ES" dirty="0"/>
              <a:t>, creada en el ejercicio 1, aumentaremos su adaptabilidad a diferentes dispositivos, utilizando </a:t>
            </a:r>
            <a:r>
              <a:rPr lang="en-US" i="1" dirty="0"/>
              <a:t>media queries</a:t>
            </a:r>
            <a:r>
              <a:rPr lang="es-ES" dirty="0"/>
              <a:t> y diversas hojas de estilo</a:t>
            </a:r>
          </a:p>
        </p:txBody>
      </p:sp>
      <p:sp>
        <p:nvSpPr>
          <p:cNvPr id="5" name="CuadroTexto 4"/>
          <p:cNvSpPr txBox="1"/>
          <p:nvPr/>
        </p:nvSpPr>
        <p:spPr>
          <a:xfrm>
            <a:off x="1262129" y="4237149"/>
            <a:ext cx="6408357" cy="646331"/>
          </a:xfrm>
          <a:prstGeom prst="rect">
            <a:avLst/>
          </a:prstGeom>
          <a:noFill/>
        </p:spPr>
        <p:txBody>
          <a:bodyPr wrap="none" rtlCol="0">
            <a:spAutoFit/>
          </a:bodyPr>
          <a:lstStyle/>
          <a:p>
            <a:r>
              <a:rPr lang="es-ES" dirty="0"/>
              <a:t>Objetivo: conocer el uso de </a:t>
            </a:r>
            <a:r>
              <a:rPr lang="en-US" i="1" dirty="0"/>
              <a:t>media queries</a:t>
            </a:r>
            <a:r>
              <a:rPr lang="es-ES" dirty="0"/>
              <a:t> y diversas hojas de estilo</a:t>
            </a:r>
          </a:p>
          <a:p>
            <a:r>
              <a:rPr lang="es-ES" dirty="0"/>
              <a:t>para conseguir un diseño adaptable a diversos dispositivos</a:t>
            </a:r>
          </a:p>
        </p:txBody>
      </p:sp>
      <p:sp>
        <p:nvSpPr>
          <p:cNvPr id="6" name="Pentágono 5">
            <a:hlinkClick r:id="rId3" action="ppaction://hlinksldjump"/>
          </p:cNvPr>
          <p:cNvSpPr/>
          <p:nvPr/>
        </p:nvSpPr>
        <p:spPr>
          <a:xfrm flipH="1">
            <a:off x="133321" y="6270171"/>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7" name="Pentágono 6">
            <a:hlinkClick r:id="rId4" action="ppaction://hlinksldjump"/>
          </p:cNvPr>
          <p:cNvSpPr/>
          <p:nvPr/>
        </p:nvSpPr>
        <p:spPr>
          <a:xfrm>
            <a:off x="8403771" y="6259285"/>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8972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HTML5: </a:t>
            </a:r>
            <a:r>
              <a:rPr lang="en-US" dirty="0"/>
              <a:t>Responsive navigation</a:t>
            </a:r>
          </a:p>
        </p:txBody>
      </p:sp>
      <p:sp>
        <p:nvSpPr>
          <p:cNvPr id="3" name="2 Rectángulo"/>
          <p:cNvSpPr/>
          <p:nvPr/>
        </p:nvSpPr>
        <p:spPr>
          <a:xfrm>
            <a:off x="679622" y="5676040"/>
            <a:ext cx="4572000" cy="646331"/>
          </a:xfrm>
          <a:prstGeom prst="rect">
            <a:avLst/>
          </a:prstGeom>
        </p:spPr>
        <p:txBody>
          <a:bodyPr>
            <a:spAutoFit/>
          </a:bodyPr>
          <a:lstStyle/>
          <a:p>
            <a:r>
              <a:rPr lang="es-ES" dirty="0" err="1"/>
              <a:t>WebCat</a:t>
            </a:r>
            <a:r>
              <a:rPr lang="es-ES" dirty="0"/>
              <a:t>, 13 de febrero de 2013. (</a:t>
            </a:r>
            <a:r>
              <a:rPr lang="es-ES" dirty="0">
                <a:hlinkClick r:id="rId3"/>
              </a:rPr>
              <a:t>vimeo</a:t>
            </a:r>
            <a:r>
              <a:rPr lang="es-ES" dirty="0"/>
              <a:t>)</a:t>
            </a:r>
          </a:p>
          <a:p>
            <a:r>
              <a:rPr lang="es-ES" dirty="0"/>
              <a:t>Javier </a:t>
            </a:r>
            <a:r>
              <a:rPr lang="es-ES" dirty="0" err="1"/>
              <a:t>Usobiaga</a:t>
            </a:r>
            <a:r>
              <a:rPr lang="es-ES" dirty="0"/>
              <a:t> - RWD: </a:t>
            </a:r>
            <a:r>
              <a:rPr lang="es-ES" dirty="0" err="1"/>
              <a:t>dealing</a:t>
            </a:r>
            <a:r>
              <a:rPr lang="es-ES" dirty="0"/>
              <a:t> </a:t>
            </a:r>
            <a:r>
              <a:rPr lang="es-ES" dirty="0" err="1"/>
              <a:t>with</a:t>
            </a:r>
            <a:r>
              <a:rPr lang="es-ES" dirty="0"/>
              <a:t> </a:t>
            </a:r>
            <a:r>
              <a:rPr lang="es-ES" dirty="0" err="1"/>
              <a:t>navigation</a:t>
            </a:r>
            <a:endParaRPr lang="es-E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494" y="1346887"/>
            <a:ext cx="7099487" cy="40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04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“Patrones de navegación”</a:t>
            </a:r>
          </a:p>
        </p:txBody>
      </p:sp>
      <p:sp>
        <p:nvSpPr>
          <p:cNvPr id="3" name="Rectángulo 2"/>
          <p:cNvSpPr/>
          <p:nvPr/>
        </p:nvSpPr>
        <p:spPr>
          <a:xfrm>
            <a:off x="1294326" y="2226919"/>
            <a:ext cx="2286001" cy="646331"/>
          </a:xfrm>
          <a:prstGeom prst="rect">
            <a:avLst/>
          </a:prstGeom>
        </p:spPr>
        <p:txBody>
          <a:bodyPr wrap="square">
            <a:spAutoFit/>
          </a:bodyPr>
          <a:lstStyle/>
          <a:p>
            <a:r>
              <a:rPr lang="es-ES" dirty="0">
                <a:hlinkClick r:id="rId2"/>
              </a:rPr>
              <a:t>Brad </a:t>
            </a:r>
            <a:r>
              <a:rPr lang="es-ES" dirty="0" err="1">
                <a:hlinkClick r:id="rId2"/>
              </a:rPr>
              <a:t>Frost</a:t>
            </a:r>
            <a:r>
              <a:rPr lang="es-ES" dirty="0">
                <a:hlinkClick r:id="rId2"/>
              </a:rPr>
              <a:t>: </a:t>
            </a:r>
            <a:r>
              <a:rPr lang="es-ES" dirty="0" err="1">
                <a:hlinkClick r:id="rId2"/>
              </a:rPr>
              <a:t>Responsive</a:t>
            </a:r>
            <a:r>
              <a:rPr lang="es-ES" dirty="0">
                <a:hlinkClick r:id="rId2"/>
              </a:rPr>
              <a:t> </a:t>
            </a:r>
            <a:r>
              <a:rPr lang="es-ES" dirty="0" err="1">
                <a:hlinkClick r:id="rId2"/>
              </a:rPr>
              <a:t>Navigation</a:t>
            </a:r>
            <a:r>
              <a:rPr lang="es-ES" dirty="0">
                <a:hlinkClick r:id="rId2"/>
              </a:rPr>
              <a:t> </a:t>
            </a:r>
            <a:r>
              <a:rPr lang="es-ES" dirty="0" err="1">
                <a:hlinkClick r:id="rId2"/>
              </a:rPr>
              <a:t>Patterns</a:t>
            </a:r>
            <a:endParaRPr lang="es-ES" dirty="0"/>
          </a:p>
        </p:txBody>
      </p:sp>
      <p:sp>
        <p:nvSpPr>
          <p:cNvPr id="4" name="Rectángulo 3"/>
          <p:cNvSpPr/>
          <p:nvPr/>
        </p:nvSpPr>
        <p:spPr>
          <a:xfrm>
            <a:off x="4406972" y="1534423"/>
            <a:ext cx="3763851" cy="2031325"/>
          </a:xfrm>
          <a:prstGeom prst="rect">
            <a:avLst/>
          </a:prstGeom>
        </p:spPr>
        <p:txBody>
          <a:bodyPr wrap="square">
            <a:spAutoFit/>
          </a:bodyPr>
          <a:lstStyle/>
          <a:p>
            <a:pPr marL="285750" indent="-285750">
              <a:buFont typeface="Arial" panose="020B0604020202020204" pitchFamily="34" charset="0"/>
              <a:buChar char="•"/>
            </a:pPr>
            <a:r>
              <a:rPr lang="en-US" dirty="0"/>
              <a:t>Top </a:t>
            </a:r>
            <a:r>
              <a:rPr lang="en-US" dirty="0" err="1"/>
              <a:t>Nav</a:t>
            </a:r>
            <a:r>
              <a:rPr lang="en-US" dirty="0"/>
              <a:t> or “Do Nothing” Approach</a:t>
            </a:r>
          </a:p>
          <a:p>
            <a:pPr marL="285750" indent="-285750">
              <a:buFont typeface="Arial" panose="020B0604020202020204" pitchFamily="34" charset="0"/>
              <a:buChar char="•"/>
            </a:pPr>
            <a:r>
              <a:rPr lang="en-US" dirty="0"/>
              <a:t>The Footer Anchor</a:t>
            </a:r>
          </a:p>
          <a:p>
            <a:pPr marL="285750" indent="-285750">
              <a:buFont typeface="Arial" panose="020B0604020202020204" pitchFamily="34" charset="0"/>
              <a:buChar char="•"/>
            </a:pPr>
            <a:r>
              <a:rPr lang="en-US" dirty="0"/>
              <a:t>The Select Menu</a:t>
            </a:r>
          </a:p>
          <a:p>
            <a:pPr marL="285750" indent="-285750">
              <a:buFont typeface="Arial" panose="020B0604020202020204" pitchFamily="34" charset="0"/>
              <a:buChar char="•"/>
            </a:pPr>
            <a:r>
              <a:rPr lang="en-US" dirty="0"/>
              <a:t>The Toggle</a:t>
            </a:r>
          </a:p>
          <a:p>
            <a:pPr marL="285750" indent="-285750">
              <a:buFont typeface="Arial" panose="020B0604020202020204" pitchFamily="34" charset="0"/>
              <a:buChar char="•"/>
            </a:pPr>
            <a:r>
              <a:rPr lang="en-US" dirty="0"/>
              <a:t>The Left </a:t>
            </a:r>
            <a:r>
              <a:rPr lang="en-US" dirty="0" err="1"/>
              <a:t>Nav</a:t>
            </a:r>
            <a:r>
              <a:rPr lang="en-US" dirty="0"/>
              <a:t> </a:t>
            </a:r>
            <a:r>
              <a:rPr lang="en-US" dirty="0" err="1"/>
              <a:t>Flyout</a:t>
            </a:r>
            <a:endParaRPr lang="en-US" dirty="0"/>
          </a:p>
          <a:p>
            <a:pPr marL="285750" indent="-285750">
              <a:buFont typeface="Arial" panose="020B0604020202020204" pitchFamily="34" charset="0"/>
              <a:buChar char="•"/>
            </a:pPr>
            <a:r>
              <a:rPr lang="en-US" dirty="0"/>
              <a:t>The Footer Only</a:t>
            </a:r>
          </a:p>
          <a:p>
            <a:pPr marL="285750" indent="-285750">
              <a:buFont typeface="Arial" panose="020B0604020202020204" pitchFamily="34" charset="0"/>
              <a:buChar char="•"/>
            </a:pPr>
            <a:r>
              <a:rPr lang="en-US" dirty="0"/>
              <a:t>The “Hide and Cry”</a:t>
            </a:r>
            <a:endParaRPr lang="es-ES" dirty="0"/>
          </a:p>
        </p:txBody>
      </p:sp>
      <p:sp>
        <p:nvSpPr>
          <p:cNvPr id="5" name="Rectángulo 4"/>
          <p:cNvSpPr/>
          <p:nvPr/>
        </p:nvSpPr>
        <p:spPr>
          <a:xfrm>
            <a:off x="1294326" y="4463645"/>
            <a:ext cx="2286001" cy="923330"/>
          </a:xfrm>
          <a:prstGeom prst="rect">
            <a:avLst/>
          </a:prstGeom>
        </p:spPr>
        <p:txBody>
          <a:bodyPr wrap="square">
            <a:spAutoFit/>
          </a:bodyPr>
          <a:lstStyle/>
          <a:p>
            <a:r>
              <a:rPr lang="es-ES" dirty="0">
                <a:hlinkClick r:id="rId3"/>
              </a:rPr>
              <a:t>Brad </a:t>
            </a:r>
            <a:r>
              <a:rPr lang="es-ES" dirty="0" err="1">
                <a:hlinkClick r:id="rId3"/>
              </a:rPr>
              <a:t>Frost</a:t>
            </a:r>
            <a:r>
              <a:rPr lang="es-ES" dirty="0">
                <a:hlinkClick r:id="rId3"/>
              </a:rPr>
              <a:t>: </a:t>
            </a:r>
            <a:r>
              <a:rPr lang="es-ES" dirty="0" err="1">
                <a:hlinkClick r:id="rId3"/>
              </a:rPr>
              <a:t>Complex</a:t>
            </a:r>
            <a:r>
              <a:rPr lang="es-ES" dirty="0">
                <a:hlinkClick r:id="rId3"/>
              </a:rPr>
              <a:t> </a:t>
            </a:r>
            <a:r>
              <a:rPr lang="es-ES" dirty="0" err="1">
                <a:hlinkClick r:id="rId3"/>
              </a:rPr>
              <a:t>Responsive</a:t>
            </a:r>
            <a:r>
              <a:rPr lang="es-ES" dirty="0">
                <a:hlinkClick r:id="rId3"/>
              </a:rPr>
              <a:t> </a:t>
            </a:r>
            <a:r>
              <a:rPr lang="es-ES" dirty="0" err="1">
                <a:hlinkClick r:id="rId3"/>
              </a:rPr>
              <a:t>Navigation</a:t>
            </a:r>
            <a:r>
              <a:rPr lang="es-ES" dirty="0">
                <a:hlinkClick r:id="rId3"/>
              </a:rPr>
              <a:t> </a:t>
            </a:r>
            <a:r>
              <a:rPr lang="es-ES" dirty="0" err="1">
                <a:hlinkClick r:id="rId3"/>
              </a:rPr>
              <a:t>Patterns</a:t>
            </a:r>
            <a:endParaRPr lang="es-ES" dirty="0"/>
          </a:p>
        </p:txBody>
      </p:sp>
      <p:sp>
        <p:nvSpPr>
          <p:cNvPr id="7" name="Rectángulo 6"/>
          <p:cNvSpPr/>
          <p:nvPr/>
        </p:nvSpPr>
        <p:spPr>
          <a:xfrm>
            <a:off x="4406972" y="4048147"/>
            <a:ext cx="2547620" cy="1754326"/>
          </a:xfrm>
          <a:prstGeom prst="rect">
            <a:avLst/>
          </a:prstGeom>
        </p:spPr>
        <p:txBody>
          <a:bodyPr wrap="square">
            <a:spAutoFit/>
          </a:bodyPr>
          <a:lstStyle/>
          <a:p>
            <a:pPr marL="285750" indent="-285750">
              <a:buFont typeface="Arial" panose="020B0604020202020204" pitchFamily="34" charset="0"/>
              <a:buChar char="•"/>
            </a:pPr>
            <a:r>
              <a:rPr lang="en-US" dirty="0"/>
              <a:t>The Multi-Toggle</a:t>
            </a:r>
          </a:p>
          <a:p>
            <a:pPr marL="285750" indent="-285750">
              <a:buFont typeface="Arial" panose="020B0604020202020204" pitchFamily="34" charset="0"/>
              <a:buChar char="•"/>
            </a:pPr>
            <a:r>
              <a:rPr lang="en-US" dirty="0"/>
              <a:t>The </a:t>
            </a:r>
            <a:r>
              <a:rPr lang="en-US" dirty="0" err="1"/>
              <a:t>Ol</a:t>
            </a:r>
            <a:r>
              <a:rPr lang="en-US" dirty="0"/>
              <a:t>’ Right to Left</a:t>
            </a:r>
          </a:p>
          <a:p>
            <a:pPr marL="285750" indent="-285750">
              <a:buFont typeface="Arial" panose="020B0604020202020204" pitchFamily="34" charset="0"/>
              <a:buChar char="•"/>
            </a:pPr>
            <a:r>
              <a:rPr lang="en-US" dirty="0"/>
              <a:t>The ‘Skip the Sub-</a:t>
            </a:r>
            <a:r>
              <a:rPr lang="en-US" dirty="0" err="1"/>
              <a:t>Nav</a:t>
            </a:r>
            <a:r>
              <a:rPr lang="en-US" dirty="0"/>
              <a:t>’</a:t>
            </a:r>
          </a:p>
          <a:p>
            <a:pPr marL="285750" indent="-285750">
              <a:buFont typeface="Arial" panose="020B0604020202020204" pitchFamily="34" charset="0"/>
              <a:buChar char="•"/>
            </a:pPr>
            <a:r>
              <a:rPr lang="en-US" dirty="0"/>
              <a:t>The Priority+</a:t>
            </a:r>
          </a:p>
          <a:p>
            <a:pPr marL="285750" indent="-285750">
              <a:buFont typeface="Arial" panose="020B0604020202020204" pitchFamily="34" charset="0"/>
              <a:buChar char="•"/>
            </a:pPr>
            <a:r>
              <a:rPr lang="en-US" dirty="0"/>
              <a:t>Off-Canvas </a:t>
            </a:r>
            <a:r>
              <a:rPr lang="en-US" dirty="0" err="1"/>
              <a:t>Flyout</a:t>
            </a:r>
            <a:endParaRPr lang="en-US" dirty="0"/>
          </a:p>
          <a:p>
            <a:pPr marL="285750" indent="-285750">
              <a:buFont typeface="Arial" panose="020B0604020202020204" pitchFamily="34" charset="0"/>
              <a:buChar char="•"/>
            </a:pPr>
            <a:r>
              <a:rPr lang="en-US" dirty="0"/>
              <a:t>The Carousel+</a:t>
            </a:r>
            <a:endParaRPr lang="es-ES" dirty="0"/>
          </a:p>
        </p:txBody>
      </p:sp>
    </p:spTree>
    <p:extLst>
      <p:ext uri="{BB962C8B-B14F-4D97-AF65-F5344CB8AC3E}">
        <p14:creationId xmlns:p14="http://schemas.microsoft.com/office/powerpoint/2010/main" val="1363213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437882" y="301815"/>
            <a:ext cx="7147774" cy="90988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(9b)</a:t>
            </a:r>
          </a:p>
        </p:txBody>
      </p:sp>
      <p:grpSp>
        <p:nvGrpSpPr>
          <p:cNvPr id="5" name="Grupo 4"/>
          <p:cNvGrpSpPr/>
          <p:nvPr/>
        </p:nvGrpSpPr>
        <p:grpSpPr>
          <a:xfrm>
            <a:off x="0" y="0"/>
            <a:ext cx="2073499" cy="6858000"/>
            <a:chOff x="0" y="0"/>
            <a:chExt cx="2073499" cy="6858000"/>
          </a:xfrm>
        </p:grpSpPr>
        <p:sp>
          <p:nvSpPr>
            <p:cNvPr id="6" name="Rectángulo 5"/>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400"/>
              <a:endParaRPr lang="es-ES">
                <a:solidFill>
                  <a:prstClr val="black"/>
                </a:solidFill>
              </a:endParaRPr>
            </a:p>
          </p:txBody>
        </p:sp>
        <p:sp>
          <p:nvSpPr>
            <p:cNvPr id="7" name="Pentágono 6"/>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es-ES">
                <a:solidFill>
                  <a:prstClr val="white"/>
                </a:solidFill>
              </a:endParaRPr>
            </a:p>
          </p:txBody>
        </p:sp>
      </p:grpSp>
      <p:sp>
        <p:nvSpPr>
          <p:cNvPr id="9" name="CuadroTexto 8"/>
          <p:cNvSpPr txBox="1"/>
          <p:nvPr/>
        </p:nvSpPr>
        <p:spPr>
          <a:xfrm>
            <a:off x="1271950" y="5140387"/>
            <a:ext cx="7130221" cy="923330"/>
          </a:xfrm>
          <a:prstGeom prst="rect">
            <a:avLst/>
          </a:prstGeom>
          <a:noFill/>
        </p:spPr>
        <p:txBody>
          <a:bodyPr wrap="square" rtlCol="0">
            <a:spAutoFit/>
          </a:bodyPr>
          <a:lstStyle/>
          <a:p>
            <a:pPr defTabSz="914400"/>
            <a:r>
              <a:rPr lang="es-ES" dirty="0">
                <a:solidFill>
                  <a:prstClr val="black"/>
                </a:solidFill>
              </a:rPr>
              <a:t>Objetivo Crear </a:t>
            </a:r>
            <a:r>
              <a:rPr lang="es-ES" b="1" dirty="0">
                <a:solidFill>
                  <a:prstClr val="black"/>
                </a:solidFill>
              </a:rPr>
              <a:t>menús</a:t>
            </a:r>
            <a:r>
              <a:rPr lang="es-ES" dirty="0">
                <a:solidFill>
                  <a:prstClr val="black"/>
                </a:solidFill>
              </a:rPr>
              <a:t> en el marco de la nueva etiqueta &lt;</a:t>
            </a:r>
            <a:r>
              <a:rPr lang="es-ES" dirty="0" err="1">
                <a:solidFill>
                  <a:prstClr val="black"/>
                </a:solidFill>
              </a:rPr>
              <a:t>nav</a:t>
            </a:r>
            <a:r>
              <a:rPr lang="es-ES" dirty="0">
                <a:solidFill>
                  <a:prstClr val="black"/>
                </a:solidFill>
              </a:rPr>
              <a:t>&gt; de HTLM5 adaptados a las características de distintos dispositivos con  dimensiones de pantallas muy diversas.</a:t>
            </a:r>
          </a:p>
        </p:txBody>
      </p:sp>
      <p:sp>
        <p:nvSpPr>
          <p:cNvPr id="8" name="Rectángulo 7"/>
          <p:cNvSpPr/>
          <p:nvPr/>
        </p:nvSpPr>
        <p:spPr>
          <a:xfrm>
            <a:off x="1386927" y="1719574"/>
            <a:ext cx="6900268" cy="2308324"/>
          </a:xfrm>
          <a:prstGeom prst="rect">
            <a:avLst/>
          </a:prstGeom>
        </p:spPr>
        <p:txBody>
          <a:bodyPr wrap="square">
            <a:spAutoFit/>
          </a:bodyPr>
          <a:lstStyle/>
          <a:p>
            <a:r>
              <a:rPr lang="es-ES" b="1" dirty="0"/>
              <a:t>Diseño </a:t>
            </a:r>
            <a:r>
              <a:rPr lang="en-US" b="1" i="1" dirty="0"/>
              <a:t>responsive</a:t>
            </a:r>
            <a:r>
              <a:rPr lang="es-ES" b="1" dirty="0"/>
              <a:t> y navegabilidad</a:t>
            </a:r>
            <a:r>
              <a:rPr lang="es-ES" dirty="0"/>
              <a:t>.</a:t>
            </a:r>
          </a:p>
          <a:p>
            <a:r>
              <a:rPr lang="es-ES" dirty="0"/>
              <a:t>Continuamos con la página web </a:t>
            </a:r>
            <a:r>
              <a:rPr lang="es-ES" b="1" dirty="0"/>
              <a:t>HTML5</a:t>
            </a:r>
            <a:r>
              <a:rPr lang="es-ES" dirty="0"/>
              <a:t>, a la que anteriormente añadimos </a:t>
            </a:r>
            <a:r>
              <a:rPr lang="es-ES" dirty="0">
                <a:solidFill>
                  <a:prstClr val="black"/>
                </a:solidFill>
              </a:rPr>
              <a:t>un menú principal y submenús desplegables correspondientes a cada una de las opciones del principal.</a:t>
            </a:r>
          </a:p>
          <a:p>
            <a:endParaRPr lang="es-ES" dirty="0"/>
          </a:p>
          <a:p>
            <a:r>
              <a:rPr lang="es-ES" dirty="0"/>
              <a:t>Mediante media </a:t>
            </a:r>
            <a:r>
              <a:rPr lang="es-ES" dirty="0" err="1"/>
              <a:t>queries</a:t>
            </a:r>
            <a:r>
              <a:rPr lang="es-ES" dirty="0"/>
              <a:t> y/o JavaScript, incorporamos diferentes formas de presentación del menú adaptadas a lo s distintos formatos de pantalla.</a:t>
            </a:r>
          </a:p>
        </p:txBody>
      </p:sp>
      <p:sp>
        <p:nvSpPr>
          <p:cNvPr id="10" name="Pentágono 9">
            <a:hlinkClick r:id="rId3" action="ppaction://hlinksldjump"/>
          </p:cNvPr>
          <p:cNvSpPr/>
          <p:nvPr/>
        </p:nvSpPr>
        <p:spPr>
          <a:xfrm flipH="1">
            <a:off x="133321" y="6270171"/>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1" name="Pentágono 10">
            <a:hlinkClick r:id="rId4" action="ppaction://hlinksldjump"/>
          </p:cNvPr>
          <p:cNvSpPr/>
          <p:nvPr/>
        </p:nvSpPr>
        <p:spPr>
          <a:xfrm>
            <a:off x="8403771" y="6259285"/>
            <a:ext cx="500743" cy="32657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61349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8247336" cy="638174"/>
          </a:xfrm>
        </p:spPr>
        <p:txBody>
          <a:bodyPr>
            <a:normAutofit/>
          </a:bodyPr>
          <a:lstStyle/>
          <a:p>
            <a:r>
              <a:rPr lang="es-ES" dirty="0"/>
              <a:t>Diseño “</a:t>
            </a:r>
            <a:r>
              <a:rPr lang="en-US" dirty="0"/>
              <a:t>Responsive</a:t>
            </a:r>
            <a:r>
              <a:rPr lang="es-ES" dirty="0"/>
              <a:t>” Responsable (1)</a:t>
            </a:r>
          </a:p>
        </p:txBody>
      </p:sp>
      <p:pic>
        <p:nvPicPr>
          <p:cNvPr id="1026" name="Picture 2" descr="http://ecx.images-amazon.com/images/I/41Ss3%2BrHSX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897" y="1224018"/>
            <a:ext cx="2759460" cy="4262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eyondtellerrand.com/content/02-events/201505-duesseldorf-2015/01-speakers/03-scott-jehl/scott-jeh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183" y="4989788"/>
            <a:ext cx="1623849" cy="162384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5875993" y="2396380"/>
            <a:ext cx="2617679"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Responsible Responsive Design. </a:t>
            </a:r>
            <a:r>
              <a:rPr lang="es-ES" dirty="0"/>
              <a:t>Scott </a:t>
            </a:r>
            <a:r>
              <a:rPr lang="es-ES" dirty="0" err="1"/>
              <a:t>Jehl</a:t>
            </a:r>
            <a:r>
              <a:rPr lang="es-ES" dirty="0"/>
              <a:t>, </a:t>
            </a:r>
          </a:p>
          <a:p>
            <a:r>
              <a:rPr lang="en-US" dirty="0"/>
              <a:t>A Book Apart, 2014.</a:t>
            </a:r>
          </a:p>
        </p:txBody>
      </p:sp>
      <p:sp>
        <p:nvSpPr>
          <p:cNvPr id="4" name="CuadroTexto 3"/>
          <p:cNvSpPr txBox="1"/>
          <p:nvPr/>
        </p:nvSpPr>
        <p:spPr>
          <a:xfrm>
            <a:off x="1213082" y="3355209"/>
            <a:ext cx="2349062"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a:t>Usabilidad</a:t>
            </a:r>
          </a:p>
          <a:p>
            <a:pPr marL="285750" indent="-285750">
              <a:buFont typeface="Arial" panose="020B0604020202020204" pitchFamily="34" charset="0"/>
              <a:buChar char="•"/>
            </a:pPr>
            <a:r>
              <a:rPr lang="es-ES" b="1" dirty="0"/>
              <a:t>Accesibilidad</a:t>
            </a:r>
          </a:p>
          <a:p>
            <a:pPr marL="285750" indent="-285750">
              <a:buFont typeface="Arial" panose="020B0604020202020204" pitchFamily="34" charset="0"/>
              <a:buChar char="•"/>
            </a:pPr>
            <a:r>
              <a:rPr lang="es-ES" b="1" dirty="0"/>
              <a:t>Sostenibilidad</a:t>
            </a:r>
            <a:r>
              <a:rPr lang="es-ES" dirty="0"/>
              <a:t> (</a:t>
            </a:r>
            <a:r>
              <a:rPr lang="en-US" i="1" dirty="0"/>
              <a:t>Sustainability</a:t>
            </a:r>
            <a:r>
              <a:rPr lang="es-ES" dirty="0"/>
              <a:t>)</a:t>
            </a:r>
          </a:p>
          <a:p>
            <a:pPr marL="285750" indent="-285750">
              <a:buFont typeface="Arial" panose="020B0604020202020204" pitchFamily="34" charset="0"/>
              <a:buChar char="•"/>
            </a:pPr>
            <a:r>
              <a:rPr lang="es-ES" b="1" dirty="0"/>
              <a:t>Rendimiento</a:t>
            </a:r>
            <a:r>
              <a:rPr lang="es-ES" dirty="0"/>
              <a:t> (</a:t>
            </a:r>
            <a:r>
              <a:rPr lang="en-US" i="1" dirty="0"/>
              <a:t>Performance</a:t>
            </a:r>
            <a:r>
              <a:rPr lang="es-ES" dirty="0"/>
              <a:t>:)</a:t>
            </a:r>
          </a:p>
        </p:txBody>
      </p:sp>
      <p:sp>
        <p:nvSpPr>
          <p:cNvPr id="5" name="CuadroTexto 4"/>
          <p:cNvSpPr txBox="1"/>
          <p:nvPr/>
        </p:nvSpPr>
        <p:spPr>
          <a:xfrm>
            <a:off x="588004" y="1796215"/>
            <a:ext cx="3599218" cy="1200329"/>
          </a:xfrm>
          <a:prstGeom prst="rect">
            <a:avLst/>
          </a:prstGeom>
          <a:noFill/>
        </p:spPr>
        <p:txBody>
          <a:bodyPr wrap="square" rtlCol="0">
            <a:spAutoFit/>
          </a:bodyPr>
          <a:lstStyle/>
          <a:p>
            <a:r>
              <a:rPr lang="es-ES" dirty="0"/>
              <a:t>El diseño debe adecuarse a las características de los dispositivos móviles más allá del simple tamaño de la pantalla.</a:t>
            </a:r>
          </a:p>
        </p:txBody>
      </p:sp>
    </p:spTree>
    <p:extLst>
      <p:ext uri="{BB962C8B-B14F-4D97-AF65-F5344CB8AC3E}">
        <p14:creationId xmlns:p14="http://schemas.microsoft.com/office/powerpoint/2010/main" val="41730911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8247336" cy="638174"/>
          </a:xfrm>
        </p:spPr>
        <p:txBody>
          <a:bodyPr>
            <a:normAutofit/>
          </a:bodyPr>
          <a:lstStyle/>
          <a:p>
            <a:r>
              <a:rPr lang="es-ES" dirty="0"/>
              <a:t>Diseño “</a:t>
            </a:r>
            <a:r>
              <a:rPr lang="en-US" dirty="0"/>
              <a:t>Responsive</a:t>
            </a:r>
            <a:r>
              <a:rPr lang="es-ES" dirty="0"/>
              <a:t>” Responsable (2)</a:t>
            </a:r>
          </a:p>
        </p:txBody>
      </p:sp>
      <p:sp>
        <p:nvSpPr>
          <p:cNvPr id="4" name="CuadroTexto 3"/>
          <p:cNvSpPr txBox="1"/>
          <p:nvPr/>
        </p:nvSpPr>
        <p:spPr>
          <a:xfrm>
            <a:off x="628650" y="4788471"/>
            <a:ext cx="1632429" cy="646331"/>
          </a:xfrm>
          <a:prstGeom prst="rect">
            <a:avLst/>
          </a:prstGeom>
          <a:noFill/>
        </p:spPr>
        <p:txBody>
          <a:bodyPr wrap="square" rtlCol="0">
            <a:spAutoFit/>
          </a:bodyPr>
          <a:lstStyle/>
          <a:p>
            <a:r>
              <a:rPr lang="es-ES" b="1" dirty="0"/>
              <a:t>Rendimiento</a:t>
            </a:r>
            <a:r>
              <a:rPr lang="es-ES" dirty="0"/>
              <a:t> (</a:t>
            </a:r>
            <a:r>
              <a:rPr lang="en-US" i="1" dirty="0"/>
              <a:t>Performance</a:t>
            </a:r>
            <a:r>
              <a:rPr lang="es-ES" dirty="0"/>
              <a:t>:)</a:t>
            </a:r>
          </a:p>
        </p:txBody>
      </p:sp>
      <p:sp>
        <p:nvSpPr>
          <p:cNvPr id="6" name="Rectángulo 5"/>
          <p:cNvSpPr/>
          <p:nvPr/>
        </p:nvSpPr>
        <p:spPr>
          <a:xfrm>
            <a:off x="628650" y="2032749"/>
            <a:ext cx="1192955" cy="369332"/>
          </a:xfrm>
          <a:prstGeom prst="rect">
            <a:avLst/>
          </a:prstGeom>
        </p:spPr>
        <p:txBody>
          <a:bodyPr wrap="none">
            <a:spAutoFit/>
          </a:bodyPr>
          <a:lstStyle/>
          <a:p>
            <a:r>
              <a:rPr lang="es-ES" b="1" dirty="0"/>
              <a:t>Usabilidad</a:t>
            </a:r>
            <a:endParaRPr lang="es-ES" dirty="0"/>
          </a:p>
        </p:txBody>
      </p:sp>
      <p:sp>
        <p:nvSpPr>
          <p:cNvPr id="7" name="Rectángulo 6"/>
          <p:cNvSpPr/>
          <p:nvPr/>
        </p:nvSpPr>
        <p:spPr>
          <a:xfrm>
            <a:off x="628650" y="3041850"/>
            <a:ext cx="1431802" cy="369332"/>
          </a:xfrm>
          <a:prstGeom prst="rect">
            <a:avLst/>
          </a:prstGeom>
        </p:spPr>
        <p:txBody>
          <a:bodyPr wrap="none">
            <a:spAutoFit/>
          </a:bodyPr>
          <a:lstStyle/>
          <a:p>
            <a:r>
              <a:rPr lang="es-ES" b="1" dirty="0"/>
              <a:t>Accesibilidad</a:t>
            </a:r>
            <a:endParaRPr lang="es-ES" dirty="0"/>
          </a:p>
        </p:txBody>
      </p:sp>
      <p:sp>
        <p:nvSpPr>
          <p:cNvPr id="8" name="Rectángulo 7"/>
          <p:cNvSpPr/>
          <p:nvPr/>
        </p:nvSpPr>
        <p:spPr>
          <a:xfrm>
            <a:off x="628650" y="3793165"/>
            <a:ext cx="1632429" cy="642139"/>
          </a:xfrm>
          <a:prstGeom prst="rect">
            <a:avLst/>
          </a:prstGeom>
        </p:spPr>
        <p:txBody>
          <a:bodyPr wrap="square">
            <a:spAutoFit/>
          </a:bodyPr>
          <a:lstStyle/>
          <a:p>
            <a:r>
              <a:rPr lang="es-ES" b="1" dirty="0"/>
              <a:t>Sostenibilidad</a:t>
            </a:r>
            <a:r>
              <a:rPr lang="es-ES" dirty="0"/>
              <a:t> (</a:t>
            </a:r>
            <a:r>
              <a:rPr lang="en-US" i="1" dirty="0"/>
              <a:t>Sustainability</a:t>
            </a:r>
            <a:r>
              <a:rPr lang="es-ES" dirty="0"/>
              <a:t>)</a:t>
            </a:r>
          </a:p>
        </p:txBody>
      </p:sp>
      <p:sp>
        <p:nvSpPr>
          <p:cNvPr id="10" name="Rectángulo 9"/>
          <p:cNvSpPr/>
          <p:nvPr/>
        </p:nvSpPr>
        <p:spPr>
          <a:xfrm>
            <a:off x="3164840" y="1617251"/>
            <a:ext cx="4572000" cy="1200329"/>
          </a:xfrm>
          <a:prstGeom prst="rect">
            <a:avLst/>
          </a:prstGeom>
        </p:spPr>
        <p:txBody>
          <a:bodyPr>
            <a:spAutoFit/>
          </a:bodyPr>
          <a:lstStyle/>
          <a:p>
            <a:r>
              <a:rPr lang="es-ES" dirty="0"/>
              <a:t>El interfaz de usuario en un dispositivo móvil debe adecuarse a los requerimientos del usuario, teniendo en cuenta las especificidades del medio</a:t>
            </a:r>
          </a:p>
        </p:txBody>
      </p:sp>
      <p:sp>
        <p:nvSpPr>
          <p:cNvPr id="12" name="Rectángulo 11"/>
          <p:cNvSpPr/>
          <p:nvPr/>
        </p:nvSpPr>
        <p:spPr>
          <a:xfrm>
            <a:off x="3164840" y="2905157"/>
            <a:ext cx="4572000" cy="646331"/>
          </a:xfrm>
          <a:prstGeom prst="rect">
            <a:avLst/>
          </a:prstGeom>
        </p:spPr>
        <p:txBody>
          <a:bodyPr>
            <a:spAutoFit/>
          </a:bodyPr>
          <a:lstStyle/>
          <a:p>
            <a:r>
              <a:rPr lang="es-ES" dirty="0"/>
              <a:t>Tener en cuanta estándares de accesibilidad y tecnologías </a:t>
            </a:r>
            <a:r>
              <a:rPr lang="es-ES" i="1" noProof="1"/>
              <a:t>asistivas</a:t>
            </a:r>
          </a:p>
        </p:txBody>
      </p:sp>
      <p:sp>
        <p:nvSpPr>
          <p:cNvPr id="13" name="Rectángulo 12"/>
          <p:cNvSpPr/>
          <p:nvPr/>
        </p:nvSpPr>
        <p:spPr>
          <a:xfrm>
            <a:off x="3164839" y="3639065"/>
            <a:ext cx="4792717" cy="923330"/>
          </a:xfrm>
          <a:prstGeom prst="rect">
            <a:avLst/>
          </a:prstGeom>
        </p:spPr>
        <p:txBody>
          <a:bodyPr wrap="square">
            <a:spAutoFit/>
          </a:bodyPr>
          <a:lstStyle/>
          <a:p>
            <a:r>
              <a:rPr lang="es-ES" dirty="0"/>
              <a:t>El tiempo: la retro-compatibilidad como opción de futuro ligada a nuevas situaciones (e.g. Opera Mini parece un navegador antiguo, sin JS)</a:t>
            </a:r>
          </a:p>
        </p:txBody>
      </p:sp>
      <p:sp>
        <p:nvSpPr>
          <p:cNvPr id="14" name="Rectángulo 13"/>
          <p:cNvSpPr/>
          <p:nvPr/>
        </p:nvSpPr>
        <p:spPr>
          <a:xfrm>
            <a:off x="3164839" y="4663477"/>
            <a:ext cx="4572000" cy="923330"/>
          </a:xfrm>
          <a:prstGeom prst="rect">
            <a:avLst/>
          </a:prstGeom>
        </p:spPr>
        <p:txBody>
          <a:bodyPr>
            <a:spAutoFit/>
          </a:bodyPr>
          <a:lstStyle/>
          <a:p>
            <a:r>
              <a:rPr lang="es-ES" dirty="0"/>
              <a:t>El rendimiento de cara a entornos móviles de bajo costo y/o en países emergentes como elemento crítico.</a:t>
            </a:r>
          </a:p>
        </p:txBody>
      </p:sp>
      <p:cxnSp>
        <p:nvCxnSpPr>
          <p:cNvPr id="16" name="Conector recto de flecha 15"/>
          <p:cNvCxnSpPr>
            <a:stCxn id="6" idx="3"/>
            <a:endCxn id="10" idx="1"/>
          </p:cNvCxnSpPr>
          <p:nvPr/>
        </p:nvCxnSpPr>
        <p:spPr>
          <a:xfrm>
            <a:off x="1821605" y="2217415"/>
            <a:ext cx="1343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4" idx="3"/>
            <a:endCxn id="14" idx="1"/>
          </p:cNvCxnSpPr>
          <p:nvPr/>
        </p:nvCxnSpPr>
        <p:spPr>
          <a:xfrm>
            <a:off x="2261079" y="5111637"/>
            <a:ext cx="903760" cy="13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stCxn id="8" idx="3"/>
            <a:endCxn id="13" idx="1"/>
          </p:cNvCxnSpPr>
          <p:nvPr/>
        </p:nvCxnSpPr>
        <p:spPr>
          <a:xfrm flipV="1">
            <a:off x="2261079" y="4100730"/>
            <a:ext cx="903760" cy="13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a:stCxn id="7" idx="3"/>
            <a:endCxn id="12" idx="1"/>
          </p:cNvCxnSpPr>
          <p:nvPr/>
        </p:nvCxnSpPr>
        <p:spPr>
          <a:xfrm>
            <a:off x="2060452" y="3226516"/>
            <a:ext cx="1104388" cy="1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539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8704" y="267591"/>
            <a:ext cx="8491728" cy="793114"/>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Evolución del HTML: versiones</a:t>
            </a:r>
          </a:p>
        </p:txBody>
      </p:sp>
      <p:pic>
        <p:nvPicPr>
          <p:cNvPr id="14" name="Imagen 13"/>
          <p:cNvPicPr>
            <a:picLocks noChangeAspect="1"/>
          </p:cNvPicPr>
          <p:nvPr/>
        </p:nvPicPr>
        <p:blipFill>
          <a:blip r:embed="rId3"/>
          <a:stretch>
            <a:fillRect/>
          </a:stretch>
        </p:blipFill>
        <p:spPr>
          <a:xfrm>
            <a:off x="542612" y="1184524"/>
            <a:ext cx="8003911" cy="5009012"/>
          </a:xfrm>
          <a:prstGeom prst="rect">
            <a:avLst/>
          </a:prstGeom>
        </p:spPr>
      </p:pic>
    </p:spTree>
    <p:extLst>
      <p:ext uri="{BB962C8B-B14F-4D97-AF65-F5344CB8AC3E}">
        <p14:creationId xmlns:p14="http://schemas.microsoft.com/office/powerpoint/2010/main" val="690559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Frameworks </a:t>
            </a:r>
            <a:r>
              <a:rPr lang="es-ES" dirty="0"/>
              <a:t>adaptables</a:t>
            </a:r>
          </a:p>
        </p:txBody>
      </p:sp>
      <p:sp>
        <p:nvSpPr>
          <p:cNvPr id="3" name="Rectángulo 2"/>
          <p:cNvSpPr/>
          <p:nvPr/>
        </p:nvSpPr>
        <p:spPr>
          <a:xfrm>
            <a:off x="883329" y="2036887"/>
            <a:ext cx="2530886" cy="646331"/>
          </a:xfrm>
          <a:prstGeom prst="rect">
            <a:avLst/>
          </a:prstGeom>
        </p:spPr>
        <p:txBody>
          <a:bodyPr wrap="none">
            <a:spAutoFit/>
          </a:bodyPr>
          <a:lstStyle/>
          <a:p>
            <a:r>
              <a:rPr lang="es-ES" dirty="0"/>
              <a:t>Bootstrap </a:t>
            </a:r>
          </a:p>
          <a:p>
            <a:r>
              <a:rPr lang="es-ES" dirty="0">
                <a:hlinkClick r:id="rId3"/>
              </a:rPr>
              <a:t>http://getbootstrap.com/</a:t>
            </a:r>
            <a:endParaRPr lang="es-ES" dirty="0"/>
          </a:p>
        </p:txBody>
      </p:sp>
      <p:pic>
        <p:nvPicPr>
          <p:cNvPr id="4" name="Imagen 3"/>
          <p:cNvPicPr>
            <a:picLocks noChangeAspect="1"/>
          </p:cNvPicPr>
          <p:nvPr/>
        </p:nvPicPr>
        <p:blipFill>
          <a:blip r:embed="rId4"/>
          <a:stretch>
            <a:fillRect/>
          </a:stretch>
        </p:blipFill>
        <p:spPr>
          <a:xfrm>
            <a:off x="5996792" y="1526616"/>
            <a:ext cx="1838325" cy="1666875"/>
          </a:xfrm>
          <a:prstGeom prst="rect">
            <a:avLst/>
          </a:prstGeom>
        </p:spPr>
      </p:pic>
      <p:sp>
        <p:nvSpPr>
          <p:cNvPr id="5" name="Rectángulo 4"/>
          <p:cNvSpPr/>
          <p:nvPr/>
        </p:nvSpPr>
        <p:spPr>
          <a:xfrm>
            <a:off x="883329" y="3792840"/>
            <a:ext cx="2182264" cy="646331"/>
          </a:xfrm>
          <a:prstGeom prst="rect">
            <a:avLst/>
          </a:prstGeom>
        </p:spPr>
        <p:txBody>
          <a:bodyPr wrap="none">
            <a:spAutoFit/>
          </a:bodyPr>
          <a:lstStyle/>
          <a:p>
            <a:r>
              <a:rPr lang="es-ES" dirty="0">
                <a:solidFill>
                  <a:srgbClr val="222222"/>
                </a:solidFill>
                <a:latin typeface="PT Sans"/>
              </a:rPr>
              <a:t>YUI</a:t>
            </a:r>
          </a:p>
          <a:p>
            <a:r>
              <a:rPr lang="es-ES" dirty="0">
                <a:hlinkClick r:id="rId5"/>
              </a:rPr>
              <a:t>http://yuilibrary.com/</a:t>
            </a:r>
            <a:endParaRPr lang="es-ES" dirty="0"/>
          </a:p>
        </p:txBody>
      </p:sp>
      <p:pic>
        <p:nvPicPr>
          <p:cNvPr id="6" name="Imagen 5"/>
          <p:cNvPicPr>
            <a:picLocks noChangeAspect="1"/>
          </p:cNvPicPr>
          <p:nvPr/>
        </p:nvPicPr>
        <p:blipFill>
          <a:blip r:embed="rId6"/>
          <a:stretch>
            <a:fillRect/>
          </a:stretch>
        </p:blipFill>
        <p:spPr>
          <a:xfrm>
            <a:off x="5996792" y="3531225"/>
            <a:ext cx="1935348" cy="1169563"/>
          </a:xfrm>
          <a:prstGeom prst="rect">
            <a:avLst/>
          </a:prstGeom>
        </p:spPr>
      </p:pic>
      <p:sp>
        <p:nvSpPr>
          <p:cNvPr id="8" name="Rectángulo 7"/>
          <p:cNvSpPr/>
          <p:nvPr/>
        </p:nvSpPr>
        <p:spPr>
          <a:xfrm>
            <a:off x="883329" y="5115578"/>
            <a:ext cx="2934137" cy="646331"/>
          </a:xfrm>
          <a:prstGeom prst="rect">
            <a:avLst/>
          </a:prstGeom>
        </p:spPr>
        <p:txBody>
          <a:bodyPr wrap="none">
            <a:spAutoFit/>
          </a:bodyPr>
          <a:lstStyle/>
          <a:p>
            <a:r>
              <a:rPr lang="es-ES" dirty="0" err="1"/>
              <a:t>Skeleton</a:t>
            </a:r>
            <a:endParaRPr lang="es-ES" dirty="0"/>
          </a:p>
          <a:p>
            <a:r>
              <a:rPr lang="es-ES" dirty="0">
                <a:hlinkClick r:id="rId7"/>
              </a:rPr>
              <a:t>http://www.getskeleton.com/</a:t>
            </a:r>
            <a:endParaRPr lang="es-ES" dirty="0"/>
          </a:p>
        </p:txBody>
      </p:sp>
      <p:pic>
        <p:nvPicPr>
          <p:cNvPr id="9" name="Imagen 8"/>
          <p:cNvPicPr>
            <a:picLocks noChangeAspect="1"/>
          </p:cNvPicPr>
          <p:nvPr/>
        </p:nvPicPr>
        <p:blipFill>
          <a:blip r:embed="rId8"/>
          <a:stretch>
            <a:fillRect/>
          </a:stretch>
        </p:blipFill>
        <p:spPr>
          <a:xfrm>
            <a:off x="5996792" y="5115578"/>
            <a:ext cx="1935348" cy="713745"/>
          </a:xfrm>
          <a:prstGeom prst="rect">
            <a:avLst/>
          </a:prstGeom>
        </p:spPr>
      </p:pic>
    </p:spTree>
    <p:extLst>
      <p:ext uri="{BB962C8B-B14F-4D97-AF65-F5344CB8AC3E}">
        <p14:creationId xmlns:p14="http://schemas.microsoft.com/office/powerpoint/2010/main" val="2066934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Rendimiento: WPO</a:t>
            </a:r>
          </a:p>
        </p:txBody>
      </p:sp>
      <p:sp>
        <p:nvSpPr>
          <p:cNvPr id="3" name="Rectángulo 2"/>
          <p:cNvSpPr/>
          <p:nvPr/>
        </p:nvSpPr>
        <p:spPr>
          <a:xfrm>
            <a:off x="1000212" y="1451456"/>
            <a:ext cx="2499407" cy="646331"/>
          </a:xfrm>
          <a:prstGeom prst="rect">
            <a:avLst/>
          </a:prstGeom>
        </p:spPr>
        <p:txBody>
          <a:bodyPr wrap="square">
            <a:spAutoFit/>
          </a:bodyPr>
          <a:lstStyle/>
          <a:p>
            <a:pPr algn="ctr"/>
            <a:r>
              <a:rPr lang="es-ES" b="1" dirty="0"/>
              <a:t>WPO (</a:t>
            </a:r>
            <a:r>
              <a:rPr lang="en-US" b="1" i="1" dirty="0"/>
              <a:t>Web Performance Optimization</a:t>
            </a:r>
            <a:r>
              <a:rPr lang="es-ES" b="1" dirty="0"/>
              <a:t>)</a:t>
            </a:r>
          </a:p>
        </p:txBody>
      </p:sp>
      <p:sp>
        <p:nvSpPr>
          <p:cNvPr id="4" name="Rectángulo 3"/>
          <p:cNvSpPr/>
          <p:nvPr/>
        </p:nvSpPr>
        <p:spPr>
          <a:xfrm>
            <a:off x="4860424" y="1451456"/>
            <a:ext cx="3505200" cy="646331"/>
          </a:xfrm>
          <a:prstGeom prst="rect">
            <a:avLst/>
          </a:prstGeom>
        </p:spPr>
        <p:txBody>
          <a:bodyPr wrap="square">
            <a:spAutoFit/>
          </a:bodyPr>
          <a:lstStyle/>
          <a:p>
            <a:r>
              <a:rPr lang="es-ES" dirty="0"/>
              <a:t>término debido a </a:t>
            </a:r>
            <a:r>
              <a:rPr lang="es-ES" dirty="0" err="1"/>
              <a:t>a</a:t>
            </a:r>
            <a:r>
              <a:rPr lang="es-ES" dirty="0"/>
              <a:t> Steve </a:t>
            </a:r>
            <a:r>
              <a:rPr lang="es-ES" dirty="0" err="1"/>
              <a:t>Souders</a:t>
            </a:r>
            <a:r>
              <a:rPr lang="es-ES" dirty="0"/>
              <a:t> (Google; antes </a:t>
            </a:r>
            <a:r>
              <a:rPr lang="es-ES" dirty="0" err="1"/>
              <a:t>Yahoo</a:t>
            </a:r>
            <a:r>
              <a:rPr lang="es-ES" dirty="0"/>
              <a:t>) en 2004</a:t>
            </a:r>
          </a:p>
        </p:txBody>
      </p:sp>
      <p:cxnSp>
        <p:nvCxnSpPr>
          <p:cNvPr id="6" name="Conector recto de flecha 5"/>
          <p:cNvCxnSpPr>
            <a:stCxn id="3" idx="3"/>
            <a:endCxn id="4" idx="1"/>
          </p:cNvCxnSpPr>
          <p:nvPr/>
        </p:nvCxnSpPr>
        <p:spPr>
          <a:xfrm>
            <a:off x="3499619" y="1774622"/>
            <a:ext cx="1360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3968249" y="2221344"/>
            <a:ext cx="4572000" cy="646331"/>
          </a:xfrm>
          <a:prstGeom prst="rect">
            <a:avLst/>
          </a:prstGeom>
        </p:spPr>
        <p:txBody>
          <a:bodyPr>
            <a:spAutoFit/>
          </a:bodyPr>
          <a:lstStyle/>
          <a:p>
            <a:r>
              <a:rPr lang="es-ES" dirty="0">
                <a:hlinkClick r:id="rId2"/>
              </a:rPr>
              <a:t>http://www.stevesouders.com/blog/2010/05/07/wpo-web-performance-optimization/</a:t>
            </a:r>
            <a:r>
              <a:rPr lang="es-ES" dirty="0"/>
              <a:t> </a:t>
            </a:r>
          </a:p>
        </p:txBody>
      </p:sp>
      <p:sp>
        <p:nvSpPr>
          <p:cNvPr id="8" name="AutoShape 2" descr="data:image/webp;base64,UklGRpoiAABXRUJQVlA4II4iAABQmwCdASoEAVUBPrFOnEemI6IUTB3MZAsE8rdyVAt7qX5ymEcM+xPh57HzgeZ++vbdsrz556fSP5hPPr8wvmw/831l+gZ/Yv8V6yPq2ft57Ivl0+zd/hP+3lPXoD/H+knwu/K+FvnzA/7PNSnur/peuf+m71/mtqC+3N29AB+nf3DztvsP/L/h/VL7B/+D3APMPvrvx//J/aL4B/6j/fv2a95H/Z8mH7j/w/YT8u72Z/vR7Spo6xgXWkYD/msZ6or84QY6dFVnzvMNsCHr67kz6D7s6dBimYEwVFuM7TT7LDtqs0pIdUTh7EIPQ2xQWDjb5MSFSyUsjWDx4+ryTI1VbZwrS/g2u5KFdyUK7koV3JQq12RmDVH4qWDuoC/CC4axjsTIywhjDZu3G26d2CFxbJ+ox1VP646jzqHEjO+dUqdQXN2S+CmJ+55q6PL/PiCZzplhdbzjhkYKeJsPbGFI+TTa96y9dKQ61Y0qHgdzV2Kjt4fUmdPy06sTRLut9zlrCp+6/eSBnQKb3Pk0kjNl0LDrbNWdIWZuplkKE+bdVh/JLplM0VtGnHr4HMBavSfINDKC+Z10Rb8JKc5dRmq2z7avIFF8aE8CLMpRxE9zLxvTKSJcTimdoZIikvpf9Yf/p/B4guCaufrFR+qFI96Q9T6HRNg2kyjJhPC2SmLKwTay6PVGd38mutceu4za8vM530gv+X9hnj+kEMvpZz6xXK7uuBKGVIBOgXOzQ5VU90lY2TnMdL8g2FluEMdiMVkMe4sioPpetGwWXIyrof7XRa2VnmBNq73gSDHF/CQy2rfCHj6iE4UQtbIPoX8LfLohy2V8QS8Zq02ccl/9wAeudf2HeNgGhsZIf/SHF9vW6a16b9VddUnJnkzOk+yktSojuYMnrIUtK4VdngL3p++eYjahfgvsbSR9jLaPQ0jgDQKUDM+FQAoKfvbfAUmKd9ed1OWdtltK1hz8dM4SO4LHnVvryr/v+tG1a2347TrM8vfpbdhxxOvE7FGHzxM+MQx4K1lsqtr8zF5gN1hYY3azSSU5d2uYv+MY4N5Dsmr0KCb2A2KrZ/9mk9AZ6SaK2nCDFSF9kqNfG/rdY6bxurHHlm1YnUF1f0Z4e63yuQAGfZW5GLXe4nHezJTRGqsc/Tz47OnjaQGh5PXCprIcKpTxbklWKIwkWJoVAlmK/vgRbWhljTHy23B4mWPOhV6gLGA1c9KjVRambDPOEBWddkrVJzjwe/2W5QULGrUtVlfGNbS2K8ywIiqksAL3zK+rbg5+hdZWZYRmJdM/smYkjS3xID6XE+MJmIL95+DAR7+iEEZ48Hh4O2ChRACIaGnUq85KtKYSQNHd7hzciUMMbW5sgj5/e8BeUos9Oai+dpnWBkST3retffVT58XNi+sQC1Ih3ws9bU0rjUJXyhy1DIneZzvSm/1eUaUn6Wc0hSuAaMxLu7EHeA2z0/8ye001FWRwiuDh/qJ0VeB1KxZSBQUKqv9gTHcLH0MekdqZaOfzTt3aYVJjv6NyGahGwbarAygacK0kuRI1hNnrAKPPXK/PI9Dq+7A4pZDsHxowp9UtuDZCDlLWBM+XPNRy6dbVg1nurRfO4cr+nWGI78mJfZetOyshpXjmjkc6hfV7GMWCTR/x3KW1wW0xyPWf6OPIdzitakAA/uzTMWbmXzdmAwQoFHY38uALzcLn+QX/sw57mK4LGr4XYLv/Pw3b9+s/Zq5/KDvEv6a/u7sTAL79i0W39gxm/ZLJB6o+oj3vWHbvZ0GuIq3W+ns1IDjeJYzXEra2/rgZFZyMJiHRJuAsLzFKggy2l5/25x0QOih+xgU8FSv6TDEW4dhwbdfItCPRzYhW7bzFz8PBrAotfEfvu5fBoEnO71Rh8CVfdckCHT0MVfWkmnNcKRuVzNADfyxgwsYo2vQ603Fmk/Q8BTSOF1Y5AgBwAzdxma531TF/YvOA19Duoa7hhpR+JefXw1DVLAQsxH3W8FsqXhaN0M/UMinZEDo4J4z6PrIOhAC0BAdJykf9SkyY19e33wbYW64oChVOk+U3P9COiHX2KwfSfZPBPtChnm6XCndkxSrcK088PhnCLsugeD0FkaA8MhX9jDs95vuRjb1aqWzWCRjPz9nodYfFymt2rCFV2MFzLYbuuwJcx16HKcyBGU73Aj11qZx3B4uJVtnS41vMKeW29ULCGJkXJkoRUkJZjp6h0Y0H6tdsWyCcEK5zmS/rZazBoCGJ+fw5DH9THiqnlceGEfSHuFDT17obP+bvPm/lehh6Dv4cxxtKAoyiSSMQX2s+SGWCSbclO2DX1sbcK9mZpgsRzvHAJG3DsPWfh9lScO2reWk2CUklJcwTfnXkhPb1TbnXmY4+wdfGaaGDpdBJXvsBwl2wiUJqNaOGKHeMBWU0SiVGrMvYMdZpHtLLent1xx2+rVIhvtxty/4N4upvPmgYRVbCnN+Es0mBRUqPeW88qiu8/eR6l8e48ZyEU4wqe/7iSwlaCtr3wveptAvRF0FQvjMvotcHVloyEVbpbFdlf7YxirCGzao1dw2QI2suKHOTsx7hb6cCxDcxDmlgIUL1e253spP0b35WDdGAFXjKkZXcVzX5hcc4oXrVD+eclBC4XUzz/V95urQcWaiHXcVqLwlw16LVn6ZyZcsPaog9uc8+ykxGugqhWSDnt65s1zobZ9uCjHQRddOWvRKd2HUukAAvBqrBTh1t51L87YvEcjDSuzjRUMxBwijumNBPWS1YCD5IwLeF4gNvd7sG60WdEfKr1nyLgnZXg0HmzBt+pRLji08wd7kzH+AA4WGVXYMWoPoO2Fy3ctd4vf0Nz3Y6G530pDwCVi7KTtGxsG2ej+7D/zUUQyJtEO8kpKjQWks7prk0cBlPrbpGJg9r8Fnp9Q1bzk7+z/kV2lrLk0eOlcquimrFuL3+BKGuZiXqZlF6WxgHmm6DZUXwXByeTz9N9VrY4LOCOWIV2J2Rf2JUyqeqtzbLkX4mVGFtophGrOeoE3RPAWAxYTnpqbPefrDeLThtDcZQjEu/mgyUhyC7Rvh8EB/KZ8nlLBeesiuXF8EGLmFeYTXejUdeMpEHxC3KJGNAqAQ41NTe0FNvC2YNd++m9Em6bqwYkLpjpBMn21Mk9ujjNH4K5OzZJHkMz62D7GFmL98WKEUmqg3qyYjUvrVp4OEcjWshPJWX5gSKE5dgWdkUffI6PSHdVgL47ZS2/JYRzI7astVqwBedlGqLPNY8gQfgqYFWxLMvlyURiSL25YrzL5hHfks6cdrV3zsCKHjszM5ZDKjtLxkaBR5iz+/mEUUXU3/UXX2RmO/qU6L+FijmEaGRRU1OPfwv71lMNtFjXIIPJiqWAXCJ/HmHCVKmMwB4y6ddRn73tnPH1rnrh+eau3MMe4JN/M2AuflEmgVgQ/fdSz3mhlYKsvjv0/4tzRKtxmM0y/fiGpm1r1ck+QqHZpqTUltU9FUNdRCY01+sEJl+0xLYUEy5G4RtljGzP4pKloj3NrwNVL58k6+v4N7ZJxq5iFWAJvYK0Fb/GBMgtUs42bLsDjMbGzMcaVIo++iSf5LhwEbj0mOf/LEhGTn/obV2oMp2wQdQ+JRB74CTtwxnZfiBpPN+D5G9HhcoTpypk7n3ZFXdYUADQsvRMqrV5g/6y+ZXmrC3nQe7dgKBINp2FdasKCnQy+ymxuaxPfGqFnC6eZgcltrNa1pUNbJroAwIutD8L6+Bn+jOJh0OK9YsgY0dDtuPGBlXTFPcvmeEfuDKlIkATuh73BpQ/SlKZVyycU9TlbNpI9yZ53dqrgs6ZXxkTW9frY9h8RkRaNeMf9gUf3gMAnKMMEYISHnadOFkJ0+5QuWCkQrDUccT+8flNv7x6H3Mh+KafafOWs3I6R3IdMJ8uPN73a5uNCK6yifeUyEzhjWFgkz4xblkWCijveQvP7J5TuXoj5RiV8uvW+GP/uzATWJvMVEOE5+MOZIRslbT6OEJX0PbhGkxbvmD6DiqnZ1YtFfKnwKmRVCbPDKi6emMTngAs6HpLrXjKO2sc3fjxZtffc/ILPDBEtFz8J4Z/6Iq391hdTczx4LeTkQU+NdSZSLZSezFwXMilV8Mxb459dHX+27HuoK/4AeqcOu3WkqiErJyUPt85b8nWRoXcOfvYdsgoAOC24nriFnJRVvhnLa3BHwTWQNsW2NHUQvBen5yYZMAEOGwsmAgMX2HRZnlR+rfLgxsFbLY2Rbbp2Z88wLB1rxoZHJVLMn4j7GYXWx5tAFIx2+/J6MPciIQ2UUIszUxVWwUxGsxP+HmGSghcXV0/f/m/0weYT+K+ZjIzQFtTMcx2YCUCDs6WhM06EJvVWGuAp0hg9Y/BrXXicSCcTw1yRurz8yuFUIyG0eC9Rdrmdg8Z5VaclVav7EbK4LBxquXK2DWpky7/7bdNpW/di/DrL12DHGskmDzxuI3N8fLetIw0+jIkT6IpNZEwRCL2sESWKKJWEIQ2D4FIVMbwyRMlt4pzdSY4jvlmAEka6H/zUjpe+I47Vmd6bTxfA8hD5eCxeX8a7WuvsSwGWQk51LpMVL/y2cYNyiZymXlwhx4MnkCZ040V4FJ+5RLEZ8H5dfbdI0JY0on8yhC5n0BlHWe8DvjIedd9NFfxja864sV7k9aZT+VgHKcUF6hp1s7bMeERPmK8EXqMetfEOfgufkUKPsoiPrgaPYdPrfRw94GPeQVFKwGGYjWscARNGx42rzvLzpDH9qp63+nVZOUVdDa16MN5rrym3BGxf1vdFGBlhhNFcRpjoUGPcAuHOjD9HZiZZtakHxpWLvKv5bddG+nCmtlnNcuqwdZWucwmR9h2ydpE8k+7OMZfe+Jln4llVTm9Q3MlQYMUM4oAF6WeC/NtF45chtt9qusMv4kzGYPRCwgdjWRjAt4WiuzoiAw6x54UjJKIDoU1FPculJYYKMp31waBIQv389qAWkkToUTFy6rPGKX7NT8qAtRfyfdsk+/oOuFnXPySvY69y3wAu7WdIBYwDnxkC8OPQesiQxq/yhlMNFm+vncUwpvS1OlHhVbz6UdxPvYNibO7GyZd5glWmfxSbpyAv3ec00zoH/7wPX18JO+Hf+WhAChfKtmR91CnKsAAA/xzcb4x3KxXcNHmnT842da6SrgEXy7OwwF6BfSvTwbbLVRfgYoH+e9IAYUY+8gAA1saBMrPBnX5tVy5yCallAeLneiCkzaIRqsRGJNzy2ZQcGfEPd6HUm0w2Yv0MOJcl/dYkRHK8ckAwuywFUuXw2uQ0Mo+WU3j46mR8hyHGhgit6WnQUTt/moUH0rQDwnH/jsqv6l+OzDY/oGxK7GL3mojgvtTwoXrj0daARJSz53cqasTIrGt9Wxo9pUVcnlrhOp/8DrcdHpavzOzgnVwnXTiD1XkRVlCxnB6w2Mmsu9AD/mavuwNgECoEQkxfupqQcFJhjrwa62celDS6m8V9/spZK/9d7o6BcalH7eGQ5W/z2qPCBYTg609q+RdK4c2LEhPz/AQym+yU7eGpbbboFg4uJszWfMRJ4NhCd+9XSOqg1TGtHvoxNV+EdT2KTBYuwAIKmgM+sz/rbeBgnFKT1q97vIZ7jE92ejIxkJlkxmQIj4F03SgnVl36jsfIPexl9QpyymDVwp9as0FeIcxr7if/KpON8/KHy8wpYJecUgM6kQz4I//n37hr2y/DxJ23gmbwLiwPwP+4WNkBszWP9q9T0Jv3GQrQ3SmqWln1AU/IKUmmm9I7fXrV18ciOr/T/DxaEEwjjWw/QkW1tEZ97lB+mBy2aYFlrvvuvQUnrqiwgSumJJTW+MV7t1Yt8h6wt0oDarpPexI/W0UuPB7f435/Jum2F2ZS6QovTLX3FQGPrvFJc2yGvIyFvL2M0QdlgnwCpehvpIF6xix/LSPMsIByrrTZP9df8MYaa8H4IRuifCUUnCfnI4vRaDALWNxa7RB5kewkZ9bEbmztVpsGGAWwFlB5TAsGJAXD9nVxPBE8HnDEhIqEAR+HY5OdMQcgC2QDV6sTDl3YHmcBYIfpGWkIg3P67Q6rmxRemAk0lOQS1O8T603Ax6/2Fjx/do4Lbk3do6OSquNRttZtwbV1McErUouHDW5w/CRIkaOgez1lT6E1M4Xuf1xkFwAJFYoR62A2XlVv1FIx+4TSMtYocMody6EaVvDOmQRG/J8JqmbHDSALRdnQsv+qu4ROmUMYYfAa3ncrvgW5tpkmOvPWKhoK2Ifp+qNtYlqWQLANUEUSjJaZtmVQ/xhiOWhfl62qwe68fQYJmY6PuDgJG2IyAt0fye23gmc3lggpyzLw5bSSuSDe90Z9KuSvVuTsK1mm9v6SKal7KbH6yG218goZdK521Nnp0KsB1f8wcYfXGpmymE7ah9HYgd9sbdKJz9/NQD/C3WRa0EegADlxHH0eLDWf5G0W/XA6KRdd0M/XkSvDVIE7TdBIVs/1kY0KAzFJVEHjxDvQFnto4rPHrsZtUQZO8g+4Qc+Laag91LgWYE5+mFYGwKvHDMRmbP8KLAYCYG7AeMB5eUpjKISXeOjoNyKbw33T1DWJ/NmyyNLMTpO1VwMF+aFUxaOgt+5rT6LA5nRieSG/rxfwxE2f4sNymzMNpN3GtLG75bJ9sC+Re4UdJJrm9PnS8mThBnms+1Ee0PCj9gvQul11FeLAfQ43Fs4kR3Wi5eJar+hcFUs53D7b1PeUdlRiOeLr6Dh5hfvM8POqbBCQPTXPX5IPu5r/bWAIFChIkH2QtZ/7gUcSVsPzF8cZjTHWTAhTpm2TQElac3ERJBsSyLg5pvwW6gofaKlJkC4EexW/VOocrE7JXrGGYsJC5TX+609bYRGNuh2X6Ppsr23sDVQqg/eodSeoPawsJ0EIah4L246D3Y6qDsTFuL/TJnuJgQSyZCQ24GOAiQIGwrR2Jsx9rvYCj9c0zk291R2mvhW+0a0/gFxFTNj0wkocRcBMV4w2uv194W6j/4bJNnzdO0SnKQQdc/pQzVarub762GioGm7mJp8KHvO9DCX7fh2lqFn8goTBX7ofPc8sukm1iJQgZuC69W8EeZ1/njnhd4qoppcJ5PDp+pl9gcYMXWpwzQ0lllr+/SAESVGO+QpYtrfzKkBUQVMROMXWyrqAaQzLUAMr0A7fotm5hrWaZbIAJl3VLfd6K59notd0NtTI1h2MMnB4wbOciTAq+CWUZDrLjgxlua3FOYa3rx7Hzi2kLbcdwc+9kQUGDz0eEMqxpagbf0tIMRZsa3nr3iFYa6KdgZmAbmrwdCdVyJOaP2fLOd1cmLXTOBJVEZp1fS00AiKEKq3rACeb6GQ8zUMWCe9YeceUtoXQI+YM79k/pTCY9DepIbr5dfNYuUgaQeYc7v5BhFTw/Lx2FmEChc+0nc6jqrPUWfgRNgrFT4H3MOZ0+vWbmmQGa0a/yww+ZhYpbJHV9YaKKpj2vBmd2X+gotQHqyOrxmjlMDwjt8Ti88NV5PSFXfvuaSoCsP2qjdeySOfdIMunygb+UFILjnvs+PjZ5wbVRQtaj8wZf4C5VVXxJIaMMcgI36RUTpZ5SfGfXpHzY05Ph9RYZ+k3HEnPsXwVNhtZnKBZWSbV6uxFfEjCIO3RyIKob1pQjAqtadHEuUV6OLJFcHqhHFYHEK+v4b4D7nXirK+HBBm+j+vsjWibi2SsG1+lpGbJQjjYo/ljbV9l6SVewCy72vklyB3DC85WyKo5G8rsad0/OQ2XTki8MkSYvv+2Vc6Um38MD0e3AG0KgC5XJnfwQNYICLPwTAoDIj2PrqcHaY5wxlZ9qZbo08AVgWU0NBnVOP3JvT1xS8x+pZQT2ymvPiZnxjWBCnnYXY3bHTNSDwzp93feNQZ+4+ZTksDOoZYoLDgsJuuJ8V+y3Bz8yp/Zc8Vuoq/xLAR0ntoqrHCIPA26q6WIY40aNL4YZM3KLO4WX3J5/jHUytu0neWEEEDgKTm9MhFqZ/yYwOiFcus1hMMvP9gFjNYdPEt+VCPEMaEKrJEFdtqzR6u3/CIGG6lLpG9/f9QblJ+fDzCskcx2OVBGxsTuypVEVhgwkMhjv8zSa6WWnXETk22lvJwUNpZAABEWpI2qbVOCkDxYU94zKh+qdjKeOEHHl5eO7IoVElLOZvw1H+EjadgUWmaa9Qd/RSncdv6vNzBFqwh3Y5NH121T0PEzinpB0TBAtKaz3sDtrEsVZrNkqik0EuLNlOJPG2v964qv7l3hXnjmvl9DV+bzKWe9B6ffPYY8THikNhec9pAMqlsbXGKWcMiZt4zSdzE4gjHaFEI4rmNI37w66BNnpIoJRRVBdMVg2EhTJ1+vioC064oBbWKwr03RUSjE0pICoYd52luyba2OfloVL7f35r8QWRjy7YMNSkDPLplV1F9jAsT7JqRfcWPVIEKtN0yzlo4IS4mOB9DQA4zk0M9KL5IJXp+Ckv8s3Awvxr1tCktwiOVNKREDEofz/7T9u0y2CWDPrfiv3urTK6BDMUVtKKSNVLtaOIb+xLKG6U5gc7FMMRlVfUA7cnZF8n91TtTX3AWAY7YXaItxTvPRB7KClNX5OIs299+UDn20GuAVWDq/Y6EvuCv+hK3lcm8QTi2ygmOqeI3QQ9E/FtJOek0JSjT2pc1+EoGBokz4RIkk3mAlFlO9f7h6h+ttERQGtxa8Mf/O+R0MQ04TI94fOAN4DlXUK6JdwpXgq6z7asKIqXG2ObtOC7KN3OM8WQCmiRnNlq8YxlzAlu3jbxofumhaG5hmsHg2CliFCJ2L0YywPuZ2eVbSCvfehLBssOuJT3ICGDqZIS5q4SXu6jzJxyOBGuwCeUboegMv+k2OAuYtjER278c/pO4iw7s5W8ITKkkjZ1J7cmabRLuHYqEaP4syD6U0bMcFDOKuy2K10J65FvvvoYX4mAwxwgB+VfFePeDtDKY24jIfDCWaKOyppWuXpqgZnCT5/kRpHsCEkt/VZiikiz+1b5+/fhaC65cZm/8iKkzcKarJLtIpSNeVVZD0qjdJGHqlEPkfwhbFnFnn0SkFsTDK5ezLo/RWOk/Z/Hp9ZuaMY95wciYMqUnA1oJ4TDDAk/ykQ3AI8zjrNwe21y+QGFKobISEsUJJoozpmjY2X/rHByt8Y2nLE/JJZho9mDIJxSCeb7aLoNfPDkIgxy+Jt7Vbc1d6XlR3azrLCKdusxyFFjlBXgDUBY8l/EEMcEYaMvt/Azvfc+12Cf6cS6U2gaGaeWPxykFcPL3UnTRyFRgNsfhwaozq77A2ErSAHD+iqc7d25hR/qx1aYgjrP4hu3/utXqm9DMuG8yYiFvDyni8AWQt0rfvetwY8ewmPjd2R7tOfKQD8514iUWfvSjL169d68maqxG8LLOTH4S8ouRns6nbmVGPA4Q7TvUOSj3+Qv8IJRnVc78NMIRcd7TLVZJeIQROkqhVWTbsDVFBv4g2I+7iLz35pMb3wVMyZyBAxjz5or2UThmN2Sje7yzeHp75mjioU9PZBQsIyunPapY8ObGhlmawTgTRbBLZDNXGEBH7C/s4yGKfdtcT/pimtUYq3zgyPAxk8Xf8V+vHP8+nD4E4CFYzapp4dnINVrvA4BQPT6BqJfvWzUu3iak1GCFyIm+citSHLDXuFGiceMrz7J5x8PJN/G3e3pXZA1PR8OHQZ9DMuEoj7BSOuqq9MunTho0fg6l1kPZhA9wG+gzjEsqhlyrUjHaJicWoET4YP9FyWNtQHdBr/G8rbUZUDtmOjN2JBy0e1Vs9WRdJqdKhpOwUwRFZ3TP546AcqX+DD2118DfNUaio8yZmWQFH/Do041J2PiqIa5qTyUtH1glwjrjQ4Y9vSNuWKMGmSmYJiTzpFrNnUBTM6fG4qgihQfGYMTB9cZ4uSzQ1xHN1vGdhyn0k4kiV/SX7+pm8IiUFDtRbt5pxtzRAXnupFvC1yXC5gi9C0Ji2QP6ZG7RdHFXo2Xh9br1Mu1n6H4/k/zSuLpWrQ4MtZCoths5K7yGve05KyzNDwfnW5EY/KP5f/GHtRTHrDNzne64tHFEUM59WSg+lR6v39CvLpDO3J3gCW//ouLEp79wZBQ2OiP9D3rnwuECYJASp5ZiLj6I9JIeYu95mWK2QgpPHx4QkRY8phjLjEuLnX+LG6+2F4lK0try0X5aQOfkTFkYgM3et/hircr8lK5rvUkwaPWyZwiF2QjeqnRPjbA/cKLvqqIFvEbvbo8zo+dPNu+vrYnYc6kuHUOJIcc7mt7BIHuUSJW1sCyjvn7jUbQwReWNlJ9Zo10Ocm+gJ114BUnB92fpkRV6sdkDRTS4bQoug7qPGZyksoBIgM+6Jbg/he0eTUZgTOZXY/420Cgk1+UyYoJg8JbTsTQ3vI/nnF7kvuqfCZQ8wUWl6LCuqBRpq5ycRa8cacTzm75jl7U5l0eoK1ODi+AuXtgW+lHyJ1hDpLQ7Cb+52glOu8DYOV+pf0askUs/yi4ZfiXS0ehIILUiRbYFjmyFlfInZZXrkvTCpj0aTOnRs3rphAEHgoAQ+AU9cgNb+vf0jTkYu6cHufkVG0fFEVOKFcSoT1qjITB6TCCEPiIJP2IUPHzw/w8OnCY1CxZi8WTpkX6D1IGwi2yJ4Z4LAi3HZvWX9nsP9qRlOEcJj6u2aIdk3TdQWiVj55AEdLHOypLXDei9LsV+7RrLu5BFKVsl2crxxhO0ryK80PNVi+DKxW7GjONCsvg+o8c9mD7xeOvQfk67sipZP2P19jYJdVnF06ew3Ua799rJTLglv1voswueodituNgO1k9QuHt9lE+TUo4Fi+RgDD2On4daADevDYSNOH2jELdVwA4ih8qEG66Cm9aUbjtgcaXx9qf017KTxp7bFzh376/p9+52NgaZ/r5o4Flla2d+SNq3Cs3M5neJdW5AYhjG/1pf122JfoWSk6hvehdOjq5eIhQKU2D9NBUF3NOZ/5ok5VSmquHXvQWm09SmRmRislw4fsqrl55adbp992irWzC0rZHodW92zS67yw4v670kOTk0xYVKARM/OaRyZJdMO4hZHeKWw+yziZFfTrQQe3yq2/TdS2PCuGoC+0/MBmEbBemNbHrNUv058tfKtDYZMChN77Ie6DhbufYqGOP8LtBuEmtzyPBHpHUcsie8Ohx/LqjktHkFzz3nRXsef0S7TM0poSFgb+WtiPQTcgxBYmCqw0cV9tljmFNfyonIvrGuttLxAV5EJ/4l1iztRfT8qHPOwOr03Skhj6qjBKGuuv1uTpyS6G0oYjcZUIttB475H7N2ktWQ76KzP9q98pslOB8G6+5gszqndKdoizRf5R844h9U494SNAr2zH4bf6NHA/hcekEfW9ageFMPW2n3U0dwaRCwV0NH64/NSktn2L/0PthFTe5Ek2/6bjEdznufSny3KqS0xqgv2WfYYsgviawkvJaLkItSNukRwmEUHGzB71pcUpGibAAKHPxnrJovhQJG9vGz9x9a/gX8jfFNBlEB6xG5xjBzN5+aYPiPHu2rEbbDo//UvHlvXLm5tCnvoNfcJYdTZ9C+4z5hMPTCPmGKO5ym6YuJIKSzBrg1uQqtgUItPTbj5tSelJFvQhDzJCKdXAdZr0+oB38Cs7wUB2sX54euoWo6UGoEuYhlIIkS+khM1vWhSoVVzL5YW5679y7cieRQ1Cg9vsO/VaxoVxC5R2cud74Mu8KDw+ErS74f0+icgfa2HwQslxezW1HZQlxvS58kbjpmG1EheZqPpElAdjs0bT4Gd5wateq8gpOtLlvWmrFrq6z4wYcmODBGC4A6QjylvAH6qABVOAA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p:cNvPicPr>
            <a:picLocks noChangeAspect="1"/>
          </p:cNvPicPr>
          <p:nvPr/>
        </p:nvPicPr>
        <p:blipFill>
          <a:blip r:embed="rId3"/>
          <a:stretch>
            <a:fillRect/>
          </a:stretch>
        </p:blipFill>
        <p:spPr>
          <a:xfrm>
            <a:off x="587905" y="3389815"/>
            <a:ext cx="2228629" cy="2922933"/>
          </a:xfrm>
          <a:prstGeom prst="rect">
            <a:avLst/>
          </a:prstGeom>
        </p:spPr>
      </p:pic>
      <p:pic>
        <p:nvPicPr>
          <p:cNvPr id="10" name="Imagen 9"/>
          <p:cNvPicPr>
            <a:picLocks noChangeAspect="1"/>
          </p:cNvPicPr>
          <p:nvPr/>
        </p:nvPicPr>
        <p:blipFill>
          <a:blip r:embed="rId4"/>
          <a:stretch>
            <a:fillRect/>
          </a:stretch>
        </p:blipFill>
        <p:spPr>
          <a:xfrm>
            <a:off x="2816534" y="3355127"/>
            <a:ext cx="2253631" cy="2957622"/>
          </a:xfrm>
          <a:prstGeom prst="rect">
            <a:avLst/>
          </a:prstGeom>
        </p:spPr>
      </p:pic>
      <p:sp>
        <p:nvSpPr>
          <p:cNvPr id="11" name="Rectángulo 10"/>
          <p:cNvSpPr/>
          <p:nvPr/>
        </p:nvSpPr>
        <p:spPr>
          <a:xfrm>
            <a:off x="5389301" y="5120387"/>
            <a:ext cx="295142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err="1">
                <a:solidFill>
                  <a:schemeClr val="dk1"/>
                </a:solidFill>
              </a:rPr>
              <a:t>Even</a:t>
            </a:r>
            <a:r>
              <a:rPr lang="es-ES" dirty="0">
                <a:solidFill>
                  <a:schemeClr val="dk1"/>
                </a:solidFill>
              </a:rPr>
              <a:t> </a:t>
            </a:r>
            <a:r>
              <a:rPr lang="es-ES" dirty="0" err="1">
                <a:solidFill>
                  <a:schemeClr val="dk1"/>
                </a:solidFill>
              </a:rPr>
              <a:t>Faster</a:t>
            </a:r>
            <a:r>
              <a:rPr lang="es-ES" dirty="0">
                <a:solidFill>
                  <a:schemeClr val="dk1"/>
                </a:solidFill>
              </a:rPr>
              <a:t> Web </a:t>
            </a:r>
            <a:r>
              <a:rPr lang="es-ES" dirty="0" err="1">
                <a:solidFill>
                  <a:schemeClr val="dk1"/>
                </a:solidFill>
              </a:rPr>
              <a:t>Sites</a:t>
            </a:r>
            <a:endParaRPr lang="es-ES" dirty="0">
              <a:solidFill>
                <a:schemeClr val="dk1"/>
              </a:solidFill>
            </a:endParaRPr>
          </a:p>
          <a:p>
            <a:r>
              <a:rPr lang="es-ES" dirty="0">
                <a:solidFill>
                  <a:schemeClr val="dk1"/>
                </a:solidFill>
              </a:rPr>
              <a:t>Steve </a:t>
            </a:r>
            <a:r>
              <a:rPr lang="es-ES" dirty="0" err="1">
                <a:solidFill>
                  <a:schemeClr val="dk1"/>
                </a:solidFill>
              </a:rPr>
              <a:t>Souders</a:t>
            </a:r>
            <a:endParaRPr lang="es-ES" dirty="0">
              <a:solidFill>
                <a:schemeClr val="dk1"/>
              </a:solidFill>
            </a:endParaRPr>
          </a:p>
          <a:p>
            <a:r>
              <a:rPr lang="es-ES" dirty="0" err="1">
                <a:solidFill>
                  <a:schemeClr val="dk1"/>
                </a:solidFill>
              </a:rPr>
              <a:t>O'Reilly</a:t>
            </a:r>
            <a:r>
              <a:rPr lang="es-ES" dirty="0">
                <a:solidFill>
                  <a:schemeClr val="dk1"/>
                </a:solidFill>
              </a:rPr>
              <a:t> Media, 2009</a:t>
            </a:r>
          </a:p>
        </p:txBody>
      </p:sp>
      <p:sp>
        <p:nvSpPr>
          <p:cNvPr id="12" name="Rectángulo 11"/>
          <p:cNvSpPr/>
          <p:nvPr/>
        </p:nvSpPr>
        <p:spPr>
          <a:xfrm>
            <a:off x="5389302" y="3421647"/>
            <a:ext cx="295142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t>High Performance Web Sites: Essential Knowledge for Front-End Engineers</a:t>
            </a:r>
          </a:p>
          <a:p>
            <a:r>
              <a:rPr lang="es-ES" dirty="0">
                <a:solidFill>
                  <a:schemeClr val="dk1"/>
                </a:solidFill>
              </a:rPr>
              <a:t>Steve </a:t>
            </a:r>
            <a:r>
              <a:rPr lang="es-ES" dirty="0" err="1">
                <a:solidFill>
                  <a:schemeClr val="dk1"/>
                </a:solidFill>
              </a:rPr>
              <a:t>Souders</a:t>
            </a:r>
            <a:endParaRPr lang="es-ES" dirty="0">
              <a:solidFill>
                <a:schemeClr val="dk1"/>
              </a:solidFill>
            </a:endParaRPr>
          </a:p>
          <a:p>
            <a:r>
              <a:rPr lang="es-ES" dirty="0" err="1">
                <a:solidFill>
                  <a:schemeClr val="dk1"/>
                </a:solidFill>
              </a:rPr>
              <a:t>O'Reilly</a:t>
            </a:r>
            <a:r>
              <a:rPr lang="es-ES" dirty="0">
                <a:solidFill>
                  <a:schemeClr val="dk1"/>
                </a:solidFill>
              </a:rPr>
              <a:t> Media, 2009</a:t>
            </a:r>
          </a:p>
        </p:txBody>
      </p:sp>
      <p:pic>
        <p:nvPicPr>
          <p:cNvPr id="1028" name="Picture 4" descr="http://stevesouders.com/images/4089930308-closeup-114x13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9916" y="2410913"/>
            <a:ext cx="1158240" cy="140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3826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Optimización y Rendimiento</a:t>
            </a:r>
          </a:p>
        </p:txBody>
      </p:sp>
      <p:pic>
        <p:nvPicPr>
          <p:cNvPr id="3" name="Imagen 2"/>
          <p:cNvPicPr>
            <a:picLocks noChangeAspect="1"/>
          </p:cNvPicPr>
          <p:nvPr/>
        </p:nvPicPr>
        <p:blipFill>
          <a:blip r:embed="rId2"/>
          <a:stretch>
            <a:fillRect/>
          </a:stretch>
        </p:blipFill>
        <p:spPr>
          <a:xfrm>
            <a:off x="1533802" y="1727847"/>
            <a:ext cx="2404056" cy="2966071"/>
          </a:xfrm>
          <a:prstGeom prst="rect">
            <a:avLst/>
          </a:prstGeom>
        </p:spPr>
      </p:pic>
      <p:pic>
        <p:nvPicPr>
          <p:cNvPr id="4" name="Imagen 3"/>
          <p:cNvPicPr>
            <a:picLocks noChangeAspect="1"/>
          </p:cNvPicPr>
          <p:nvPr/>
        </p:nvPicPr>
        <p:blipFill>
          <a:blip r:embed="rId3"/>
          <a:stretch>
            <a:fillRect/>
          </a:stretch>
        </p:blipFill>
        <p:spPr>
          <a:xfrm>
            <a:off x="5040445" y="1547617"/>
            <a:ext cx="2349034" cy="3326533"/>
          </a:xfrm>
          <a:prstGeom prst="rect">
            <a:avLst/>
          </a:prstGeom>
        </p:spPr>
      </p:pic>
      <p:sp>
        <p:nvSpPr>
          <p:cNvPr id="6" name="Rectángulo 5"/>
          <p:cNvSpPr/>
          <p:nvPr/>
        </p:nvSpPr>
        <p:spPr>
          <a:xfrm>
            <a:off x="1436577" y="5207066"/>
            <a:ext cx="250128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Pro HTML5 Performance</a:t>
            </a:r>
          </a:p>
          <a:p>
            <a:r>
              <a:rPr lang="es-ES" dirty="0" err="1"/>
              <a:t>Jay</a:t>
            </a:r>
            <a:r>
              <a:rPr lang="es-ES" dirty="0"/>
              <a:t> Bryant &amp; Mike Jones</a:t>
            </a:r>
          </a:p>
          <a:p>
            <a:r>
              <a:rPr lang="es-ES" dirty="0" err="1"/>
              <a:t>Apress</a:t>
            </a:r>
            <a:r>
              <a:rPr lang="es-ES" dirty="0"/>
              <a:t>, 2012</a:t>
            </a:r>
          </a:p>
        </p:txBody>
      </p:sp>
      <p:sp>
        <p:nvSpPr>
          <p:cNvPr id="7" name="Rectángulo 6"/>
          <p:cNvSpPr/>
          <p:nvPr/>
        </p:nvSpPr>
        <p:spPr>
          <a:xfrm>
            <a:off x="4858602" y="5207066"/>
            <a:ext cx="271272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err="1">
                <a:solidFill>
                  <a:schemeClr val="dk1"/>
                </a:solidFill>
              </a:rPr>
              <a:t>Designing</a:t>
            </a:r>
            <a:r>
              <a:rPr lang="es-ES" dirty="0">
                <a:solidFill>
                  <a:schemeClr val="dk1"/>
                </a:solidFill>
              </a:rPr>
              <a:t> </a:t>
            </a:r>
            <a:r>
              <a:rPr lang="es-ES" dirty="0" err="1">
                <a:solidFill>
                  <a:schemeClr val="dk1"/>
                </a:solidFill>
              </a:rPr>
              <a:t>for</a:t>
            </a:r>
            <a:r>
              <a:rPr lang="es-ES" dirty="0">
                <a:solidFill>
                  <a:schemeClr val="dk1"/>
                </a:solidFill>
              </a:rPr>
              <a:t> Performance</a:t>
            </a:r>
          </a:p>
          <a:p>
            <a:r>
              <a:rPr lang="es-ES" dirty="0">
                <a:solidFill>
                  <a:schemeClr val="dk1"/>
                </a:solidFill>
              </a:rPr>
              <a:t>Lara </a:t>
            </a:r>
            <a:r>
              <a:rPr lang="es-ES" dirty="0" err="1">
                <a:solidFill>
                  <a:schemeClr val="dk1"/>
                </a:solidFill>
              </a:rPr>
              <a:t>Callender</a:t>
            </a:r>
            <a:r>
              <a:rPr lang="es-ES" dirty="0">
                <a:solidFill>
                  <a:schemeClr val="dk1"/>
                </a:solidFill>
              </a:rPr>
              <a:t> </a:t>
            </a:r>
            <a:r>
              <a:rPr lang="es-ES" dirty="0" err="1">
                <a:solidFill>
                  <a:schemeClr val="dk1"/>
                </a:solidFill>
              </a:rPr>
              <a:t>Hogan</a:t>
            </a:r>
            <a:endParaRPr lang="es-ES" dirty="0">
              <a:solidFill>
                <a:schemeClr val="dk1"/>
              </a:solidFill>
            </a:endParaRPr>
          </a:p>
          <a:p>
            <a:r>
              <a:rPr lang="es-ES" dirty="0" err="1">
                <a:solidFill>
                  <a:schemeClr val="dk1"/>
                </a:solidFill>
              </a:rPr>
              <a:t>O'Reilly</a:t>
            </a:r>
            <a:r>
              <a:rPr lang="es-ES" dirty="0">
                <a:solidFill>
                  <a:schemeClr val="dk1"/>
                </a:solidFill>
              </a:rPr>
              <a:t> Media, 2014</a:t>
            </a:r>
          </a:p>
        </p:txBody>
      </p:sp>
    </p:spTree>
    <p:extLst>
      <p:ext uri="{BB962C8B-B14F-4D97-AF65-F5344CB8AC3E}">
        <p14:creationId xmlns:p14="http://schemas.microsoft.com/office/powerpoint/2010/main" val="25197036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WPO… y SEO y UX </a:t>
            </a:r>
          </a:p>
        </p:txBody>
      </p:sp>
      <p:pic>
        <p:nvPicPr>
          <p:cNvPr id="3" name="Imagen 2"/>
          <p:cNvPicPr>
            <a:picLocks noChangeAspect="1"/>
          </p:cNvPicPr>
          <p:nvPr/>
        </p:nvPicPr>
        <p:blipFill>
          <a:blip r:embed="rId2"/>
          <a:stretch>
            <a:fillRect/>
          </a:stretch>
        </p:blipFill>
        <p:spPr>
          <a:xfrm>
            <a:off x="1189672" y="1347787"/>
            <a:ext cx="5896928" cy="3755055"/>
          </a:xfrm>
          <a:prstGeom prst="rect">
            <a:avLst/>
          </a:prstGeom>
        </p:spPr>
      </p:pic>
      <p:sp>
        <p:nvSpPr>
          <p:cNvPr id="4" name="CuadroTexto 3"/>
          <p:cNvSpPr txBox="1"/>
          <p:nvPr/>
        </p:nvSpPr>
        <p:spPr>
          <a:xfrm>
            <a:off x="4709795" y="5262662"/>
            <a:ext cx="1987147" cy="369332"/>
          </a:xfrm>
          <a:prstGeom prst="rect">
            <a:avLst/>
          </a:prstGeom>
          <a:noFill/>
        </p:spPr>
        <p:txBody>
          <a:bodyPr wrap="none" rtlCol="0">
            <a:spAutoFit/>
          </a:bodyPr>
          <a:lstStyle/>
          <a:p>
            <a:r>
              <a:rPr lang="es-ES" dirty="0" err="1"/>
              <a:t>Mariusz</a:t>
            </a:r>
            <a:r>
              <a:rPr lang="es-ES" dirty="0"/>
              <a:t> </a:t>
            </a:r>
            <a:r>
              <a:rPr lang="es-ES" dirty="0" err="1"/>
              <a:t>Kaczmarek</a:t>
            </a:r>
            <a:endParaRPr lang="es-ES" dirty="0"/>
          </a:p>
        </p:txBody>
      </p:sp>
      <p:sp>
        <p:nvSpPr>
          <p:cNvPr id="5" name="Rectángulo 4"/>
          <p:cNvSpPr/>
          <p:nvPr/>
        </p:nvSpPr>
        <p:spPr>
          <a:xfrm>
            <a:off x="3943350" y="5791814"/>
            <a:ext cx="4572000" cy="646331"/>
          </a:xfrm>
          <a:prstGeom prst="rect">
            <a:avLst/>
          </a:prstGeom>
        </p:spPr>
        <p:txBody>
          <a:bodyPr>
            <a:spAutoFit/>
          </a:bodyPr>
          <a:lstStyle/>
          <a:p>
            <a:r>
              <a:rPr lang="es-ES" dirty="0">
                <a:hlinkClick r:id="rId3"/>
              </a:rPr>
              <a:t>http://es.slideshare.net/bonoseo/web-performance-optimization-wpo</a:t>
            </a:r>
            <a:r>
              <a:rPr lang="es-ES" dirty="0"/>
              <a:t> </a:t>
            </a:r>
          </a:p>
        </p:txBody>
      </p:sp>
    </p:spTree>
    <p:extLst>
      <p:ext uri="{BB962C8B-B14F-4D97-AF65-F5344CB8AC3E}">
        <p14:creationId xmlns:p14="http://schemas.microsoft.com/office/powerpoint/2010/main" val="16071819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Aspectos económicos</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908851" y="1185863"/>
            <a:ext cx="6817829" cy="3370897"/>
          </a:xfrm>
          <a:prstGeom prst="rect">
            <a:avLst/>
          </a:prstGeom>
        </p:spPr>
      </p:pic>
      <p:sp>
        <p:nvSpPr>
          <p:cNvPr id="4" name="Rectángulo 3"/>
          <p:cNvSpPr/>
          <p:nvPr/>
        </p:nvSpPr>
        <p:spPr>
          <a:xfrm>
            <a:off x="851300" y="4833938"/>
            <a:ext cx="4272749" cy="1200329"/>
          </a:xfrm>
          <a:prstGeom prst="rect">
            <a:avLst/>
          </a:prstGeom>
        </p:spPr>
        <p:txBody>
          <a:bodyPr wrap="square">
            <a:spAutoFit/>
          </a:bodyPr>
          <a:lstStyle/>
          <a:p>
            <a:r>
              <a:rPr lang="es-ES" dirty="0"/>
              <a:t>por cada segundo más que tarde tu web en cargar tienes un 7% menos de ventas (</a:t>
            </a:r>
            <a:r>
              <a:rPr lang="en-US" i="1" dirty="0"/>
              <a:t>sales conversions</a:t>
            </a:r>
            <a:r>
              <a:rPr lang="es-ES" dirty="0"/>
              <a:t>), 11% menos de páginas vistas y un 16% de la satisfacción del cliente</a:t>
            </a:r>
          </a:p>
        </p:txBody>
      </p:sp>
      <p:sp>
        <p:nvSpPr>
          <p:cNvPr id="5" name="CuadroTexto 4"/>
          <p:cNvSpPr txBox="1"/>
          <p:nvPr/>
        </p:nvSpPr>
        <p:spPr>
          <a:xfrm>
            <a:off x="5836920" y="5110936"/>
            <a:ext cx="2333203"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s-ES" dirty="0"/>
              <a:t>↓ Retorno de usuarios</a:t>
            </a:r>
          </a:p>
          <a:p>
            <a:r>
              <a:rPr lang="es-ES" dirty="0"/>
              <a:t>↓  Ranking SEO</a:t>
            </a:r>
          </a:p>
        </p:txBody>
      </p:sp>
    </p:spTree>
    <p:extLst>
      <p:ext uri="{BB962C8B-B14F-4D97-AF65-F5344CB8AC3E}">
        <p14:creationId xmlns:p14="http://schemas.microsoft.com/office/powerpoint/2010/main" val="363857136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Aspectos psicológicos: UX</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628650" y="1529715"/>
            <a:ext cx="7715250" cy="3676650"/>
          </a:xfrm>
          <a:prstGeom prst="rect">
            <a:avLst/>
          </a:prstGeom>
        </p:spPr>
      </p:pic>
      <p:sp>
        <p:nvSpPr>
          <p:cNvPr id="4" name="CuadroTexto 3"/>
          <p:cNvSpPr txBox="1"/>
          <p:nvPr/>
        </p:nvSpPr>
        <p:spPr>
          <a:xfrm>
            <a:off x="4703344" y="5409613"/>
            <a:ext cx="3812006" cy="646331"/>
          </a:xfrm>
          <a:prstGeom prst="rect">
            <a:avLst/>
          </a:prstGeom>
          <a:noFill/>
        </p:spPr>
        <p:txBody>
          <a:bodyPr wrap="none" rtlCol="0">
            <a:spAutoFit/>
          </a:bodyPr>
          <a:lstStyle/>
          <a:p>
            <a:r>
              <a:rPr lang="en-US" dirty="0" err="1"/>
              <a:t>Jakob</a:t>
            </a:r>
            <a:r>
              <a:rPr lang="en-US" dirty="0"/>
              <a:t> Nielsen (</a:t>
            </a:r>
            <a:r>
              <a:rPr lang="es-ES" dirty="0" err="1"/>
              <a:t>Nielsen</a:t>
            </a:r>
            <a:r>
              <a:rPr lang="es-ES" dirty="0"/>
              <a:t> Norman </a:t>
            </a:r>
            <a:r>
              <a:rPr lang="es-ES" dirty="0" err="1"/>
              <a:t>Group</a:t>
            </a:r>
            <a:r>
              <a:rPr lang="en-US" dirty="0"/>
              <a:t>)</a:t>
            </a:r>
          </a:p>
          <a:p>
            <a:r>
              <a:rPr lang="en-US" i="1" u="sng" dirty="0"/>
              <a:t>Website Response Times</a:t>
            </a:r>
            <a:r>
              <a:rPr lang="es-ES" dirty="0"/>
              <a:t>, 2010</a:t>
            </a:r>
          </a:p>
        </p:txBody>
      </p:sp>
    </p:spTree>
    <p:extLst>
      <p:ext uri="{BB962C8B-B14F-4D97-AF65-F5344CB8AC3E}">
        <p14:creationId xmlns:p14="http://schemas.microsoft.com/office/powerpoint/2010/main" val="11835042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Impacto en usuarios móviles</a:t>
            </a: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853440" y="1487334"/>
            <a:ext cx="7222578" cy="2058215"/>
          </a:xfrm>
          <a:prstGeom prst="rect">
            <a:avLst/>
          </a:prstGeom>
        </p:spPr>
      </p:pic>
      <p:sp>
        <p:nvSpPr>
          <p:cNvPr id="4" name="CuadroTexto 3"/>
          <p:cNvSpPr txBox="1"/>
          <p:nvPr/>
        </p:nvSpPr>
        <p:spPr>
          <a:xfrm>
            <a:off x="853440" y="4243495"/>
            <a:ext cx="3718560" cy="923330"/>
          </a:xfrm>
          <a:prstGeom prst="rect">
            <a:avLst/>
          </a:prstGeom>
          <a:noFill/>
        </p:spPr>
        <p:txBody>
          <a:bodyPr wrap="square" rtlCol="0">
            <a:spAutoFit/>
          </a:bodyPr>
          <a:lstStyle/>
          <a:p>
            <a:r>
              <a:rPr lang="es-ES" dirty="0"/>
              <a:t>El funcionamiento de las redes de dispositivos móviles introduce más latencia en la conexión</a:t>
            </a:r>
          </a:p>
        </p:txBody>
      </p:sp>
      <p:sp>
        <p:nvSpPr>
          <p:cNvPr id="5" name="CuadroTexto 4"/>
          <p:cNvSpPr txBox="1"/>
          <p:nvPr/>
        </p:nvSpPr>
        <p:spPr>
          <a:xfrm>
            <a:off x="6316455" y="4571999"/>
            <a:ext cx="1878855" cy="1200329"/>
          </a:xfrm>
          <a:prstGeom prst="rect">
            <a:avLst/>
          </a:prstGeom>
          <a:noFill/>
        </p:spPr>
        <p:txBody>
          <a:bodyPr wrap="square" rtlCol="0">
            <a:spAutoFit/>
          </a:bodyPr>
          <a:lstStyle/>
          <a:p>
            <a:r>
              <a:rPr lang="es-ES" dirty="0"/>
              <a:t>optimización del rendimiento especialmente importante</a:t>
            </a:r>
          </a:p>
        </p:txBody>
      </p:sp>
      <p:sp>
        <p:nvSpPr>
          <p:cNvPr id="6" name="CuadroTexto 5"/>
          <p:cNvSpPr txBox="1"/>
          <p:nvPr/>
        </p:nvSpPr>
        <p:spPr>
          <a:xfrm>
            <a:off x="853440" y="5449163"/>
            <a:ext cx="3245594" cy="646331"/>
          </a:xfrm>
          <a:prstGeom prst="rect">
            <a:avLst/>
          </a:prstGeom>
          <a:noFill/>
        </p:spPr>
        <p:txBody>
          <a:bodyPr wrap="square" rtlCol="0">
            <a:spAutoFit/>
          </a:bodyPr>
          <a:lstStyle/>
          <a:p>
            <a:r>
              <a:rPr lang="es-ES" dirty="0"/>
              <a:t>Los formatos de facturación en estos dispositivos</a:t>
            </a:r>
          </a:p>
        </p:txBody>
      </p:sp>
      <p:sp>
        <p:nvSpPr>
          <p:cNvPr id="7" name="Flecha derecha 6"/>
          <p:cNvSpPr/>
          <p:nvPr/>
        </p:nvSpPr>
        <p:spPr>
          <a:xfrm>
            <a:off x="4821489" y="4864073"/>
            <a:ext cx="772511" cy="60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586657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Infraestructura del servidor Web</a:t>
            </a:r>
          </a:p>
        </p:txBody>
      </p:sp>
      <p:sp>
        <p:nvSpPr>
          <p:cNvPr id="3" name="Rectángulo 2"/>
          <p:cNvSpPr/>
          <p:nvPr/>
        </p:nvSpPr>
        <p:spPr>
          <a:xfrm>
            <a:off x="1203960" y="1558707"/>
            <a:ext cx="6568440" cy="2031325"/>
          </a:xfrm>
          <a:prstGeom prst="rect">
            <a:avLst/>
          </a:prstGeom>
        </p:spPr>
        <p:txBody>
          <a:bodyPr wrap="square">
            <a:spAutoFit/>
          </a:bodyPr>
          <a:lstStyle/>
          <a:p>
            <a:pPr marL="285750" indent="-285750">
              <a:buFont typeface="Arial" panose="020B0604020202020204" pitchFamily="34" charset="0"/>
              <a:buChar char="•"/>
            </a:pPr>
            <a:r>
              <a:rPr lang="es-ES" dirty="0"/>
              <a:t>Optimizar el </a:t>
            </a:r>
            <a:r>
              <a:rPr lang="es-ES" b="1" dirty="0"/>
              <a:t>estado y rendimiento </a:t>
            </a:r>
            <a:r>
              <a:rPr lang="es-ES" dirty="0"/>
              <a:t>del servidor de la web, tanto el hardware como el software utilizado.</a:t>
            </a:r>
          </a:p>
          <a:p>
            <a:pPr marL="285750" indent="-285750">
              <a:buFont typeface="Arial" panose="020B0604020202020204" pitchFamily="34" charset="0"/>
              <a:buChar char="•"/>
            </a:pPr>
            <a:r>
              <a:rPr lang="es-ES" dirty="0"/>
              <a:t>Instalar </a:t>
            </a:r>
            <a:r>
              <a:rPr lang="es-ES" b="1" dirty="0"/>
              <a:t>elementos adicionales </a:t>
            </a:r>
            <a:r>
              <a:rPr lang="es-ES" dirty="0"/>
              <a:t>al servidor web que afecten directamente a su optimización (e.g. módulos Apache como </a:t>
            </a:r>
            <a:r>
              <a:rPr lang="es-ES" dirty="0" err="1"/>
              <a:t>mod_pagespeed</a:t>
            </a:r>
            <a:r>
              <a:rPr lang="es-ES" dirty="0"/>
              <a:t> o </a:t>
            </a:r>
            <a:r>
              <a:rPr lang="es-ES" dirty="0" err="1"/>
              <a:t>Deflate</a:t>
            </a:r>
            <a:r>
              <a:rPr lang="es-ES" dirty="0"/>
              <a:t>)</a:t>
            </a:r>
          </a:p>
          <a:p>
            <a:pPr marL="285750" indent="-285750">
              <a:buFont typeface="Arial" panose="020B0604020202020204" pitchFamily="34" charset="0"/>
              <a:buChar char="•"/>
            </a:pPr>
            <a:r>
              <a:rPr lang="es-ES" dirty="0"/>
              <a:t>Optimizar las </a:t>
            </a:r>
            <a:r>
              <a:rPr lang="es-ES" b="1" dirty="0"/>
              <a:t>bases de datos </a:t>
            </a:r>
            <a:r>
              <a:rPr lang="es-ES" dirty="0"/>
              <a:t>y sus recursos para conseguir comunicaciones más ligeras y rápidas con el servidor web </a:t>
            </a:r>
          </a:p>
        </p:txBody>
      </p:sp>
      <p:sp>
        <p:nvSpPr>
          <p:cNvPr id="4" name="Rectángulo 3"/>
          <p:cNvSpPr/>
          <p:nvPr/>
        </p:nvSpPr>
        <p:spPr>
          <a:xfrm>
            <a:off x="1310640" y="4115116"/>
            <a:ext cx="5456873" cy="1754326"/>
          </a:xfrm>
          <a:prstGeom prst="rect">
            <a:avLst/>
          </a:prstGeom>
        </p:spPr>
        <p:txBody>
          <a:bodyPr wrap="square">
            <a:spAutoFit/>
          </a:bodyPr>
          <a:lstStyle/>
          <a:p>
            <a:r>
              <a:rPr lang="es-ES" b="1" dirty="0">
                <a:solidFill>
                  <a:srgbClr val="000000"/>
                </a:solidFill>
                <a:latin typeface="Calibri" panose="020F0502020204030204" pitchFamily="34" charset="0"/>
              </a:rPr>
              <a:t>Configuración de los Servidores (IIS, Apache)</a:t>
            </a:r>
            <a:endParaRPr lang="es-ES" dirty="0">
              <a:solidFill>
                <a:srgbClr val="000000"/>
              </a:solidFill>
              <a:latin typeface="Calibri" panose="020F0502020204030204" pitchFamily="34" charset="0"/>
            </a:endParaRPr>
          </a:p>
          <a:p>
            <a:pPr marL="628650" indent="-285750">
              <a:buFont typeface="Arial" panose="020B0604020202020204" pitchFamily="34" charset="0"/>
              <a:buChar char="•"/>
            </a:pPr>
            <a:r>
              <a:rPr lang="es-ES" dirty="0">
                <a:solidFill>
                  <a:srgbClr val="000000"/>
                </a:solidFill>
                <a:latin typeface="Calibri" panose="020F0502020204030204" pitchFamily="34" charset="0"/>
              </a:rPr>
              <a:t>Comprimir los contenidos posibles (HTTP 1.1)</a:t>
            </a:r>
          </a:p>
          <a:p>
            <a:pPr marL="628650" indent="-285750">
              <a:buFont typeface="Arial" panose="020B0604020202020204" pitchFamily="34" charset="0"/>
              <a:buChar char="•"/>
            </a:pPr>
            <a:r>
              <a:rPr lang="es-ES" dirty="0" err="1">
                <a:solidFill>
                  <a:srgbClr val="000000"/>
                </a:solidFill>
                <a:latin typeface="Calibri" panose="020F0502020204030204" pitchFamily="34" charset="0"/>
              </a:rPr>
              <a:t>Domain</a:t>
            </a:r>
            <a:r>
              <a:rPr lang="es-ES" dirty="0">
                <a:solidFill>
                  <a:srgbClr val="000000"/>
                </a:solidFill>
                <a:latin typeface="Calibri" panose="020F0502020204030204" pitchFamily="34" charset="0"/>
              </a:rPr>
              <a:t> </a:t>
            </a:r>
            <a:r>
              <a:rPr lang="es-ES" dirty="0" err="1">
                <a:solidFill>
                  <a:srgbClr val="000000"/>
                </a:solidFill>
                <a:latin typeface="Calibri" panose="020F0502020204030204" pitchFamily="34" charset="0"/>
              </a:rPr>
              <a:t>Sharding</a:t>
            </a:r>
            <a:r>
              <a:rPr lang="es-ES" dirty="0">
                <a:solidFill>
                  <a:srgbClr val="000000"/>
                </a:solidFill>
                <a:latin typeface="Calibri" panose="020F0502020204030204" pitchFamily="34" charset="0"/>
              </a:rPr>
              <a:t> y CDN (Redes de distribución de contenido)</a:t>
            </a:r>
          </a:p>
          <a:p>
            <a:pPr marL="628650" indent="-285750">
              <a:buFont typeface="Arial" panose="020B0604020202020204" pitchFamily="34" charset="0"/>
              <a:buChar char="•"/>
            </a:pPr>
            <a:r>
              <a:rPr lang="es-ES" dirty="0">
                <a:solidFill>
                  <a:srgbClr val="000000"/>
                </a:solidFill>
                <a:latin typeface="Calibri" panose="020F0502020204030204" pitchFamily="34" charset="0"/>
              </a:rPr>
              <a:t>Control de caché y componentes estáticos</a:t>
            </a:r>
          </a:p>
          <a:p>
            <a:pPr marL="628650" indent="-285750">
              <a:buFont typeface="Arial" panose="020B0604020202020204" pitchFamily="34" charset="0"/>
              <a:buChar char="•"/>
            </a:pPr>
            <a:r>
              <a:rPr lang="es-ES" dirty="0">
                <a:solidFill>
                  <a:srgbClr val="000000"/>
                </a:solidFill>
                <a:effectLst/>
                <a:latin typeface="Calibri" panose="020F0502020204030204" pitchFamily="34" charset="0"/>
              </a:rPr>
              <a:t>Caché de contenidos dinámicos</a:t>
            </a:r>
          </a:p>
        </p:txBody>
      </p:sp>
    </p:spTree>
    <p:extLst>
      <p:ext uri="{BB962C8B-B14F-4D97-AF65-F5344CB8AC3E}">
        <p14:creationId xmlns:p14="http://schemas.microsoft.com/office/powerpoint/2010/main" val="21049097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Impacto del protocolo HTTP</a:t>
            </a:r>
          </a:p>
        </p:txBody>
      </p:sp>
      <p:sp>
        <p:nvSpPr>
          <p:cNvPr id="3" name="CuadroTexto 2"/>
          <p:cNvSpPr txBox="1"/>
          <p:nvPr/>
        </p:nvSpPr>
        <p:spPr>
          <a:xfrm>
            <a:off x="1070139" y="5186744"/>
            <a:ext cx="1264833" cy="369332"/>
          </a:xfrm>
          <a:prstGeom prst="rect">
            <a:avLst/>
          </a:prstGeom>
          <a:noFill/>
        </p:spPr>
        <p:txBody>
          <a:bodyPr wrap="none" rtlCol="0">
            <a:spAutoFit/>
          </a:bodyPr>
          <a:lstStyle/>
          <a:p>
            <a:pPr algn="ctr"/>
            <a:r>
              <a:rPr lang="es-ES" dirty="0"/>
              <a:t>Conexiones</a:t>
            </a:r>
          </a:p>
        </p:txBody>
      </p:sp>
      <p:grpSp>
        <p:nvGrpSpPr>
          <p:cNvPr id="4" name="Grupo 3"/>
          <p:cNvGrpSpPr/>
          <p:nvPr/>
        </p:nvGrpSpPr>
        <p:grpSpPr>
          <a:xfrm>
            <a:off x="1070139" y="1422153"/>
            <a:ext cx="7003722" cy="1923788"/>
            <a:chOff x="628650" y="3002297"/>
            <a:chExt cx="7156847" cy="2268952"/>
          </a:xfrm>
        </p:grpSpPr>
        <p:pic>
          <p:nvPicPr>
            <p:cNvPr id="5" name="Imagen 4"/>
            <p:cNvPicPr>
              <a:picLocks noChangeAspect="1"/>
            </p:cNvPicPr>
            <p:nvPr/>
          </p:nvPicPr>
          <p:blipFill>
            <a:blip r:embed="rId2">
              <a:clrChange>
                <a:clrFrom>
                  <a:srgbClr val="000000"/>
                </a:clrFrom>
                <a:clrTo>
                  <a:srgbClr val="000000">
                    <a:alpha val="0"/>
                  </a:srgbClr>
                </a:clrTo>
              </a:clrChange>
            </a:blip>
            <a:stretch>
              <a:fillRect/>
            </a:stretch>
          </p:blipFill>
          <p:spPr>
            <a:xfrm>
              <a:off x="6527800" y="3002297"/>
              <a:ext cx="1257697" cy="1503973"/>
            </a:xfrm>
            <a:prstGeom prst="rect">
              <a:avLst/>
            </a:prstGeom>
          </p:spPr>
        </p:pic>
        <p:pic>
          <p:nvPicPr>
            <p:cNvPr id="6" name="Picture 10" descr="http://library.wrdsb.ca/files/2010/01/iStock_000007169967XSmall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50" y="3107682"/>
              <a:ext cx="1951509" cy="16652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de flecha 6"/>
            <p:cNvCxnSpPr>
              <a:stCxn id="6" idx="3"/>
            </p:cNvCxnSpPr>
            <p:nvPr/>
          </p:nvCxnSpPr>
          <p:spPr>
            <a:xfrm>
              <a:off x="2580159" y="3940326"/>
              <a:ext cx="3620616" cy="80657"/>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8" descr="http://www.cbipartner.com/images/uploads/Cloud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5350" y="3312224"/>
              <a:ext cx="1949450" cy="14238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www.iconhot.com/icon/png/soft/128/fi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775" y="4052048"/>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recto de flecha 9"/>
            <p:cNvCxnSpPr/>
            <p:nvPr/>
          </p:nvCxnSpPr>
          <p:spPr>
            <a:xfrm flipH="1" flipV="1">
              <a:off x="2784475" y="4241464"/>
              <a:ext cx="3416300" cy="1143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sp>
        <p:nvSpPr>
          <p:cNvPr id="11" name="Rectángulo 10"/>
          <p:cNvSpPr/>
          <p:nvPr/>
        </p:nvSpPr>
        <p:spPr>
          <a:xfrm>
            <a:off x="4177433" y="1400384"/>
            <a:ext cx="1195135" cy="369332"/>
          </a:xfrm>
          <a:prstGeom prst="rect">
            <a:avLst/>
          </a:prstGeom>
        </p:spPr>
        <p:txBody>
          <a:bodyPr wrap="none">
            <a:spAutoFit/>
          </a:bodyPr>
          <a:lstStyle/>
          <a:p>
            <a:r>
              <a:rPr lang="es-ES" dirty="0">
                <a:solidFill>
                  <a:prstClr val="black"/>
                </a:solidFill>
              </a:rPr>
              <a:t>Peticiones </a:t>
            </a:r>
            <a:endParaRPr lang="es-ES" dirty="0"/>
          </a:p>
        </p:txBody>
      </p:sp>
      <p:sp>
        <p:nvSpPr>
          <p:cNvPr id="12" name="Rectángulo 11"/>
          <p:cNvSpPr/>
          <p:nvPr/>
        </p:nvSpPr>
        <p:spPr>
          <a:xfrm>
            <a:off x="4030593" y="2818423"/>
            <a:ext cx="1231619" cy="369332"/>
          </a:xfrm>
          <a:prstGeom prst="rect">
            <a:avLst/>
          </a:prstGeom>
        </p:spPr>
        <p:txBody>
          <a:bodyPr wrap="none">
            <a:spAutoFit/>
          </a:bodyPr>
          <a:lstStyle/>
          <a:p>
            <a:r>
              <a:rPr lang="es-ES" dirty="0">
                <a:solidFill>
                  <a:prstClr val="black"/>
                </a:solidFill>
              </a:rPr>
              <a:t>Respuestas</a:t>
            </a:r>
            <a:endParaRPr lang="es-ES" dirty="0"/>
          </a:p>
        </p:txBody>
      </p:sp>
      <p:sp>
        <p:nvSpPr>
          <p:cNvPr id="13" name="CuadroTexto 12"/>
          <p:cNvSpPr txBox="1"/>
          <p:nvPr/>
        </p:nvSpPr>
        <p:spPr>
          <a:xfrm>
            <a:off x="1024014" y="3733013"/>
            <a:ext cx="1290161" cy="369332"/>
          </a:xfrm>
          <a:prstGeom prst="rect">
            <a:avLst/>
          </a:prstGeom>
          <a:noFill/>
        </p:spPr>
        <p:txBody>
          <a:bodyPr wrap="none" rtlCol="0">
            <a:spAutoFit/>
          </a:bodyPr>
          <a:lstStyle/>
          <a:p>
            <a:r>
              <a:rPr lang="es-ES" dirty="0"/>
              <a:t>Página Web</a:t>
            </a:r>
          </a:p>
        </p:txBody>
      </p:sp>
      <p:cxnSp>
        <p:nvCxnSpPr>
          <p:cNvPr id="15" name="Conector recto de flecha 14"/>
          <p:cNvCxnSpPr>
            <a:stCxn id="13" idx="3"/>
            <a:endCxn id="16" idx="1"/>
          </p:cNvCxnSpPr>
          <p:nvPr/>
        </p:nvCxnSpPr>
        <p:spPr>
          <a:xfrm>
            <a:off x="2314175" y="3917679"/>
            <a:ext cx="987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3301657" y="3456014"/>
            <a:ext cx="4513681" cy="923330"/>
          </a:xfrm>
          <a:prstGeom prst="rect">
            <a:avLst/>
          </a:prstGeom>
          <a:noFill/>
        </p:spPr>
        <p:txBody>
          <a:bodyPr wrap="square" rtlCol="0">
            <a:spAutoFit/>
          </a:bodyPr>
          <a:lstStyle/>
          <a:p>
            <a:r>
              <a:rPr lang="es-ES" dirty="0"/>
              <a:t>Conjunto de peticiones/respuesta más o menos numerosas, dependiendo del total de recursos implicados</a:t>
            </a:r>
          </a:p>
        </p:txBody>
      </p:sp>
      <p:sp>
        <p:nvSpPr>
          <p:cNvPr id="20" name="CuadroTexto 19"/>
          <p:cNvSpPr txBox="1"/>
          <p:nvPr/>
        </p:nvSpPr>
        <p:spPr>
          <a:xfrm>
            <a:off x="3179839" y="4632746"/>
            <a:ext cx="4847897" cy="1477328"/>
          </a:xfrm>
          <a:prstGeom prst="rect">
            <a:avLst/>
          </a:prstGeom>
          <a:noFill/>
        </p:spPr>
        <p:txBody>
          <a:bodyPr wrap="square" rtlCol="0">
            <a:spAutoFit/>
          </a:bodyPr>
          <a:lstStyle/>
          <a:p>
            <a:r>
              <a:rPr lang="es-ES" dirty="0"/>
              <a:t>se establecen entre cliente y servidor para el intercambio de peticiones/respuesta: si son </a:t>
            </a:r>
            <a:r>
              <a:rPr lang="es-ES" b="1" dirty="0"/>
              <a:t>persistentes</a:t>
            </a:r>
            <a:r>
              <a:rPr lang="es-ES" dirty="0"/>
              <a:t> (HTTP 1.1) admiten usos sucesivos.</a:t>
            </a:r>
          </a:p>
          <a:p>
            <a:r>
              <a:rPr lang="es-ES" dirty="0"/>
              <a:t>Los navegadores realizan simultáneamente entre 2 y 6 </a:t>
            </a:r>
            <a:r>
              <a:rPr lang="es-ES" b="1" dirty="0"/>
              <a:t>conexiones en paralelo</a:t>
            </a:r>
            <a:r>
              <a:rPr lang="es-ES" dirty="0"/>
              <a:t>.</a:t>
            </a:r>
          </a:p>
        </p:txBody>
      </p:sp>
      <p:cxnSp>
        <p:nvCxnSpPr>
          <p:cNvPr id="22" name="Conector recto de flecha 21"/>
          <p:cNvCxnSpPr>
            <a:stCxn id="3" idx="3"/>
            <a:endCxn id="20" idx="1"/>
          </p:cNvCxnSpPr>
          <p:nvPr/>
        </p:nvCxnSpPr>
        <p:spPr>
          <a:xfrm>
            <a:off x="2334972" y="5371410"/>
            <a:ext cx="844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2399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a:t>Conexiones simultaneas y persistentes</a:t>
            </a:r>
          </a:p>
        </p:txBody>
      </p:sp>
      <p:pic>
        <p:nvPicPr>
          <p:cNvPr id="4" name="Imagen 3"/>
          <p:cNvPicPr>
            <a:picLocks noChangeAspect="1"/>
          </p:cNvPicPr>
          <p:nvPr/>
        </p:nvPicPr>
        <p:blipFill>
          <a:blip r:embed="rId3"/>
          <a:stretch>
            <a:fillRect/>
          </a:stretch>
        </p:blipFill>
        <p:spPr>
          <a:xfrm>
            <a:off x="655605" y="2711767"/>
            <a:ext cx="7692390" cy="2046922"/>
          </a:xfrm>
          <a:prstGeom prst="rect">
            <a:avLst/>
          </a:prstGeom>
        </p:spPr>
      </p:pic>
      <p:grpSp>
        <p:nvGrpSpPr>
          <p:cNvPr id="9" name="Grupo 8"/>
          <p:cNvGrpSpPr/>
          <p:nvPr/>
        </p:nvGrpSpPr>
        <p:grpSpPr>
          <a:xfrm>
            <a:off x="628648" y="5032058"/>
            <a:ext cx="7719347" cy="1147763"/>
            <a:chOff x="628648" y="4833938"/>
            <a:chExt cx="7719347" cy="1147763"/>
          </a:xfrm>
        </p:grpSpPr>
        <p:pic>
          <p:nvPicPr>
            <p:cNvPr id="6" name="Imagen 5"/>
            <p:cNvPicPr>
              <a:picLocks noChangeAspect="1"/>
            </p:cNvPicPr>
            <p:nvPr/>
          </p:nvPicPr>
          <p:blipFill>
            <a:blip r:embed="rId4"/>
            <a:stretch>
              <a:fillRect/>
            </a:stretch>
          </p:blipFill>
          <p:spPr>
            <a:xfrm>
              <a:off x="628648" y="4833938"/>
              <a:ext cx="5833038" cy="592741"/>
            </a:xfrm>
            <a:prstGeom prst="rect">
              <a:avLst/>
            </a:prstGeom>
          </p:spPr>
        </p:pic>
        <p:pic>
          <p:nvPicPr>
            <p:cNvPr id="7" name="Imagen 6"/>
            <p:cNvPicPr>
              <a:picLocks noChangeAspect="1"/>
            </p:cNvPicPr>
            <p:nvPr/>
          </p:nvPicPr>
          <p:blipFill>
            <a:blip r:embed="rId5"/>
            <a:stretch>
              <a:fillRect/>
            </a:stretch>
          </p:blipFill>
          <p:spPr>
            <a:xfrm>
              <a:off x="628649" y="5376863"/>
              <a:ext cx="7719346" cy="604838"/>
            </a:xfrm>
            <a:prstGeom prst="rect">
              <a:avLst/>
            </a:prstGeom>
          </p:spPr>
        </p:pic>
      </p:grpSp>
      <p:grpSp>
        <p:nvGrpSpPr>
          <p:cNvPr id="10" name="Grupo 9"/>
          <p:cNvGrpSpPr/>
          <p:nvPr/>
        </p:nvGrpSpPr>
        <p:grpSpPr>
          <a:xfrm>
            <a:off x="628647" y="1292702"/>
            <a:ext cx="7829553" cy="1099978"/>
            <a:chOff x="628649" y="1292702"/>
            <a:chExt cx="7782610" cy="1099978"/>
          </a:xfrm>
        </p:grpSpPr>
        <p:pic>
          <p:nvPicPr>
            <p:cNvPr id="5" name="Imagen 4"/>
            <p:cNvPicPr>
              <a:picLocks noChangeAspect="1"/>
            </p:cNvPicPr>
            <p:nvPr/>
          </p:nvPicPr>
          <p:blipFill rotWithShape="1">
            <a:blip r:embed="rId6"/>
            <a:srcRect l="1" r="57377"/>
            <a:stretch/>
          </p:blipFill>
          <p:spPr>
            <a:xfrm>
              <a:off x="628649" y="1292702"/>
              <a:ext cx="6049634" cy="665650"/>
            </a:xfrm>
            <a:prstGeom prst="rect">
              <a:avLst/>
            </a:prstGeom>
          </p:spPr>
        </p:pic>
        <p:pic>
          <p:nvPicPr>
            <p:cNvPr id="8" name="Imagen 7"/>
            <p:cNvPicPr>
              <a:picLocks noChangeAspect="1"/>
            </p:cNvPicPr>
            <p:nvPr/>
          </p:nvPicPr>
          <p:blipFill rotWithShape="1">
            <a:blip r:embed="rId6"/>
            <a:srcRect l="43220" t="17580" r="2241" b="6869"/>
            <a:stretch/>
          </p:blipFill>
          <p:spPr>
            <a:xfrm>
              <a:off x="670312" y="1889761"/>
              <a:ext cx="7740947" cy="502919"/>
            </a:xfrm>
            <a:prstGeom prst="rect">
              <a:avLst/>
            </a:prstGeom>
          </p:spPr>
        </p:pic>
      </p:grpSp>
    </p:spTree>
    <p:extLst>
      <p:ext uri="{BB962C8B-B14F-4D97-AF65-F5344CB8AC3E}">
        <p14:creationId xmlns:p14="http://schemas.microsoft.com/office/powerpoint/2010/main" val="318878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270" y="271700"/>
            <a:ext cx="4938432" cy="92579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De XHTML a HTML5</a:t>
            </a:r>
          </a:p>
        </p:txBody>
      </p:sp>
      <p:pic>
        <p:nvPicPr>
          <p:cNvPr id="4" name="Imagen 3"/>
          <p:cNvPicPr>
            <a:picLocks noChangeAspect="1"/>
          </p:cNvPicPr>
          <p:nvPr/>
        </p:nvPicPr>
        <p:blipFill>
          <a:blip r:embed="rId3"/>
          <a:stretch>
            <a:fillRect/>
          </a:stretch>
        </p:blipFill>
        <p:spPr>
          <a:xfrm>
            <a:off x="7372925" y="5107649"/>
            <a:ext cx="1296763" cy="1296763"/>
          </a:xfrm>
          <a:prstGeom prst="rect">
            <a:avLst/>
          </a:prstGeom>
        </p:spPr>
      </p:pic>
      <p:sp>
        <p:nvSpPr>
          <p:cNvPr id="5" name="Rectángulo 4"/>
          <p:cNvSpPr/>
          <p:nvPr/>
        </p:nvSpPr>
        <p:spPr>
          <a:xfrm>
            <a:off x="5673969" y="4510719"/>
            <a:ext cx="2897655" cy="448054"/>
          </a:xfrm>
          <a:prstGeom prst="rect">
            <a:avLst/>
          </a:prstGeom>
        </p:spPr>
        <p:txBody>
          <a:bodyPr wrap="square">
            <a:normAutofit/>
          </a:bodyPr>
          <a:lstStyle/>
          <a:p>
            <a:pPr algn="ctr"/>
            <a:r>
              <a:rPr lang="es-ES" dirty="0"/>
              <a:t>En 2007 se unió a WHATWG</a:t>
            </a:r>
          </a:p>
        </p:txBody>
      </p:sp>
      <p:sp>
        <p:nvSpPr>
          <p:cNvPr id="7" name="Rectángulo 6"/>
          <p:cNvSpPr/>
          <p:nvPr/>
        </p:nvSpPr>
        <p:spPr>
          <a:xfrm>
            <a:off x="5720861" y="2471876"/>
            <a:ext cx="2803870" cy="577000"/>
          </a:xfrm>
          <a:prstGeom prst="rect">
            <a:avLst/>
          </a:prstGeom>
        </p:spPr>
        <p:txBody>
          <a:bodyPr wrap="square">
            <a:normAutofit fontScale="92500" lnSpcReduction="10000"/>
          </a:bodyPr>
          <a:lstStyle/>
          <a:p>
            <a:r>
              <a:rPr lang="es-ES" dirty="0"/>
              <a:t>Trabajo rechazado finalmente por los miembros del W3C</a:t>
            </a:r>
          </a:p>
        </p:txBody>
      </p:sp>
      <p:sp>
        <p:nvSpPr>
          <p:cNvPr id="8" name="Rectángulo 7"/>
          <p:cNvSpPr/>
          <p:nvPr/>
        </p:nvSpPr>
        <p:spPr>
          <a:xfrm>
            <a:off x="974382" y="3396779"/>
            <a:ext cx="2317510" cy="1110908"/>
          </a:xfrm>
          <a:prstGeom prst="rect">
            <a:avLst/>
          </a:prstGeom>
        </p:spPr>
        <p:txBody>
          <a:bodyPr wrap="square">
            <a:normAutofit fontScale="92500" lnSpcReduction="10000"/>
          </a:bodyPr>
          <a:lstStyle/>
          <a:p>
            <a:pPr algn="ctr"/>
            <a:r>
              <a:rPr lang="es-ES" dirty="0"/>
              <a:t>proyecto liderado por </a:t>
            </a:r>
            <a:r>
              <a:rPr lang="es-ES" dirty="0" err="1"/>
              <a:t>Ian</a:t>
            </a:r>
            <a:r>
              <a:rPr lang="es-ES" dirty="0"/>
              <a:t> </a:t>
            </a:r>
            <a:r>
              <a:rPr lang="es-ES" dirty="0" err="1"/>
              <a:t>Hickson</a:t>
            </a:r>
            <a:r>
              <a:rPr lang="es-ES" dirty="0"/>
              <a:t> basado en la compatibilidad con tecnologías anteriores.</a:t>
            </a:r>
          </a:p>
        </p:txBody>
      </p:sp>
      <p:sp>
        <p:nvSpPr>
          <p:cNvPr id="9" name="Rectángulo 8"/>
          <p:cNvSpPr/>
          <p:nvPr/>
        </p:nvSpPr>
        <p:spPr>
          <a:xfrm>
            <a:off x="1790813" y="1392330"/>
            <a:ext cx="2052271" cy="646331"/>
          </a:xfrm>
          <a:prstGeom prst="rect">
            <a:avLst/>
          </a:prstGeom>
        </p:spPr>
        <p:txBody>
          <a:bodyPr wrap="square">
            <a:normAutofit/>
          </a:bodyPr>
          <a:lstStyle/>
          <a:p>
            <a:r>
              <a:rPr lang="es-ES" dirty="0"/>
              <a:t>2004: presenta las bases para HTML5</a:t>
            </a:r>
          </a:p>
        </p:txBody>
      </p:sp>
      <p:sp>
        <p:nvSpPr>
          <p:cNvPr id="10" name="Rectángulo 9"/>
          <p:cNvSpPr/>
          <p:nvPr/>
        </p:nvSpPr>
        <p:spPr>
          <a:xfrm>
            <a:off x="6446452" y="1323036"/>
            <a:ext cx="1830884"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normAutofit/>
          </a:bodyPr>
          <a:lstStyle/>
          <a:p>
            <a:r>
              <a:rPr lang="es-ES" dirty="0"/>
              <a:t>Preferencia al desarrollo del XHTML 2.0</a:t>
            </a:r>
          </a:p>
        </p:txBody>
      </p:sp>
      <p:cxnSp>
        <p:nvCxnSpPr>
          <p:cNvPr id="12" name="Conector recto de flecha 11"/>
          <p:cNvCxnSpPr/>
          <p:nvPr/>
        </p:nvCxnSpPr>
        <p:spPr>
          <a:xfrm>
            <a:off x="3868615" y="1901671"/>
            <a:ext cx="2577837" cy="210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Rectángulo 12"/>
          <p:cNvSpPr/>
          <p:nvPr/>
        </p:nvSpPr>
        <p:spPr>
          <a:xfrm>
            <a:off x="920482" y="2507584"/>
            <a:ext cx="258877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normAutofit/>
          </a:bodyPr>
          <a:lstStyle/>
          <a:p>
            <a:pPr algn="ctr"/>
            <a:r>
              <a:rPr lang="es-ES" dirty="0"/>
              <a:t>2004: WHATWG</a:t>
            </a:r>
          </a:p>
          <a:p>
            <a:pPr algn="ctr"/>
            <a:r>
              <a:rPr lang="es-ES" dirty="0"/>
              <a:t>(Opera + Apple y Mozilla)</a:t>
            </a:r>
          </a:p>
        </p:txBody>
      </p:sp>
      <p:sp>
        <p:nvSpPr>
          <p:cNvPr id="14" name="Rectángulo 13"/>
          <p:cNvSpPr/>
          <p:nvPr/>
        </p:nvSpPr>
        <p:spPr>
          <a:xfrm>
            <a:off x="5774311" y="3346710"/>
            <a:ext cx="2943680" cy="923330"/>
          </a:xfrm>
          <a:prstGeom prst="rect">
            <a:avLst/>
          </a:prstGeom>
        </p:spPr>
        <p:style>
          <a:lnRef idx="1">
            <a:schemeClr val="accent5"/>
          </a:lnRef>
          <a:fillRef idx="3">
            <a:schemeClr val="accent5"/>
          </a:fillRef>
          <a:effectRef idx="2">
            <a:schemeClr val="accent5"/>
          </a:effectRef>
          <a:fontRef idx="minor">
            <a:schemeClr val="lt1"/>
          </a:fontRef>
        </p:style>
        <p:txBody>
          <a:bodyPr wrap="square">
            <a:normAutofit/>
          </a:bodyPr>
          <a:lstStyle/>
          <a:p>
            <a:pPr algn="ctr"/>
            <a:r>
              <a:rPr lang="es-ES" dirty="0"/>
              <a:t>En 2006, el W3C se interesó de nuevo en el desarrollo de HTML 5</a:t>
            </a:r>
          </a:p>
        </p:txBody>
      </p:sp>
      <p:sp>
        <p:nvSpPr>
          <p:cNvPr id="16" name="Forma libre 15"/>
          <p:cNvSpPr/>
          <p:nvPr/>
        </p:nvSpPr>
        <p:spPr>
          <a:xfrm>
            <a:off x="5116778" y="1940962"/>
            <a:ext cx="604083" cy="840656"/>
          </a:xfrm>
          <a:custGeom>
            <a:avLst/>
            <a:gdLst>
              <a:gd name="connsiteX0" fmla="*/ 0 w 1043354"/>
              <a:gd name="connsiteY0" fmla="*/ 0 h 656492"/>
              <a:gd name="connsiteX1" fmla="*/ 0 w 1043354"/>
              <a:gd name="connsiteY1" fmla="*/ 656492 h 656492"/>
              <a:gd name="connsiteX2" fmla="*/ 1043354 w 1043354"/>
              <a:gd name="connsiteY2" fmla="*/ 656492 h 656492"/>
            </a:gdLst>
            <a:ahLst/>
            <a:cxnLst>
              <a:cxn ang="0">
                <a:pos x="connsiteX0" y="connsiteY0"/>
              </a:cxn>
              <a:cxn ang="0">
                <a:pos x="connsiteX1" y="connsiteY1"/>
              </a:cxn>
              <a:cxn ang="0">
                <a:pos x="connsiteX2" y="connsiteY2"/>
              </a:cxn>
            </a:cxnLst>
            <a:rect l="l" t="t" r="r" b="b"/>
            <a:pathLst>
              <a:path w="1043354" h="656492">
                <a:moveTo>
                  <a:pt x="0" y="0"/>
                </a:moveTo>
                <a:lnTo>
                  <a:pt x="0" y="656492"/>
                </a:lnTo>
                <a:lnTo>
                  <a:pt x="1043354" y="656492"/>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p>
        </p:txBody>
      </p:sp>
      <p:sp>
        <p:nvSpPr>
          <p:cNvPr id="17" name="Rectángulo 16"/>
          <p:cNvSpPr/>
          <p:nvPr/>
        </p:nvSpPr>
        <p:spPr>
          <a:xfrm>
            <a:off x="5438485" y="5568453"/>
            <a:ext cx="193444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normAutofit/>
          </a:bodyPr>
          <a:lstStyle/>
          <a:p>
            <a:pPr algn="ctr"/>
            <a:r>
              <a:rPr lang="es-ES" dirty="0">
                <a:solidFill>
                  <a:schemeClr val="dk1"/>
                </a:solidFill>
              </a:rPr>
              <a:t>Proyecto unificado</a:t>
            </a:r>
            <a:br>
              <a:rPr lang="es-ES" dirty="0">
                <a:solidFill>
                  <a:schemeClr val="dk1"/>
                </a:solidFill>
              </a:rPr>
            </a:br>
            <a:r>
              <a:rPr lang="es-ES" dirty="0">
                <a:solidFill>
                  <a:schemeClr val="dk1"/>
                </a:solidFill>
              </a:rPr>
              <a:t>de HTLM5</a:t>
            </a:r>
          </a:p>
        </p:txBody>
      </p:sp>
      <p:cxnSp>
        <p:nvCxnSpPr>
          <p:cNvPr id="21" name="Conector recto de flecha 20"/>
          <p:cNvCxnSpPr>
            <a:stCxn id="7" idx="2"/>
          </p:cNvCxnSpPr>
          <p:nvPr/>
        </p:nvCxnSpPr>
        <p:spPr>
          <a:xfrm>
            <a:off x="7122796" y="3048876"/>
            <a:ext cx="0" cy="2978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Forma libre 27"/>
          <p:cNvSpPr/>
          <p:nvPr/>
        </p:nvSpPr>
        <p:spPr>
          <a:xfrm>
            <a:off x="4719235" y="3907727"/>
            <a:ext cx="1048519" cy="1199921"/>
          </a:xfrm>
          <a:custGeom>
            <a:avLst/>
            <a:gdLst>
              <a:gd name="connsiteX0" fmla="*/ 0 w 1957754"/>
              <a:gd name="connsiteY0" fmla="*/ 11723 h 1031631"/>
              <a:gd name="connsiteX1" fmla="*/ 398585 w 1957754"/>
              <a:gd name="connsiteY1" fmla="*/ 0 h 1031631"/>
              <a:gd name="connsiteX2" fmla="*/ 398585 w 1957754"/>
              <a:gd name="connsiteY2" fmla="*/ 1008185 h 1031631"/>
              <a:gd name="connsiteX3" fmla="*/ 1547446 w 1957754"/>
              <a:gd name="connsiteY3" fmla="*/ 1031631 h 1031631"/>
              <a:gd name="connsiteX4" fmla="*/ 1524000 w 1957754"/>
              <a:gd name="connsiteY4" fmla="*/ 0 h 1031631"/>
              <a:gd name="connsiteX5" fmla="*/ 1957754 w 1957754"/>
              <a:gd name="connsiteY5" fmla="*/ 11723 h 1031631"/>
              <a:gd name="connsiteX0" fmla="*/ 0 w 1559169"/>
              <a:gd name="connsiteY0" fmla="*/ 0 h 1031631"/>
              <a:gd name="connsiteX1" fmla="*/ 0 w 1559169"/>
              <a:gd name="connsiteY1" fmla="*/ 1008185 h 1031631"/>
              <a:gd name="connsiteX2" fmla="*/ 1148861 w 1559169"/>
              <a:gd name="connsiteY2" fmla="*/ 1031631 h 1031631"/>
              <a:gd name="connsiteX3" fmla="*/ 1125415 w 1559169"/>
              <a:gd name="connsiteY3" fmla="*/ 0 h 1031631"/>
              <a:gd name="connsiteX4" fmla="*/ 1559169 w 1559169"/>
              <a:gd name="connsiteY4" fmla="*/ 11723 h 1031631"/>
              <a:gd name="connsiteX0" fmla="*/ 0 w 1559169"/>
              <a:gd name="connsiteY0" fmla="*/ 1008185 h 1031631"/>
              <a:gd name="connsiteX1" fmla="*/ 1148861 w 1559169"/>
              <a:gd name="connsiteY1" fmla="*/ 1031631 h 1031631"/>
              <a:gd name="connsiteX2" fmla="*/ 1125415 w 1559169"/>
              <a:gd name="connsiteY2" fmla="*/ 0 h 1031631"/>
              <a:gd name="connsiteX3" fmla="*/ 1559169 w 1559169"/>
              <a:gd name="connsiteY3" fmla="*/ 11723 h 1031631"/>
              <a:gd name="connsiteX0" fmla="*/ 0 w 914101"/>
              <a:gd name="connsiteY0" fmla="*/ 1008185 h 1031631"/>
              <a:gd name="connsiteX1" fmla="*/ 503793 w 914101"/>
              <a:gd name="connsiteY1" fmla="*/ 1031631 h 1031631"/>
              <a:gd name="connsiteX2" fmla="*/ 480347 w 914101"/>
              <a:gd name="connsiteY2" fmla="*/ 0 h 1031631"/>
              <a:gd name="connsiteX3" fmla="*/ 914101 w 914101"/>
              <a:gd name="connsiteY3" fmla="*/ 11723 h 1031631"/>
              <a:gd name="connsiteX0" fmla="*/ 0 w 945825"/>
              <a:gd name="connsiteY0" fmla="*/ 1031631 h 1031631"/>
              <a:gd name="connsiteX1" fmla="*/ 535517 w 945825"/>
              <a:gd name="connsiteY1" fmla="*/ 1031631 h 1031631"/>
              <a:gd name="connsiteX2" fmla="*/ 512071 w 945825"/>
              <a:gd name="connsiteY2" fmla="*/ 0 h 1031631"/>
              <a:gd name="connsiteX3" fmla="*/ 945825 w 945825"/>
              <a:gd name="connsiteY3" fmla="*/ 11723 h 1031631"/>
            </a:gdLst>
            <a:ahLst/>
            <a:cxnLst>
              <a:cxn ang="0">
                <a:pos x="connsiteX0" y="connsiteY0"/>
              </a:cxn>
              <a:cxn ang="0">
                <a:pos x="connsiteX1" y="connsiteY1"/>
              </a:cxn>
              <a:cxn ang="0">
                <a:pos x="connsiteX2" y="connsiteY2"/>
              </a:cxn>
              <a:cxn ang="0">
                <a:pos x="connsiteX3" y="connsiteY3"/>
              </a:cxn>
            </a:cxnLst>
            <a:rect l="l" t="t" r="r" b="b"/>
            <a:pathLst>
              <a:path w="945825" h="1031631">
                <a:moveTo>
                  <a:pt x="0" y="1031631"/>
                </a:moveTo>
                <a:lnTo>
                  <a:pt x="535517" y="1031631"/>
                </a:lnTo>
                <a:lnTo>
                  <a:pt x="512071" y="0"/>
                </a:lnTo>
                <a:lnTo>
                  <a:pt x="945825" y="11723"/>
                </a:ln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ES"/>
          </a:p>
        </p:txBody>
      </p:sp>
      <p:sp>
        <p:nvSpPr>
          <p:cNvPr id="29" name="Forma libre 28"/>
          <p:cNvSpPr/>
          <p:nvPr/>
        </p:nvSpPr>
        <p:spPr>
          <a:xfrm>
            <a:off x="4712678" y="5107647"/>
            <a:ext cx="497272" cy="648383"/>
          </a:xfrm>
          <a:custGeom>
            <a:avLst/>
            <a:gdLst>
              <a:gd name="connsiteX0" fmla="*/ 0 w 726831"/>
              <a:gd name="connsiteY0" fmla="*/ 0 h 1172308"/>
              <a:gd name="connsiteX1" fmla="*/ 23446 w 726831"/>
              <a:gd name="connsiteY1" fmla="*/ 1172308 h 1172308"/>
              <a:gd name="connsiteX2" fmla="*/ 726831 w 726831"/>
              <a:gd name="connsiteY2" fmla="*/ 1172308 h 1172308"/>
            </a:gdLst>
            <a:ahLst/>
            <a:cxnLst>
              <a:cxn ang="0">
                <a:pos x="connsiteX0" y="connsiteY0"/>
              </a:cxn>
              <a:cxn ang="0">
                <a:pos x="connsiteX1" y="connsiteY1"/>
              </a:cxn>
              <a:cxn ang="0">
                <a:pos x="connsiteX2" y="connsiteY2"/>
              </a:cxn>
            </a:cxnLst>
            <a:rect l="l" t="t" r="r" b="b"/>
            <a:pathLst>
              <a:path w="726831" h="1172308">
                <a:moveTo>
                  <a:pt x="0" y="0"/>
                </a:moveTo>
                <a:lnTo>
                  <a:pt x="23446" y="1172308"/>
                </a:lnTo>
                <a:lnTo>
                  <a:pt x="726831" y="1172308"/>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p:cNvSpPr/>
          <p:nvPr/>
        </p:nvSpPr>
        <p:spPr>
          <a:xfrm>
            <a:off x="540123" y="1530829"/>
            <a:ext cx="68069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t>WC3 </a:t>
            </a:r>
          </a:p>
        </p:txBody>
      </p:sp>
      <p:cxnSp>
        <p:nvCxnSpPr>
          <p:cNvPr id="35" name="Conector recto de flecha 34"/>
          <p:cNvCxnSpPr>
            <a:stCxn id="33" idx="3"/>
            <a:endCxn id="9" idx="1"/>
          </p:cNvCxnSpPr>
          <p:nvPr/>
        </p:nvCxnSpPr>
        <p:spPr>
          <a:xfrm>
            <a:off x="1220822" y="1715495"/>
            <a:ext cx="569991"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Forma libre 37"/>
          <p:cNvSpPr/>
          <p:nvPr/>
        </p:nvSpPr>
        <p:spPr>
          <a:xfrm>
            <a:off x="3516923" y="2878216"/>
            <a:ext cx="1207477" cy="2234750"/>
          </a:xfrm>
          <a:custGeom>
            <a:avLst/>
            <a:gdLst>
              <a:gd name="connsiteX0" fmla="*/ 0 w 1172308"/>
              <a:gd name="connsiteY0" fmla="*/ 0 h 574431"/>
              <a:gd name="connsiteX1" fmla="*/ 539262 w 1172308"/>
              <a:gd name="connsiteY1" fmla="*/ 0 h 574431"/>
              <a:gd name="connsiteX2" fmla="*/ 550985 w 1172308"/>
              <a:gd name="connsiteY2" fmla="*/ 539262 h 574431"/>
              <a:gd name="connsiteX3" fmla="*/ 1172308 w 1172308"/>
              <a:gd name="connsiteY3" fmla="*/ 574431 h 574431"/>
              <a:gd name="connsiteX0" fmla="*/ 0 w 1172308"/>
              <a:gd name="connsiteY0" fmla="*/ 0 h 574431"/>
              <a:gd name="connsiteX1" fmla="*/ 539262 w 1172308"/>
              <a:gd name="connsiteY1" fmla="*/ 0 h 574431"/>
              <a:gd name="connsiteX2" fmla="*/ 550985 w 1172308"/>
              <a:gd name="connsiteY2" fmla="*/ 550985 h 574431"/>
              <a:gd name="connsiteX3" fmla="*/ 1172308 w 1172308"/>
              <a:gd name="connsiteY3" fmla="*/ 574431 h 574431"/>
              <a:gd name="connsiteX0" fmla="*/ 0 w 1207477"/>
              <a:gd name="connsiteY0" fmla="*/ 0 h 574431"/>
              <a:gd name="connsiteX1" fmla="*/ 539262 w 1207477"/>
              <a:gd name="connsiteY1" fmla="*/ 0 h 574431"/>
              <a:gd name="connsiteX2" fmla="*/ 550985 w 1207477"/>
              <a:gd name="connsiteY2" fmla="*/ 550985 h 574431"/>
              <a:gd name="connsiteX3" fmla="*/ 1207477 w 1207477"/>
              <a:gd name="connsiteY3" fmla="*/ 574431 h 574431"/>
              <a:gd name="connsiteX0" fmla="*/ 0 w 1207477"/>
              <a:gd name="connsiteY0" fmla="*/ 0 h 575801"/>
              <a:gd name="connsiteX1" fmla="*/ 539262 w 1207477"/>
              <a:gd name="connsiteY1" fmla="*/ 0 h 575801"/>
              <a:gd name="connsiteX2" fmla="*/ 536470 w 1207477"/>
              <a:gd name="connsiteY2" fmla="*/ 573423 h 575801"/>
              <a:gd name="connsiteX3" fmla="*/ 1207477 w 1207477"/>
              <a:gd name="connsiteY3" fmla="*/ 574431 h 575801"/>
            </a:gdLst>
            <a:ahLst/>
            <a:cxnLst>
              <a:cxn ang="0">
                <a:pos x="connsiteX0" y="connsiteY0"/>
              </a:cxn>
              <a:cxn ang="0">
                <a:pos x="connsiteX1" y="connsiteY1"/>
              </a:cxn>
              <a:cxn ang="0">
                <a:pos x="connsiteX2" y="connsiteY2"/>
              </a:cxn>
              <a:cxn ang="0">
                <a:pos x="connsiteX3" y="connsiteY3"/>
              </a:cxn>
            </a:cxnLst>
            <a:rect l="l" t="t" r="r" b="b"/>
            <a:pathLst>
              <a:path w="1207477" h="575801">
                <a:moveTo>
                  <a:pt x="0" y="0"/>
                </a:moveTo>
                <a:lnTo>
                  <a:pt x="539262" y="0"/>
                </a:lnTo>
                <a:cubicBezTo>
                  <a:pt x="538331" y="191141"/>
                  <a:pt x="537401" y="382282"/>
                  <a:pt x="536470" y="573423"/>
                </a:cubicBezTo>
                <a:cubicBezTo>
                  <a:pt x="755301" y="581238"/>
                  <a:pt x="988646" y="566616"/>
                  <a:pt x="1207477" y="5744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p:cNvSpPr txBox="1"/>
          <p:nvPr/>
        </p:nvSpPr>
        <p:spPr>
          <a:xfrm>
            <a:off x="1335675" y="4707903"/>
            <a:ext cx="1594924" cy="646331"/>
          </a:xfrm>
          <a:prstGeom prst="rect">
            <a:avLst/>
          </a:prstGeom>
          <a:noFill/>
        </p:spPr>
        <p:txBody>
          <a:bodyPr wrap="none" rtlCol="0">
            <a:spAutoFit/>
          </a:bodyPr>
          <a:lstStyle/>
          <a:p>
            <a:r>
              <a:rPr lang="es-ES" dirty="0"/>
              <a:t>Web </a:t>
            </a:r>
            <a:r>
              <a:rPr lang="es-ES" dirty="0" err="1"/>
              <a:t>Forms</a:t>
            </a:r>
            <a:r>
              <a:rPr lang="es-ES" dirty="0"/>
              <a:t> 2.0</a:t>
            </a:r>
          </a:p>
          <a:p>
            <a:r>
              <a:rPr lang="es-ES" dirty="0"/>
              <a:t>Web Apps 1.0</a:t>
            </a:r>
          </a:p>
        </p:txBody>
      </p:sp>
      <p:cxnSp>
        <p:nvCxnSpPr>
          <p:cNvPr id="19" name="Conector recto de flecha 18"/>
          <p:cNvCxnSpPr>
            <a:stCxn id="15" idx="2"/>
          </p:cNvCxnSpPr>
          <p:nvPr/>
        </p:nvCxnSpPr>
        <p:spPr>
          <a:xfrm>
            <a:off x="2133137" y="5354234"/>
            <a:ext cx="0" cy="401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1706577" y="5815899"/>
            <a:ext cx="853119" cy="369332"/>
          </a:xfrm>
          <a:prstGeom prst="rect">
            <a:avLst/>
          </a:prstGeom>
          <a:noFill/>
        </p:spPr>
        <p:txBody>
          <a:bodyPr wrap="none" rtlCol="0">
            <a:spAutoFit/>
          </a:bodyPr>
          <a:lstStyle/>
          <a:p>
            <a:r>
              <a:rPr lang="es-ES" dirty="0"/>
              <a:t>HTML5</a:t>
            </a:r>
          </a:p>
        </p:txBody>
      </p:sp>
    </p:spTree>
    <p:extLst>
      <p:ext uri="{BB962C8B-B14F-4D97-AF65-F5344CB8AC3E}">
        <p14:creationId xmlns:p14="http://schemas.microsoft.com/office/powerpoint/2010/main" val="1213160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a:t>webpagetest</a:t>
            </a:r>
            <a:endParaRPr lang="es-ES" dirty="0"/>
          </a:p>
        </p:txBody>
      </p:sp>
      <p:pic>
        <p:nvPicPr>
          <p:cNvPr id="3" name="Imagen 2"/>
          <p:cNvPicPr>
            <a:picLocks noChangeAspect="1"/>
          </p:cNvPicPr>
          <p:nvPr/>
        </p:nvPicPr>
        <p:blipFill>
          <a:blip r:embed="rId2"/>
          <a:stretch>
            <a:fillRect/>
          </a:stretch>
        </p:blipFill>
        <p:spPr>
          <a:xfrm>
            <a:off x="947499" y="1219200"/>
            <a:ext cx="7249001" cy="4724400"/>
          </a:xfrm>
          <a:prstGeom prst="rect">
            <a:avLst/>
          </a:prstGeom>
        </p:spPr>
      </p:pic>
      <p:sp>
        <p:nvSpPr>
          <p:cNvPr id="4" name="Rectángulo 3"/>
          <p:cNvSpPr/>
          <p:nvPr/>
        </p:nvSpPr>
        <p:spPr>
          <a:xfrm>
            <a:off x="2710072" y="6159499"/>
            <a:ext cx="3075714" cy="369332"/>
          </a:xfrm>
          <a:prstGeom prst="rect">
            <a:avLst/>
          </a:prstGeom>
        </p:spPr>
        <p:txBody>
          <a:bodyPr wrap="none">
            <a:spAutoFit/>
          </a:bodyPr>
          <a:lstStyle/>
          <a:p>
            <a:r>
              <a:rPr lang="es-ES" dirty="0">
                <a:hlinkClick r:id="rId3"/>
              </a:rPr>
              <a:t>http://www.webpagetest.org/</a:t>
            </a:r>
            <a:r>
              <a:rPr lang="es-ES" dirty="0"/>
              <a:t> </a:t>
            </a:r>
          </a:p>
        </p:txBody>
      </p:sp>
    </p:spTree>
    <p:extLst>
      <p:ext uri="{BB962C8B-B14F-4D97-AF65-F5344CB8AC3E}">
        <p14:creationId xmlns:p14="http://schemas.microsoft.com/office/powerpoint/2010/main" val="1309699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Herramientas del navegador</a:t>
            </a:r>
          </a:p>
        </p:txBody>
      </p:sp>
      <p:pic>
        <p:nvPicPr>
          <p:cNvPr id="3" name="Imagen 2"/>
          <p:cNvPicPr>
            <a:picLocks noChangeAspect="1"/>
          </p:cNvPicPr>
          <p:nvPr/>
        </p:nvPicPr>
        <p:blipFill>
          <a:blip r:embed="rId2"/>
          <a:stretch>
            <a:fillRect/>
          </a:stretch>
        </p:blipFill>
        <p:spPr>
          <a:xfrm>
            <a:off x="731390" y="1313859"/>
            <a:ext cx="7681220" cy="5193621"/>
          </a:xfrm>
          <a:prstGeom prst="rect">
            <a:avLst/>
          </a:prstGeom>
        </p:spPr>
      </p:pic>
    </p:spTree>
    <p:extLst>
      <p:ext uri="{BB962C8B-B14F-4D97-AF65-F5344CB8AC3E}">
        <p14:creationId xmlns:p14="http://schemas.microsoft.com/office/powerpoint/2010/main" val="2227277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Optimizar protocolos</a:t>
            </a:r>
          </a:p>
        </p:txBody>
      </p:sp>
      <p:sp>
        <p:nvSpPr>
          <p:cNvPr id="3" name="Rectángulo 2"/>
          <p:cNvSpPr/>
          <p:nvPr/>
        </p:nvSpPr>
        <p:spPr>
          <a:xfrm>
            <a:off x="2987674" y="1534975"/>
            <a:ext cx="5150485" cy="1754326"/>
          </a:xfrm>
          <a:prstGeom prst="rect">
            <a:avLst/>
          </a:prstGeom>
        </p:spPr>
        <p:txBody>
          <a:bodyPr wrap="square">
            <a:spAutoFit/>
          </a:bodyPr>
          <a:lstStyle/>
          <a:p>
            <a:pPr marL="285750" indent="-285750">
              <a:buFont typeface="Arial" panose="020B0604020202020204" pitchFamily="34" charset="0"/>
              <a:buChar char="•"/>
            </a:pPr>
            <a:r>
              <a:rPr lang="es-ES" dirty="0"/>
              <a:t>Combinar varios CSS o JS en uno</a:t>
            </a:r>
          </a:p>
          <a:p>
            <a:pPr marL="285750" indent="-285750">
              <a:buFont typeface="Arial" panose="020B0604020202020204" pitchFamily="34" charset="0"/>
              <a:buChar char="•"/>
            </a:pPr>
            <a:r>
              <a:rPr lang="es-ES" dirty="0"/>
              <a:t>Combinar imágenes o iconos en CSS </a:t>
            </a:r>
            <a:r>
              <a:rPr lang="es-ES" dirty="0" err="1"/>
              <a:t>Sprites</a:t>
            </a:r>
            <a:endParaRPr lang="es-ES" dirty="0"/>
          </a:p>
          <a:p>
            <a:pPr marL="285750" indent="-285750">
              <a:buFont typeface="Arial" panose="020B0604020202020204" pitchFamily="34" charset="0"/>
              <a:buChar char="•"/>
            </a:pPr>
            <a:r>
              <a:rPr lang="es-ES" dirty="0"/>
              <a:t>Incluir imágenes en HTML o CSS con el método “data:”</a:t>
            </a:r>
          </a:p>
          <a:p>
            <a:pPr marL="285750" indent="-285750">
              <a:buFont typeface="Arial" panose="020B0604020202020204" pitchFamily="34" charset="0"/>
              <a:buChar char="•"/>
            </a:pPr>
            <a:r>
              <a:rPr lang="es-ES" dirty="0"/>
              <a:t>Uso de GET en peticiones AJAX</a:t>
            </a:r>
          </a:p>
          <a:p>
            <a:pPr marL="285750" indent="-285750">
              <a:buFont typeface="Arial" panose="020B0604020202020204" pitchFamily="34" charset="0"/>
              <a:buChar char="•"/>
            </a:pPr>
            <a:r>
              <a:rPr lang="es-ES" dirty="0"/>
              <a:t>Uso de JSON en peticiones AJAX</a:t>
            </a:r>
          </a:p>
        </p:txBody>
      </p:sp>
      <p:sp>
        <p:nvSpPr>
          <p:cNvPr id="4" name="Rectángulo 3"/>
          <p:cNvSpPr/>
          <p:nvPr/>
        </p:nvSpPr>
        <p:spPr>
          <a:xfrm>
            <a:off x="2987674" y="3818275"/>
            <a:ext cx="4993640" cy="2031325"/>
          </a:xfrm>
          <a:prstGeom prst="rect">
            <a:avLst/>
          </a:prstGeom>
        </p:spPr>
        <p:txBody>
          <a:bodyPr wrap="square">
            <a:spAutoFit/>
          </a:bodyPr>
          <a:lstStyle/>
          <a:p>
            <a:pPr marL="285750" indent="-285750">
              <a:buFont typeface="Arial" panose="020B0604020202020204" pitchFamily="34" charset="0"/>
              <a:buChar char="•"/>
            </a:pPr>
            <a:r>
              <a:rPr lang="es-ES" dirty="0"/>
              <a:t>Mejor una grande que muchas pequeñas</a:t>
            </a:r>
          </a:p>
          <a:p>
            <a:pPr marL="285750" indent="-285750">
              <a:buFont typeface="Arial" panose="020B0604020202020204" pitchFamily="34" charset="0"/>
              <a:buChar char="•"/>
            </a:pPr>
            <a:r>
              <a:rPr lang="es-ES" dirty="0"/>
              <a:t>Incluir los CSS en la parte superior</a:t>
            </a:r>
          </a:p>
          <a:p>
            <a:pPr marL="285750" indent="-285750">
              <a:buFont typeface="Arial" panose="020B0604020202020204" pitchFamily="34" charset="0"/>
              <a:buChar char="•"/>
            </a:pPr>
            <a:r>
              <a:rPr lang="es-ES" dirty="0"/>
              <a:t>Incluir los JS en la parte inferior</a:t>
            </a:r>
          </a:p>
          <a:p>
            <a:pPr marL="285750" indent="-285750">
              <a:buFont typeface="Arial" panose="020B0604020202020204" pitchFamily="34" charset="0"/>
              <a:buChar char="•"/>
            </a:pPr>
            <a:r>
              <a:rPr lang="es-ES" dirty="0"/>
              <a:t>Uso del atributo «DEFER» para scripts que sin «</a:t>
            </a:r>
            <a:r>
              <a:rPr lang="es-ES" dirty="0" err="1"/>
              <a:t>document.write</a:t>
            </a:r>
            <a:r>
              <a:rPr lang="es-ES" dirty="0"/>
              <a:t>»</a:t>
            </a:r>
          </a:p>
          <a:p>
            <a:pPr marL="285750" indent="-285750">
              <a:buFont typeface="Arial" panose="020B0604020202020204" pitchFamily="34" charset="0"/>
              <a:buChar char="•"/>
            </a:pPr>
            <a:r>
              <a:rPr lang="es-ES" dirty="0"/>
              <a:t>Uso de «non-</a:t>
            </a:r>
            <a:r>
              <a:rPr lang="es-ES" dirty="0" err="1"/>
              <a:t>blocking</a:t>
            </a:r>
            <a:r>
              <a:rPr lang="es-ES" dirty="0"/>
              <a:t> scripts»</a:t>
            </a:r>
          </a:p>
          <a:p>
            <a:pPr marL="285750" indent="-285750">
              <a:buFont typeface="Arial" panose="020B0604020202020204" pitchFamily="34" charset="0"/>
              <a:buChar char="•"/>
            </a:pPr>
            <a:r>
              <a:rPr lang="es-ES" dirty="0"/>
              <a:t>Evitar enlaces a contenidos «404 </a:t>
            </a:r>
            <a:r>
              <a:rPr lang="es-ES" dirty="0" err="1"/>
              <a:t>Not</a:t>
            </a:r>
            <a:r>
              <a:rPr lang="es-ES" dirty="0"/>
              <a:t> </a:t>
            </a:r>
            <a:r>
              <a:rPr lang="es-ES" dirty="0" err="1"/>
              <a:t>Found</a:t>
            </a:r>
            <a:r>
              <a:rPr lang="es-ES" dirty="0"/>
              <a:t>»</a:t>
            </a:r>
          </a:p>
        </p:txBody>
      </p:sp>
      <p:sp>
        <p:nvSpPr>
          <p:cNvPr id="5" name="Rectángulo 4"/>
          <p:cNvSpPr/>
          <p:nvPr/>
        </p:nvSpPr>
        <p:spPr>
          <a:xfrm>
            <a:off x="735331" y="2088972"/>
            <a:ext cx="1215389" cy="923330"/>
          </a:xfrm>
          <a:prstGeom prst="rect">
            <a:avLst/>
          </a:prstGeom>
        </p:spPr>
        <p:txBody>
          <a:bodyPr wrap="square">
            <a:spAutoFit/>
          </a:bodyPr>
          <a:lstStyle/>
          <a:p>
            <a:pPr algn="ctr"/>
            <a:r>
              <a:rPr lang="es-ES" dirty="0"/>
              <a:t>Reducir peticiones</a:t>
            </a:r>
          </a:p>
          <a:p>
            <a:pPr algn="ctr"/>
            <a:r>
              <a:rPr lang="es-ES" dirty="0"/>
              <a:t>HTTP</a:t>
            </a:r>
          </a:p>
        </p:txBody>
      </p:sp>
      <p:sp>
        <p:nvSpPr>
          <p:cNvPr id="6" name="Rectángulo 5"/>
          <p:cNvSpPr/>
          <p:nvPr/>
        </p:nvSpPr>
        <p:spPr>
          <a:xfrm>
            <a:off x="627447" y="4096822"/>
            <a:ext cx="1323273" cy="923330"/>
          </a:xfrm>
          <a:prstGeom prst="rect">
            <a:avLst/>
          </a:prstGeom>
        </p:spPr>
        <p:txBody>
          <a:bodyPr wrap="square">
            <a:spAutoFit/>
          </a:bodyPr>
          <a:lstStyle/>
          <a:p>
            <a:pPr algn="ctr"/>
            <a:r>
              <a:rPr lang="es-ES" dirty="0"/>
              <a:t>Paralelizar peticiones </a:t>
            </a:r>
          </a:p>
          <a:p>
            <a:pPr algn="ctr"/>
            <a:r>
              <a:rPr lang="es-ES" dirty="0"/>
              <a:t>HTTP</a:t>
            </a:r>
          </a:p>
        </p:txBody>
      </p:sp>
    </p:spTree>
    <p:extLst>
      <p:ext uri="{BB962C8B-B14F-4D97-AF65-F5344CB8AC3E}">
        <p14:creationId xmlns:p14="http://schemas.microsoft.com/office/powerpoint/2010/main" val="291688495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Optimizar protocolos</a:t>
            </a:r>
          </a:p>
        </p:txBody>
      </p:sp>
      <p:sp>
        <p:nvSpPr>
          <p:cNvPr id="3" name="Rectángulo 2"/>
          <p:cNvSpPr/>
          <p:nvPr/>
        </p:nvSpPr>
        <p:spPr>
          <a:xfrm>
            <a:off x="3293109" y="3910608"/>
            <a:ext cx="4572000" cy="1477328"/>
          </a:xfrm>
          <a:prstGeom prst="rect">
            <a:avLst/>
          </a:prstGeom>
        </p:spPr>
        <p:txBody>
          <a:bodyPr>
            <a:spAutoFit/>
          </a:bodyPr>
          <a:lstStyle/>
          <a:p>
            <a:pPr marL="285750" indent="-285750">
              <a:buFont typeface="Arial" panose="020B0604020202020204" pitchFamily="34" charset="0"/>
              <a:buChar char="•"/>
            </a:pPr>
            <a:r>
              <a:rPr lang="es-ES" dirty="0"/>
              <a:t>Minimizar las peticiones externas</a:t>
            </a:r>
          </a:p>
          <a:p>
            <a:pPr marL="285750" indent="-285750">
              <a:buFont typeface="Arial" panose="020B0604020202020204" pitchFamily="34" charset="0"/>
              <a:buChar char="•"/>
            </a:pPr>
            <a:r>
              <a:rPr lang="es-ES" dirty="0"/>
              <a:t>Uso de </a:t>
            </a:r>
            <a:r>
              <a:rPr lang="es-ES" dirty="0" err="1"/>
              <a:t>scrips</a:t>
            </a:r>
            <a:r>
              <a:rPr lang="es-ES" dirty="0"/>
              <a:t> asíncronos</a:t>
            </a:r>
          </a:p>
          <a:p>
            <a:pPr marL="285750" indent="-285750">
              <a:buFont typeface="Arial" panose="020B0604020202020204" pitchFamily="34" charset="0"/>
              <a:buChar char="•"/>
            </a:pPr>
            <a:r>
              <a:rPr lang="es-ES" dirty="0"/>
              <a:t>Reducir el uso de CNAME ("alias")</a:t>
            </a:r>
          </a:p>
          <a:p>
            <a:pPr marL="285750" indent="-285750">
              <a:buFont typeface="Arial" panose="020B0604020202020204" pitchFamily="34" charset="0"/>
              <a:buChar char="•"/>
            </a:pPr>
            <a:r>
              <a:rPr lang="es-ES" dirty="0"/>
              <a:t>Configuración de los DNS adecuadamente</a:t>
            </a:r>
          </a:p>
          <a:p>
            <a:pPr marL="285750" indent="-285750">
              <a:buFont typeface="Arial" panose="020B0604020202020204" pitchFamily="34" charset="0"/>
              <a:buChar char="•"/>
            </a:pPr>
            <a:r>
              <a:rPr lang="es-ES" dirty="0"/>
              <a:t>DNS </a:t>
            </a:r>
            <a:r>
              <a:rPr lang="es-ES" dirty="0" err="1"/>
              <a:t>prefetching</a:t>
            </a:r>
            <a:r>
              <a:rPr lang="es-ES" dirty="0"/>
              <a:t> (peticiones anticipadas)</a:t>
            </a:r>
          </a:p>
        </p:txBody>
      </p:sp>
      <p:sp>
        <p:nvSpPr>
          <p:cNvPr id="4" name="Rectángulo 3"/>
          <p:cNvSpPr/>
          <p:nvPr/>
        </p:nvSpPr>
        <p:spPr>
          <a:xfrm>
            <a:off x="1133960" y="4187607"/>
            <a:ext cx="1381910" cy="923330"/>
          </a:xfrm>
          <a:prstGeom prst="rect">
            <a:avLst/>
          </a:prstGeom>
        </p:spPr>
        <p:txBody>
          <a:bodyPr wrap="square">
            <a:spAutoFit/>
          </a:bodyPr>
          <a:lstStyle/>
          <a:p>
            <a:pPr algn="ctr"/>
            <a:r>
              <a:rPr lang="es-ES" dirty="0"/>
              <a:t>Reducir las peticiones DNS</a:t>
            </a:r>
          </a:p>
        </p:txBody>
      </p:sp>
      <p:sp>
        <p:nvSpPr>
          <p:cNvPr id="5" name="CuadroTexto 4"/>
          <p:cNvSpPr txBox="1"/>
          <p:nvPr/>
        </p:nvSpPr>
        <p:spPr>
          <a:xfrm>
            <a:off x="1007110" y="1949122"/>
            <a:ext cx="1859280" cy="646331"/>
          </a:xfrm>
          <a:prstGeom prst="rect">
            <a:avLst/>
          </a:prstGeom>
          <a:noFill/>
        </p:spPr>
        <p:txBody>
          <a:bodyPr wrap="square" rtlCol="0">
            <a:spAutoFit/>
          </a:bodyPr>
          <a:lstStyle/>
          <a:p>
            <a:pPr algn="ctr"/>
            <a:r>
              <a:rPr lang="es-ES" dirty="0"/>
              <a:t>evitar / reducir las redirecciones</a:t>
            </a:r>
          </a:p>
        </p:txBody>
      </p:sp>
      <p:sp>
        <p:nvSpPr>
          <p:cNvPr id="6" name="Rectángulo 5"/>
          <p:cNvSpPr/>
          <p:nvPr/>
        </p:nvSpPr>
        <p:spPr>
          <a:xfrm>
            <a:off x="3293109" y="1610271"/>
            <a:ext cx="4572000" cy="1477328"/>
          </a:xfrm>
          <a:prstGeom prst="rect">
            <a:avLst/>
          </a:prstGeom>
        </p:spPr>
        <p:txBody>
          <a:bodyPr>
            <a:spAutoFit/>
          </a:bodyPr>
          <a:lstStyle/>
          <a:p>
            <a:pPr marL="285750" indent="-285750">
              <a:buFont typeface="Arial" panose="020B0604020202020204" pitchFamily="34" charset="0"/>
              <a:buChar char="•"/>
            </a:pPr>
            <a:r>
              <a:rPr lang="es-ES" dirty="0"/>
              <a:t>Ficheros con redirecciones  acompañadas de “Expires” o “Cache-Control” </a:t>
            </a:r>
          </a:p>
          <a:p>
            <a:pPr marL="285750" indent="-285750">
              <a:buFont typeface="Arial" panose="020B0604020202020204" pitchFamily="34" charset="0"/>
              <a:buChar char="•"/>
            </a:pPr>
            <a:r>
              <a:rPr lang="es-ES" dirty="0"/>
              <a:t>En Apache </a:t>
            </a:r>
            <a:r>
              <a:rPr lang="es-ES" dirty="0" err="1"/>
              <a:t>rewrite</a:t>
            </a:r>
            <a:r>
              <a:rPr lang="es-ES" dirty="0"/>
              <a:t>, automatizar la barra “/” al final de URL</a:t>
            </a:r>
          </a:p>
          <a:p>
            <a:pPr marL="285750" indent="-285750">
              <a:buFont typeface="Arial" panose="020B0604020202020204" pitchFamily="34" charset="0"/>
              <a:buChar char="•"/>
            </a:pPr>
            <a:r>
              <a:rPr lang="es-ES" dirty="0"/>
              <a:t>Uso del Meta-</a:t>
            </a:r>
            <a:r>
              <a:rPr lang="es-ES" dirty="0" err="1"/>
              <a:t>Refresh</a:t>
            </a:r>
            <a:endParaRPr lang="es-ES" dirty="0"/>
          </a:p>
        </p:txBody>
      </p:sp>
    </p:spTree>
    <p:extLst>
      <p:ext uri="{BB962C8B-B14F-4D97-AF65-F5344CB8AC3E}">
        <p14:creationId xmlns:p14="http://schemas.microsoft.com/office/powerpoint/2010/main" val="13905009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Optimizar marcado, estilos y JS</a:t>
            </a:r>
          </a:p>
        </p:txBody>
      </p:sp>
      <p:sp>
        <p:nvSpPr>
          <p:cNvPr id="3" name="Rectángulo 2"/>
          <p:cNvSpPr/>
          <p:nvPr/>
        </p:nvSpPr>
        <p:spPr>
          <a:xfrm>
            <a:off x="1640205" y="3594219"/>
            <a:ext cx="6229350" cy="646331"/>
          </a:xfrm>
          <a:prstGeom prst="rect">
            <a:avLst/>
          </a:prstGeom>
        </p:spPr>
        <p:txBody>
          <a:bodyPr wrap="square">
            <a:spAutoFit/>
          </a:bodyPr>
          <a:lstStyle/>
          <a:p>
            <a:pPr marL="285750" indent="-285750">
              <a:buFont typeface="Arial" panose="020B0604020202020204" pitchFamily="34" charset="0"/>
              <a:buChar char="•"/>
            </a:pPr>
            <a:r>
              <a:rPr lang="es-ES" dirty="0"/>
              <a:t>Ficheros .CSS y .JS </a:t>
            </a:r>
            <a:r>
              <a:rPr lang="es-ES" dirty="0" err="1"/>
              <a:t>cacheables</a:t>
            </a:r>
            <a:r>
              <a:rPr lang="es-ES" dirty="0"/>
              <a:t> / un archivo único </a:t>
            </a:r>
          </a:p>
          <a:p>
            <a:pPr marL="285750" indent="-285750">
              <a:buFont typeface="Arial" panose="020B0604020202020204" pitchFamily="34" charset="0"/>
              <a:buChar char="•"/>
            </a:pPr>
            <a:r>
              <a:rPr lang="es-ES" dirty="0"/>
              <a:t>Mejor usar el </a:t>
            </a:r>
            <a:r>
              <a:rPr lang="es-ES" dirty="0" err="1"/>
              <a:t>tag</a:t>
            </a:r>
            <a:r>
              <a:rPr lang="es-ES" dirty="0"/>
              <a:t> &lt;link&gt; en vez de @</a:t>
            </a:r>
            <a:r>
              <a:rPr lang="es-ES" dirty="0" err="1"/>
              <a:t>import</a:t>
            </a:r>
            <a:r>
              <a:rPr lang="es-ES" dirty="0"/>
              <a:t> para los CSS </a:t>
            </a:r>
          </a:p>
        </p:txBody>
      </p:sp>
      <p:sp>
        <p:nvSpPr>
          <p:cNvPr id="4" name="Rectángulo 3"/>
          <p:cNvSpPr/>
          <p:nvPr/>
        </p:nvSpPr>
        <p:spPr>
          <a:xfrm>
            <a:off x="924095" y="3186669"/>
            <a:ext cx="3149260" cy="369332"/>
          </a:xfrm>
          <a:prstGeom prst="rect">
            <a:avLst/>
          </a:prstGeom>
        </p:spPr>
        <p:txBody>
          <a:bodyPr wrap="none">
            <a:spAutoFit/>
          </a:bodyPr>
          <a:lstStyle/>
          <a:p>
            <a:r>
              <a:rPr lang="es-ES" dirty="0"/>
              <a:t>Externalizar contenidos CSS y JS</a:t>
            </a:r>
          </a:p>
        </p:txBody>
      </p:sp>
      <p:sp>
        <p:nvSpPr>
          <p:cNvPr id="5" name="Rectángulo 4"/>
          <p:cNvSpPr/>
          <p:nvPr/>
        </p:nvSpPr>
        <p:spPr>
          <a:xfrm>
            <a:off x="1640205" y="5008920"/>
            <a:ext cx="5019675" cy="923330"/>
          </a:xfrm>
          <a:prstGeom prst="rect">
            <a:avLst/>
          </a:prstGeom>
        </p:spPr>
        <p:txBody>
          <a:bodyPr wrap="square">
            <a:spAutoFit/>
          </a:bodyPr>
          <a:lstStyle/>
          <a:p>
            <a:pPr marL="285750" indent="-285750">
              <a:buFont typeface="Arial" panose="020B0604020202020204" pitchFamily="34" charset="0"/>
              <a:buChar char="•"/>
            </a:pPr>
            <a:r>
              <a:rPr lang="es-ES" dirty="0"/>
              <a:t>Reducir el tamaño de CSS y JS: versiones .min </a:t>
            </a:r>
          </a:p>
          <a:p>
            <a:pPr marL="285750" indent="-285750">
              <a:buFont typeface="Arial" panose="020B0604020202020204" pitchFamily="34" charset="0"/>
              <a:buChar char="•"/>
            </a:pPr>
            <a:r>
              <a:rPr lang="es-ES" dirty="0"/>
              <a:t>Ofuscar el código </a:t>
            </a:r>
          </a:p>
          <a:p>
            <a:pPr marL="285750" indent="-285750">
              <a:buFont typeface="Arial" panose="020B0604020202020204" pitchFamily="34" charset="0"/>
              <a:buChar char="•"/>
            </a:pPr>
            <a:r>
              <a:rPr lang="es-ES" dirty="0"/>
              <a:t>Códigos cortos de color</a:t>
            </a:r>
          </a:p>
        </p:txBody>
      </p:sp>
      <p:sp>
        <p:nvSpPr>
          <p:cNvPr id="6" name="Rectángulo 5"/>
          <p:cNvSpPr/>
          <p:nvPr/>
        </p:nvSpPr>
        <p:spPr>
          <a:xfrm>
            <a:off x="924095" y="4440069"/>
            <a:ext cx="1955343" cy="369332"/>
          </a:xfrm>
          <a:prstGeom prst="rect">
            <a:avLst/>
          </a:prstGeom>
        </p:spPr>
        <p:txBody>
          <a:bodyPr wrap="none">
            <a:spAutoFit/>
          </a:bodyPr>
          <a:lstStyle/>
          <a:p>
            <a:r>
              <a:rPr lang="es-ES" dirty="0"/>
              <a:t>Minimizar CSS y JS </a:t>
            </a:r>
          </a:p>
        </p:txBody>
      </p:sp>
      <p:sp>
        <p:nvSpPr>
          <p:cNvPr id="9" name="CuadroTexto 8"/>
          <p:cNvSpPr txBox="1"/>
          <p:nvPr/>
        </p:nvSpPr>
        <p:spPr>
          <a:xfrm>
            <a:off x="924095" y="1407658"/>
            <a:ext cx="2199064" cy="369332"/>
          </a:xfrm>
          <a:prstGeom prst="rect">
            <a:avLst/>
          </a:prstGeom>
          <a:noFill/>
        </p:spPr>
        <p:txBody>
          <a:bodyPr wrap="none" rtlCol="0">
            <a:spAutoFit/>
          </a:bodyPr>
          <a:lstStyle/>
          <a:p>
            <a:r>
              <a:rPr lang="es-ES" dirty="0"/>
              <a:t>Optimizar el marcado</a:t>
            </a:r>
          </a:p>
        </p:txBody>
      </p:sp>
      <p:sp>
        <p:nvSpPr>
          <p:cNvPr id="10" name="CuadroTexto 9"/>
          <p:cNvSpPr txBox="1"/>
          <p:nvPr/>
        </p:nvSpPr>
        <p:spPr>
          <a:xfrm>
            <a:off x="1640205" y="1864278"/>
            <a:ext cx="6078459" cy="1200329"/>
          </a:xfrm>
          <a:prstGeom prst="rect">
            <a:avLst/>
          </a:prstGeom>
          <a:noFill/>
        </p:spPr>
        <p:txBody>
          <a:bodyPr wrap="none" rtlCol="0">
            <a:spAutoFit/>
          </a:bodyPr>
          <a:lstStyle/>
          <a:p>
            <a:pPr marL="285750" indent="-285750">
              <a:buFont typeface="Arial" panose="020B0604020202020204" pitchFamily="34" charset="0"/>
              <a:buChar char="•"/>
            </a:pPr>
            <a:r>
              <a:rPr lang="es-ES" dirty="0"/>
              <a:t>construir código limpio, estructurado, semántico y accesible</a:t>
            </a:r>
          </a:p>
          <a:p>
            <a:pPr marL="285750" indent="-285750">
              <a:buFont typeface="Arial" panose="020B0604020202020204" pitchFamily="34" charset="0"/>
              <a:buChar char="•"/>
            </a:pPr>
            <a:r>
              <a:rPr lang="es-ES" dirty="0"/>
              <a:t>eliminar marcas innecesarias (e.g. "</a:t>
            </a:r>
            <a:r>
              <a:rPr lang="es-ES" dirty="0" err="1"/>
              <a:t>divitis</a:t>
            </a:r>
            <a:r>
              <a:rPr lang="es-ES" dirty="0"/>
              <a:t>")</a:t>
            </a:r>
          </a:p>
          <a:p>
            <a:pPr marL="285750" indent="-285750">
              <a:buFont typeface="Arial" panose="020B0604020202020204" pitchFamily="34" charset="0"/>
              <a:buChar char="•"/>
            </a:pPr>
            <a:r>
              <a:rPr lang="es-ES" dirty="0"/>
              <a:t>eliminar código antiguo, comentado</a:t>
            </a:r>
          </a:p>
          <a:p>
            <a:pPr marL="285750" indent="-285750">
              <a:buFont typeface="Arial" panose="020B0604020202020204" pitchFamily="34" charset="0"/>
              <a:buChar char="•"/>
            </a:pPr>
            <a:r>
              <a:rPr lang="es-ES" dirty="0"/>
              <a:t>limitar </a:t>
            </a:r>
            <a:r>
              <a:rPr lang="es-ES" dirty="0" err="1"/>
              <a:t>frameworks</a:t>
            </a:r>
            <a:r>
              <a:rPr lang="es-ES" dirty="0"/>
              <a:t> y </a:t>
            </a:r>
            <a:r>
              <a:rPr lang="es-ES" dirty="0" err="1"/>
              <a:t>grids</a:t>
            </a:r>
            <a:r>
              <a:rPr lang="es-ES" dirty="0"/>
              <a:t> a lo imprescindible / cachearlos</a:t>
            </a:r>
          </a:p>
        </p:txBody>
      </p:sp>
    </p:spTree>
    <p:extLst>
      <p:ext uri="{BB962C8B-B14F-4D97-AF65-F5344CB8AC3E}">
        <p14:creationId xmlns:p14="http://schemas.microsoft.com/office/powerpoint/2010/main" val="175838940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Optimizar cookies</a:t>
            </a:r>
          </a:p>
        </p:txBody>
      </p:sp>
      <p:sp>
        <p:nvSpPr>
          <p:cNvPr id="7" name="Rectángulo 6"/>
          <p:cNvSpPr/>
          <p:nvPr/>
        </p:nvSpPr>
        <p:spPr>
          <a:xfrm>
            <a:off x="1831975" y="4833938"/>
            <a:ext cx="6683375" cy="1200329"/>
          </a:xfrm>
          <a:prstGeom prst="rect">
            <a:avLst/>
          </a:prstGeom>
        </p:spPr>
        <p:txBody>
          <a:bodyPr wrap="square">
            <a:spAutoFit/>
          </a:bodyPr>
          <a:lstStyle/>
          <a:p>
            <a:pPr marL="285750" indent="-285750">
              <a:buFont typeface="Arial" panose="020B0604020202020204" pitchFamily="34" charset="0"/>
              <a:buChar char="•"/>
            </a:pPr>
            <a:r>
              <a:rPr lang="es-ES" dirty="0"/>
              <a:t>Eliminar cookies que no sean necesarias</a:t>
            </a:r>
          </a:p>
          <a:p>
            <a:pPr marL="285750" indent="-285750">
              <a:buFont typeface="Arial" panose="020B0604020202020204" pitchFamily="34" charset="0"/>
              <a:buChar char="•"/>
            </a:pPr>
            <a:r>
              <a:rPr lang="es-ES" dirty="0"/>
              <a:t>Reducir el tamaño de las cookies al mínimo posible</a:t>
            </a:r>
          </a:p>
          <a:p>
            <a:pPr marL="285750" indent="-285750">
              <a:buFont typeface="Arial" panose="020B0604020202020204" pitchFamily="34" charset="0"/>
              <a:buChar char="•"/>
            </a:pPr>
            <a:r>
              <a:rPr lang="es-ES" dirty="0"/>
              <a:t>Aplicar las cookies al nivel de dominio-subdominio necesario</a:t>
            </a:r>
          </a:p>
          <a:p>
            <a:pPr marL="285750" indent="-285750">
              <a:buFont typeface="Arial" panose="020B0604020202020204" pitchFamily="34" charset="0"/>
              <a:buChar char="•"/>
            </a:pPr>
            <a:r>
              <a:rPr lang="es-ES" dirty="0"/>
              <a:t>Aplicar una fecha de eliminación ni muy lejana ni muy temprana</a:t>
            </a:r>
          </a:p>
        </p:txBody>
      </p:sp>
      <p:sp>
        <p:nvSpPr>
          <p:cNvPr id="8" name="Rectángulo 7"/>
          <p:cNvSpPr/>
          <p:nvPr/>
        </p:nvSpPr>
        <p:spPr>
          <a:xfrm>
            <a:off x="854304" y="4110259"/>
            <a:ext cx="3244030" cy="369332"/>
          </a:xfrm>
          <a:prstGeom prst="rect">
            <a:avLst/>
          </a:prstGeom>
        </p:spPr>
        <p:txBody>
          <a:bodyPr wrap="none">
            <a:spAutoFit/>
          </a:bodyPr>
          <a:lstStyle/>
          <a:p>
            <a:r>
              <a:rPr lang="es-ES" dirty="0"/>
              <a:t>Reducir el tamaño de las cookies</a:t>
            </a:r>
          </a:p>
        </p:txBody>
      </p:sp>
      <p:sp>
        <p:nvSpPr>
          <p:cNvPr id="9" name="Rectángulo 8"/>
          <p:cNvSpPr/>
          <p:nvPr/>
        </p:nvSpPr>
        <p:spPr>
          <a:xfrm>
            <a:off x="854304" y="1526826"/>
            <a:ext cx="7463790" cy="923330"/>
          </a:xfrm>
          <a:prstGeom prst="rect">
            <a:avLst/>
          </a:prstGeom>
        </p:spPr>
        <p:txBody>
          <a:bodyPr wrap="square">
            <a:spAutoFit/>
          </a:bodyPr>
          <a:lstStyle/>
          <a:p>
            <a:r>
              <a:rPr lang="es-ES" dirty="0"/>
              <a:t>Pequeños fragmentos de texto que se pueden guardar en el navegador del usuario y que </a:t>
            </a:r>
            <a:r>
              <a:rPr lang="es-ES" b="1" dirty="0"/>
              <a:t>permiten a los servidores web añadir y modificar información </a:t>
            </a:r>
            <a:r>
              <a:rPr lang="es-ES" dirty="0"/>
              <a:t>para ser recuperada durante la sesión o más adelante.</a:t>
            </a:r>
          </a:p>
        </p:txBody>
      </p:sp>
      <p:sp>
        <p:nvSpPr>
          <p:cNvPr id="10" name="Rectángulo 9"/>
          <p:cNvSpPr/>
          <p:nvPr/>
        </p:nvSpPr>
        <p:spPr>
          <a:xfrm>
            <a:off x="854304" y="2796823"/>
            <a:ext cx="7131456" cy="923330"/>
          </a:xfrm>
          <a:prstGeom prst="rect">
            <a:avLst/>
          </a:prstGeom>
        </p:spPr>
        <p:txBody>
          <a:bodyPr wrap="square">
            <a:spAutoFit/>
          </a:bodyPr>
          <a:lstStyle/>
          <a:p>
            <a:r>
              <a:rPr lang="es-ES" dirty="0"/>
              <a:t>Son texto plano y no suelen ocupar mucho tamaño, cada vez que se hace una petición, </a:t>
            </a:r>
            <a:r>
              <a:rPr lang="es-ES" b="1" dirty="0"/>
              <a:t>el navegador envía la información </a:t>
            </a:r>
            <a:r>
              <a:rPr lang="es-ES" dirty="0"/>
              <a:t>de las cookies que coincida con el dominio solicitante.</a:t>
            </a:r>
          </a:p>
        </p:txBody>
      </p:sp>
    </p:spTree>
    <p:extLst>
      <p:ext uri="{BB962C8B-B14F-4D97-AF65-F5344CB8AC3E}">
        <p14:creationId xmlns:p14="http://schemas.microsoft.com/office/powerpoint/2010/main" val="204788994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a:t>Optimización de imágenes y </a:t>
            </a:r>
            <a:r>
              <a:rPr lang="es-ES" dirty="0" err="1"/>
              <a:t>Mmedia</a:t>
            </a:r>
            <a:endParaRPr lang="es-ES" dirty="0"/>
          </a:p>
        </p:txBody>
      </p:sp>
      <p:sp>
        <p:nvSpPr>
          <p:cNvPr id="3" name="Rectángulo 2"/>
          <p:cNvSpPr/>
          <p:nvPr/>
        </p:nvSpPr>
        <p:spPr>
          <a:xfrm>
            <a:off x="3246755" y="1675241"/>
            <a:ext cx="4732020" cy="2308324"/>
          </a:xfrm>
          <a:prstGeom prst="rect">
            <a:avLst/>
          </a:prstGeom>
        </p:spPr>
        <p:txBody>
          <a:bodyPr wrap="square">
            <a:spAutoFit/>
          </a:bodyPr>
          <a:lstStyle/>
          <a:p>
            <a:pPr marL="285750" indent="-285750">
              <a:buFont typeface="Arial" panose="020B0604020202020204" pitchFamily="34" charset="0"/>
              <a:buChar char="•"/>
            </a:pPr>
            <a:r>
              <a:rPr lang="es-ES" dirty="0"/>
              <a:t>Reducir el peso de las imágenes </a:t>
            </a:r>
          </a:p>
          <a:p>
            <a:pPr marL="285750" indent="-285750">
              <a:buFont typeface="Arial" panose="020B0604020202020204" pitchFamily="34" charset="0"/>
              <a:buChar char="•"/>
            </a:pPr>
            <a:r>
              <a:rPr lang="es-ES" dirty="0"/>
              <a:t>Codificación de los JPEG (compresión)</a:t>
            </a:r>
          </a:p>
          <a:p>
            <a:pPr marL="285750" indent="-285750">
              <a:buFont typeface="Arial" panose="020B0604020202020204" pitchFamily="34" charset="0"/>
              <a:buChar char="•"/>
            </a:pPr>
            <a:r>
              <a:rPr lang="es-ES" dirty="0"/>
              <a:t>Codificación de los PNG (</a:t>
            </a:r>
            <a:r>
              <a:rPr lang="es-ES" dirty="0" err="1"/>
              <a:t>multiformato</a:t>
            </a:r>
            <a:r>
              <a:rPr lang="es-ES" dirty="0"/>
              <a:t>)</a:t>
            </a:r>
          </a:p>
          <a:p>
            <a:pPr marL="285750" indent="-285750">
              <a:buFont typeface="Arial" panose="020B0604020202020204" pitchFamily="34" charset="0"/>
              <a:buChar char="•"/>
            </a:pPr>
            <a:r>
              <a:rPr lang="es-ES" dirty="0"/>
              <a:t>Cantidad de colores (e.g. GIF)</a:t>
            </a:r>
          </a:p>
          <a:p>
            <a:pPr marL="285750" indent="-285750">
              <a:buFont typeface="Arial" panose="020B0604020202020204" pitchFamily="34" charset="0"/>
              <a:buChar char="•"/>
            </a:pPr>
            <a:r>
              <a:rPr lang="es-ES" dirty="0"/>
              <a:t>Escalado de imágenes </a:t>
            </a:r>
          </a:p>
          <a:p>
            <a:pPr marL="285750" indent="-285750">
              <a:buFont typeface="Arial" panose="020B0604020202020204" pitchFamily="34" charset="0"/>
              <a:buChar char="•"/>
            </a:pPr>
            <a:r>
              <a:rPr lang="es-ES" dirty="0"/>
              <a:t>Optimizar los CSS </a:t>
            </a:r>
            <a:r>
              <a:rPr lang="es-ES" dirty="0" err="1"/>
              <a:t>Sprites</a:t>
            </a:r>
            <a:r>
              <a:rPr lang="es-ES" dirty="0"/>
              <a:t> </a:t>
            </a:r>
          </a:p>
          <a:p>
            <a:pPr marL="285750" indent="-285750">
              <a:buFont typeface="Arial" panose="020B0604020202020204" pitchFamily="34" charset="0"/>
              <a:buChar char="•"/>
            </a:pPr>
            <a:r>
              <a:rPr lang="es-ES" dirty="0"/>
              <a:t>Usar un «favicon.ico» pequeño y </a:t>
            </a:r>
            <a:r>
              <a:rPr lang="es-ES" dirty="0" err="1"/>
              <a:t>cacheable</a:t>
            </a:r>
            <a:endParaRPr lang="es-ES" dirty="0"/>
          </a:p>
          <a:p>
            <a:pPr marL="285750" indent="-285750">
              <a:buFont typeface="Arial" panose="020B0604020202020204" pitchFamily="34" charset="0"/>
              <a:buChar char="•"/>
            </a:pPr>
            <a:r>
              <a:rPr lang="es-ES" dirty="0"/>
              <a:t>Elementos de imágenes sin contenido </a:t>
            </a:r>
          </a:p>
        </p:txBody>
      </p:sp>
      <p:sp>
        <p:nvSpPr>
          <p:cNvPr id="4" name="Rectángulo 3"/>
          <p:cNvSpPr/>
          <p:nvPr/>
        </p:nvSpPr>
        <p:spPr>
          <a:xfrm>
            <a:off x="1044575" y="2474666"/>
            <a:ext cx="1943100" cy="646331"/>
          </a:xfrm>
          <a:prstGeom prst="rect">
            <a:avLst/>
          </a:prstGeom>
        </p:spPr>
        <p:txBody>
          <a:bodyPr wrap="square">
            <a:spAutoFit/>
          </a:bodyPr>
          <a:lstStyle/>
          <a:p>
            <a:r>
              <a:rPr lang="es-ES" dirty="0"/>
              <a:t>Optimización de las imágenes </a:t>
            </a:r>
          </a:p>
        </p:txBody>
      </p:sp>
      <p:sp>
        <p:nvSpPr>
          <p:cNvPr id="5" name="Rectángulo 4"/>
          <p:cNvSpPr/>
          <p:nvPr/>
        </p:nvSpPr>
        <p:spPr>
          <a:xfrm>
            <a:off x="3246755" y="4833938"/>
            <a:ext cx="4572000" cy="646331"/>
          </a:xfrm>
          <a:prstGeom prst="rect">
            <a:avLst/>
          </a:prstGeom>
        </p:spPr>
        <p:txBody>
          <a:bodyPr>
            <a:spAutoFit/>
          </a:bodyPr>
          <a:lstStyle/>
          <a:p>
            <a:pPr marL="285750" indent="-285750">
              <a:buFont typeface="Arial" panose="020B0604020202020204" pitchFamily="34" charset="0"/>
              <a:buChar char="•"/>
            </a:pPr>
            <a:r>
              <a:rPr lang="es-ES" dirty="0"/>
              <a:t>Reducción de ficheros SWF (Adobe Flash) </a:t>
            </a:r>
          </a:p>
          <a:p>
            <a:pPr marL="285750" indent="-285750">
              <a:buFont typeface="Arial" panose="020B0604020202020204" pitchFamily="34" charset="0"/>
              <a:buChar char="•"/>
            </a:pPr>
            <a:r>
              <a:rPr lang="es-ES" dirty="0"/>
              <a:t>Optimización de fuentes CSS @</a:t>
            </a:r>
            <a:r>
              <a:rPr lang="es-ES" dirty="0" err="1"/>
              <a:t>font-face</a:t>
            </a:r>
            <a:endParaRPr lang="es-ES" dirty="0"/>
          </a:p>
        </p:txBody>
      </p:sp>
      <p:sp>
        <p:nvSpPr>
          <p:cNvPr id="6" name="Rectángulo 5"/>
          <p:cNvSpPr/>
          <p:nvPr/>
        </p:nvSpPr>
        <p:spPr>
          <a:xfrm>
            <a:off x="922417" y="4695439"/>
            <a:ext cx="2065258" cy="923330"/>
          </a:xfrm>
          <a:prstGeom prst="rect">
            <a:avLst/>
          </a:prstGeom>
        </p:spPr>
        <p:txBody>
          <a:bodyPr wrap="square">
            <a:spAutoFit/>
          </a:bodyPr>
          <a:lstStyle/>
          <a:p>
            <a:r>
              <a:rPr lang="es-ES" dirty="0"/>
              <a:t>Optimización de contenidos multimedia </a:t>
            </a:r>
          </a:p>
        </p:txBody>
      </p:sp>
    </p:spTree>
    <p:extLst>
      <p:ext uri="{BB962C8B-B14F-4D97-AF65-F5344CB8AC3E}">
        <p14:creationId xmlns:p14="http://schemas.microsoft.com/office/powerpoint/2010/main" val="27174656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a:t>Herramientas para optimizar imágenes</a:t>
            </a:r>
          </a:p>
        </p:txBody>
      </p:sp>
      <p:sp>
        <p:nvSpPr>
          <p:cNvPr id="5" name="Rectángulo 4"/>
          <p:cNvSpPr/>
          <p:nvPr/>
        </p:nvSpPr>
        <p:spPr>
          <a:xfrm>
            <a:off x="3642360" y="2195374"/>
            <a:ext cx="3870960" cy="1200329"/>
          </a:xfrm>
          <a:prstGeom prst="rect">
            <a:avLst/>
          </a:prstGeom>
        </p:spPr>
        <p:txBody>
          <a:bodyPr wrap="square">
            <a:spAutoFit/>
          </a:bodyPr>
          <a:lstStyle/>
          <a:p>
            <a:pPr marL="285750" indent="-285750">
              <a:buFont typeface="Arial" panose="020B0604020202020204" pitchFamily="34" charset="0"/>
              <a:buChar char="•"/>
            </a:pPr>
            <a:r>
              <a:rPr lang="es-ES" dirty="0">
                <a:hlinkClick r:id="rId2"/>
              </a:rPr>
              <a:t>Online </a:t>
            </a:r>
            <a:r>
              <a:rPr lang="es-ES" dirty="0" err="1">
                <a:hlinkClick r:id="rId2"/>
              </a:rPr>
              <a:t>Image</a:t>
            </a:r>
            <a:r>
              <a:rPr lang="es-ES" dirty="0">
                <a:hlinkClick r:id="rId2"/>
              </a:rPr>
              <a:t> </a:t>
            </a:r>
            <a:r>
              <a:rPr lang="es-ES" dirty="0" err="1">
                <a:hlinkClick r:id="rId2"/>
              </a:rPr>
              <a:t>Optimizer</a:t>
            </a:r>
            <a:endParaRPr lang="es-ES" dirty="0"/>
          </a:p>
          <a:p>
            <a:pPr marL="285750" indent="-285750">
              <a:buFont typeface="Arial" panose="020B0604020202020204" pitchFamily="34" charset="0"/>
              <a:buChar char="•"/>
            </a:pPr>
            <a:r>
              <a:rPr lang="es-ES" dirty="0" err="1">
                <a:hlinkClick r:id="rId3"/>
              </a:rPr>
              <a:t>PunyPNG</a:t>
            </a:r>
            <a:endParaRPr lang="es-ES" dirty="0"/>
          </a:p>
          <a:p>
            <a:pPr marL="285750" indent="-285750">
              <a:buFont typeface="Arial" panose="020B0604020202020204" pitchFamily="34" charset="0"/>
              <a:buChar char="•"/>
            </a:pPr>
            <a:r>
              <a:rPr lang="es-ES" dirty="0" err="1">
                <a:hlinkClick r:id="rId4"/>
              </a:rPr>
              <a:t>SiteReportCard</a:t>
            </a:r>
            <a:r>
              <a:rPr lang="es-ES" dirty="0">
                <a:hlinkClick r:id="rId4"/>
              </a:rPr>
              <a:t> </a:t>
            </a:r>
            <a:r>
              <a:rPr lang="es-ES" dirty="0" err="1">
                <a:hlinkClick r:id="rId4"/>
              </a:rPr>
              <a:t>Image</a:t>
            </a:r>
            <a:r>
              <a:rPr lang="es-ES" dirty="0">
                <a:hlinkClick r:id="rId4"/>
              </a:rPr>
              <a:t> </a:t>
            </a:r>
            <a:r>
              <a:rPr lang="es-ES" dirty="0" err="1">
                <a:hlinkClick r:id="rId4"/>
              </a:rPr>
              <a:t>Optimization</a:t>
            </a:r>
            <a:endParaRPr lang="es-ES" dirty="0"/>
          </a:p>
          <a:p>
            <a:pPr marL="285750" indent="-285750">
              <a:buFont typeface="Arial" panose="020B0604020202020204" pitchFamily="34" charset="0"/>
              <a:buChar char="•"/>
            </a:pPr>
            <a:r>
              <a:rPr lang="es-ES" dirty="0">
                <a:hlinkClick r:id="rId5"/>
              </a:rPr>
              <a:t>Smush.it</a:t>
            </a:r>
            <a:endParaRPr lang="es-ES" dirty="0"/>
          </a:p>
        </p:txBody>
      </p:sp>
      <p:sp>
        <p:nvSpPr>
          <p:cNvPr id="6" name="Rectángulo 5"/>
          <p:cNvSpPr/>
          <p:nvPr/>
        </p:nvSpPr>
        <p:spPr>
          <a:xfrm>
            <a:off x="853382" y="2472372"/>
            <a:ext cx="1463098" cy="646331"/>
          </a:xfrm>
          <a:prstGeom prst="rect">
            <a:avLst/>
          </a:prstGeom>
        </p:spPr>
        <p:txBody>
          <a:bodyPr wrap="square">
            <a:spAutoFit/>
          </a:bodyPr>
          <a:lstStyle/>
          <a:p>
            <a:pPr algn="ctr"/>
            <a:r>
              <a:rPr lang="es-ES" dirty="0"/>
              <a:t>Herramientas en línea:</a:t>
            </a:r>
          </a:p>
        </p:txBody>
      </p:sp>
      <p:sp>
        <p:nvSpPr>
          <p:cNvPr id="7" name="Rectángulo 6"/>
          <p:cNvSpPr/>
          <p:nvPr/>
        </p:nvSpPr>
        <p:spPr>
          <a:xfrm>
            <a:off x="3642360" y="3832176"/>
            <a:ext cx="4998778" cy="2308324"/>
          </a:xfrm>
          <a:prstGeom prst="rect">
            <a:avLst/>
          </a:prstGeom>
        </p:spPr>
        <p:txBody>
          <a:bodyPr wrap="square">
            <a:spAutoFit/>
          </a:bodyPr>
          <a:lstStyle/>
          <a:p>
            <a:pPr marL="285750" indent="-285750">
              <a:buFont typeface="Arial" panose="020B0604020202020204" pitchFamily="34" charset="0"/>
              <a:buChar char="•"/>
            </a:pPr>
            <a:r>
              <a:rPr lang="es-ES" dirty="0" err="1">
                <a:hlinkClick r:id="rId6"/>
              </a:rPr>
              <a:t>ImageOptim</a:t>
            </a:r>
            <a:r>
              <a:rPr lang="es-ES" dirty="0"/>
              <a:t> - Mac OSX</a:t>
            </a:r>
          </a:p>
          <a:p>
            <a:pPr marL="285750" indent="-285750">
              <a:buFont typeface="Arial" panose="020B0604020202020204" pitchFamily="34" charset="0"/>
              <a:buChar char="•"/>
            </a:pPr>
            <a:r>
              <a:rPr lang="es-ES" dirty="0">
                <a:hlinkClick r:id="rId7"/>
              </a:rPr>
              <a:t>JPG &amp; PNG Stripper</a:t>
            </a:r>
            <a:r>
              <a:rPr lang="es-ES" dirty="0"/>
              <a:t> - Windows</a:t>
            </a:r>
            <a:endParaRPr lang="es-ES" dirty="0">
              <a:hlinkClick r:id="rId8"/>
            </a:endParaRPr>
          </a:p>
          <a:p>
            <a:pPr marL="285750" indent="-285750">
              <a:buFont typeface="Arial" panose="020B0604020202020204" pitchFamily="34" charset="0"/>
              <a:buChar char="•"/>
            </a:pPr>
            <a:r>
              <a:rPr lang="es-ES" dirty="0" err="1">
                <a:hlinkClick r:id="rId8"/>
              </a:rPr>
              <a:t>OptiPNG</a:t>
            </a:r>
            <a:endParaRPr lang="es-ES" dirty="0"/>
          </a:p>
          <a:p>
            <a:pPr marL="285750" indent="-285750">
              <a:buFont typeface="Arial" panose="020B0604020202020204" pitchFamily="34" charset="0"/>
              <a:buChar char="•"/>
            </a:pPr>
            <a:r>
              <a:rPr lang="es-ES" dirty="0" err="1">
                <a:hlinkClick r:id="rId9"/>
              </a:rPr>
              <a:t>PNGGauntlet</a:t>
            </a:r>
            <a:r>
              <a:rPr lang="es-ES" dirty="0"/>
              <a:t> - Windows</a:t>
            </a:r>
          </a:p>
          <a:p>
            <a:pPr marL="285750" indent="-285750">
              <a:buFont typeface="Arial" panose="020B0604020202020204" pitchFamily="34" charset="0"/>
              <a:buChar char="•"/>
            </a:pPr>
            <a:r>
              <a:rPr lang="es-ES" dirty="0">
                <a:hlinkClick r:id="rId10"/>
              </a:rPr>
              <a:t>PNGOUT</a:t>
            </a:r>
            <a:r>
              <a:rPr lang="es-ES" dirty="0"/>
              <a:t> - Windows</a:t>
            </a:r>
          </a:p>
          <a:p>
            <a:pPr marL="285750" indent="-285750">
              <a:buFont typeface="Arial" panose="020B0604020202020204" pitchFamily="34" charset="0"/>
              <a:buChar char="•"/>
            </a:pPr>
            <a:r>
              <a:rPr lang="es-ES" dirty="0">
                <a:hlinkClick r:id="rId11"/>
              </a:rPr>
              <a:t>Radical </a:t>
            </a:r>
            <a:r>
              <a:rPr lang="es-ES" dirty="0" err="1">
                <a:hlinkClick r:id="rId11"/>
              </a:rPr>
              <a:t>Image</a:t>
            </a:r>
            <a:r>
              <a:rPr lang="es-ES" dirty="0">
                <a:hlinkClick r:id="rId11"/>
              </a:rPr>
              <a:t> </a:t>
            </a:r>
            <a:r>
              <a:rPr lang="es-ES" dirty="0" err="1">
                <a:hlinkClick r:id="rId11"/>
              </a:rPr>
              <a:t>Optimization</a:t>
            </a:r>
            <a:r>
              <a:rPr lang="es-ES" dirty="0">
                <a:hlinkClick r:id="rId11"/>
              </a:rPr>
              <a:t> </a:t>
            </a:r>
            <a:r>
              <a:rPr lang="es-ES" dirty="0" err="1">
                <a:hlinkClick r:id="rId11"/>
              </a:rPr>
              <a:t>Tool</a:t>
            </a:r>
            <a:r>
              <a:rPr lang="es-ES" dirty="0"/>
              <a:t> - Windows</a:t>
            </a:r>
          </a:p>
          <a:p>
            <a:pPr marL="285750" indent="-285750">
              <a:buFont typeface="Arial" panose="020B0604020202020204" pitchFamily="34" charset="0"/>
              <a:buChar char="•"/>
            </a:pPr>
            <a:r>
              <a:rPr lang="es-ES" dirty="0" err="1">
                <a:hlinkClick r:id="rId12"/>
              </a:rPr>
              <a:t>Shrink</a:t>
            </a:r>
            <a:r>
              <a:rPr lang="es-ES" dirty="0">
                <a:hlinkClick r:id="rId12"/>
              </a:rPr>
              <a:t> </a:t>
            </a:r>
            <a:r>
              <a:rPr lang="es-ES" dirty="0" err="1">
                <a:hlinkClick r:id="rId12"/>
              </a:rPr>
              <a:t>O’Matic</a:t>
            </a:r>
            <a:r>
              <a:rPr lang="es-ES" dirty="0"/>
              <a:t> - Adobe AIR</a:t>
            </a:r>
          </a:p>
          <a:p>
            <a:pPr marL="285750" indent="-285750">
              <a:buFont typeface="Arial" panose="020B0604020202020204" pitchFamily="34" charset="0"/>
              <a:buChar char="•"/>
            </a:pPr>
            <a:r>
              <a:rPr lang="es-ES" dirty="0" err="1">
                <a:hlinkClick r:id="rId13"/>
              </a:rPr>
              <a:t>TweakPNG</a:t>
            </a:r>
            <a:r>
              <a:rPr lang="es-ES" dirty="0"/>
              <a:t> - Windows</a:t>
            </a:r>
          </a:p>
        </p:txBody>
      </p:sp>
      <p:sp>
        <p:nvSpPr>
          <p:cNvPr id="8" name="Rectángulo 7"/>
          <p:cNvSpPr/>
          <p:nvPr/>
        </p:nvSpPr>
        <p:spPr>
          <a:xfrm>
            <a:off x="790644" y="4663172"/>
            <a:ext cx="1588573" cy="646331"/>
          </a:xfrm>
          <a:prstGeom prst="rect">
            <a:avLst/>
          </a:prstGeom>
        </p:spPr>
        <p:txBody>
          <a:bodyPr wrap="square">
            <a:spAutoFit/>
          </a:bodyPr>
          <a:lstStyle/>
          <a:p>
            <a:pPr algn="ctr"/>
            <a:r>
              <a:rPr lang="es-ES" dirty="0"/>
              <a:t>Herramientas de escritorio:</a:t>
            </a:r>
          </a:p>
        </p:txBody>
      </p:sp>
      <p:sp>
        <p:nvSpPr>
          <p:cNvPr id="9" name="CuadroTexto 8"/>
          <p:cNvSpPr txBox="1"/>
          <p:nvPr/>
        </p:nvSpPr>
        <p:spPr>
          <a:xfrm>
            <a:off x="1007367" y="1500651"/>
            <a:ext cx="1371850" cy="369332"/>
          </a:xfrm>
          <a:prstGeom prst="rect">
            <a:avLst/>
          </a:prstGeom>
          <a:noFill/>
        </p:spPr>
        <p:txBody>
          <a:bodyPr wrap="none" rtlCol="0">
            <a:spAutoFit/>
          </a:bodyPr>
          <a:lstStyle/>
          <a:p>
            <a:r>
              <a:rPr lang="es-ES" dirty="0"/>
              <a:t>Photoshop…</a:t>
            </a:r>
          </a:p>
        </p:txBody>
      </p:sp>
      <p:sp>
        <p:nvSpPr>
          <p:cNvPr id="10" name="CuadroTexto 9"/>
          <p:cNvSpPr txBox="1"/>
          <p:nvPr/>
        </p:nvSpPr>
        <p:spPr>
          <a:xfrm>
            <a:off x="3642360" y="1500651"/>
            <a:ext cx="1896481" cy="369332"/>
          </a:xfrm>
          <a:prstGeom prst="rect">
            <a:avLst/>
          </a:prstGeom>
          <a:noFill/>
        </p:spPr>
        <p:txBody>
          <a:bodyPr wrap="none" rtlCol="0">
            <a:spAutoFit/>
          </a:bodyPr>
          <a:lstStyle/>
          <a:p>
            <a:pPr marL="285750" indent="-285750">
              <a:buFont typeface="Arial" panose="020B0604020202020204" pitchFamily="34" charset="0"/>
              <a:buChar char="•"/>
            </a:pPr>
            <a:r>
              <a:rPr lang="es-ES" dirty="0"/>
              <a:t>"</a:t>
            </a:r>
            <a:r>
              <a:rPr lang="es-ES" dirty="0" err="1"/>
              <a:t>Save</a:t>
            </a:r>
            <a:r>
              <a:rPr lang="es-ES" dirty="0"/>
              <a:t> </a:t>
            </a:r>
            <a:r>
              <a:rPr lang="es-ES" dirty="0" err="1"/>
              <a:t>for</a:t>
            </a:r>
            <a:r>
              <a:rPr lang="es-ES" dirty="0"/>
              <a:t> Web"</a:t>
            </a:r>
          </a:p>
        </p:txBody>
      </p:sp>
    </p:spTree>
    <p:extLst>
      <p:ext uri="{BB962C8B-B14F-4D97-AF65-F5344CB8AC3E}">
        <p14:creationId xmlns:p14="http://schemas.microsoft.com/office/powerpoint/2010/main" val="106502472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a:t>Tiempo de carga: Factores </a:t>
            </a:r>
          </a:p>
        </p:txBody>
      </p:sp>
      <p:sp>
        <p:nvSpPr>
          <p:cNvPr id="3" name="Rectángulo 2"/>
          <p:cNvSpPr/>
          <p:nvPr/>
        </p:nvSpPr>
        <p:spPr>
          <a:xfrm>
            <a:off x="742950" y="1272059"/>
            <a:ext cx="7658100" cy="5024452"/>
          </a:xfrm>
          <a:prstGeom prst="rect">
            <a:avLst/>
          </a:prstGeom>
        </p:spPr>
        <p:txBody>
          <a:bodyPr wrap="square">
            <a:spAutoFit/>
          </a:bodyPr>
          <a:lstStyle/>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La velocidad del servidor</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Bases de datos: optimización de las </a:t>
            </a:r>
            <a:r>
              <a:rPr lang="es-ES" dirty="0" err="1">
                <a:solidFill>
                  <a:srgbClr val="3D3D3D"/>
                </a:solidFill>
                <a:latin typeface="Gill Sans MT" panose="020B0502020104020203"/>
              </a:rPr>
              <a:t>bbdd</a:t>
            </a:r>
            <a:r>
              <a:rPr lang="es-ES" dirty="0">
                <a:solidFill>
                  <a:srgbClr val="3D3D3D"/>
                </a:solidFill>
                <a:latin typeface="Gill Sans MT" panose="020B0502020104020203"/>
              </a:rPr>
              <a:t> y las consultas.</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Programación de la web</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Compresión con </a:t>
            </a:r>
            <a:r>
              <a:rPr lang="es-ES" dirty="0" err="1">
                <a:solidFill>
                  <a:srgbClr val="3D3D3D"/>
                </a:solidFill>
                <a:latin typeface="Gill Sans MT" panose="020B0502020104020203"/>
              </a:rPr>
              <a:t>Gzip</a:t>
            </a:r>
            <a:r>
              <a:rPr lang="es-ES" dirty="0">
                <a:solidFill>
                  <a:srgbClr val="3D3D3D"/>
                </a:solidFill>
                <a:latin typeface="Gill Sans MT" panose="020B0502020104020203"/>
              </a:rPr>
              <a:t>: método que conocen los buscadores</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Cacheado de archivos: impide que el usuario se descargue varias veces el contenido si no ha sufrido cambios.</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Tamaño de las imágenes (.</a:t>
            </a:r>
            <a:r>
              <a:rPr lang="es-ES" dirty="0" err="1">
                <a:solidFill>
                  <a:srgbClr val="3D3D3D"/>
                </a:solidFill>
                <a:latin typeface="Gill Sans MT" panose="020B0502020104020203"/>
              </a:rPr>
              <a:t>gif</a:t>
            </a:r>
            <a:r>
              <a:rPr lang="es-ES" dirty="0">
                <a:solidFill>
                  <a:srgbClr val="3D3D3D"/>
                </a:solidFill>
                <a:latin typeface="Gill Sans MT" panose="020B0502020104020203"/>
                <a:sym typeface="Wingdings" panose="05000000000000000000" pitchFamily="2" charset="2"/>
              </a:rPr>
              <a:t> .</a:t>
            </a:r>
            <a:r>
              <a:rPr lang="es-ES" dirty="0" err="1">
                <a:solidFill>
                  <a:srgbClr val="3D3D3D"/>
                </a:solidFill>
                <a:latin typeface="Gill Sans MT" panose="020B0502020104020203"/>
                <a:sym typeface="Wingdings" panose="05000000000000000000" pitchFamily="2" charset="2"/>
              </a:rPr>
              <a:t>jpge</a:t>
            </a:r>
            <a:r>
              <a:rPr lang="es-ES" dirty="0">
                <a:solidFill>
                  <a:srgbClr val="3D3D3D"/>
                </a:solidFill>
                <a:latin typeface="Gill Sans MT" panose="020B0502020104020203"/>
                <a:sym typeface="Wingdings" panose="05000000000000000000" pitchFamily="2" charset="2"/>
              </a:rPr>
              <a:t>  .</a:t>
            </a:r>
            <a:r>
              <a:rPr lang="es-ES" dirty="0" err="1">
                <a:solidFill>
                  <a:srgbClr val="3D3D3D"/>
                </a:solidFill>
                <a:latin typeface="Gill Sans MT" panose="020B0502020104020203"/>
                <a:sym typeface="Wingdings" panose="05000000000000000000" pitchFamily="2" charset="2"/>
              </a:rPr>
              <a:t>png</a:t>
            </a:r>
            <a:r>
              <a:rPr lang="es-ES" dirty="0">
                <a:solidFill>
                  <a:srgbClr val="3D3D3D"/>
                </a:solidFill>
                <a:latin typeface="Gill Sans MT" panose="020B0502020104020203"/>
                <a:sym typeface="Wingdings" panose="05000000000000000000" pitchFamily="2" charset="2"/>
              </a:rPr>
              <a:t>)</a:t>
            </a:r>
            <a:r>
              <a:rPr lang="es-ES" dirty="0">
                <a:solidFill>
                  <a:srgbClr val="3D3D3D"/>
                </a:solidFill>
                <a:latin typeface="Gill Sans MT" panose="020B0502020104020203"/>
              </a:rPr>
              <a:t> y videos</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CSS un solo fichero y no mezclarlo con código HTML.</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JavaScript para funciones y acciones concretas que no haya que solicitar información al servidor.</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Paginación cuando hay muchos productos por ejemplo.</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Elementos innecesarios como pueden ser </a:t>
            </a:r>
            <a:r>
              <a:rPr lang="es-ES" dirty="0" err="1">
                <a:solidFill>
                  <a:srgbClr val="3D3D3D"/>
                </a:solidFill>
                <a:latin typeface="Gill Sans MT" panose="020B0502020104020203"/>
              </a:rPr>
              <a:t>pluggins</a:t>
            </a:r>
            <a:r>
              <a:rPr lang="es-ES" dirty="0">
                <a:solidFill>
                  <a:srgbClr val="3D3D3D"/>
                </a:solidFill>
                <a:latin typeface="Gill Sans MT" panose="020B0502020104020203"/>
              </a:rPr>
              <a:t> que no sean muy útiles.</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Evitar errores 404 por contenidos que no existen (enlaces rotos).</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Utilizar &lt;link&gt; en vez de @</a:t>
            </a:r>
            <a:r>
              <a:rPr lang="es-ES" dirty="0" err="1">
                <a:solidFill>
                  <a:srgbClr val="3D3D3D"/>
                </a:solidFill>
                <a:latin typeface="Gill Sans MT" panose="020B0502020104020203"/>
              </a:rPr>
              <a:t>import</a:t>
            </a:r>
            <a:r>
              <a:rPr lang="es-ES" dirty="0">
                <a:solidFill>
                  <a:srgbClr val="3D3D3D"/>
                </a:solidFill>
                <a:latin typeface="Gill Sans MT" panose="020B0502020104020203"/>
              </a:rPr>
              <a:t> para los CSS.</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Optimización de cookies.</a:t>
            </a:r>
          </a:p>
          <a:p>
            <a:pPr marL="172800" indent="-306000">
              <a:spcBef>
                <a:spcPts val="300"/>
              </a:spcBef>
              <a:buClr>
                <a:srgbClr val="903163"/>
              </a:buClr>
              <a:buSzPct val="92000"/>
              <a:buFont typeface="Courier New" panose="02070309020205020404" pitchFamily="49" charset="0"/>
              <a:buChar char="o"/>
            </a:pPr>
            <a:r>
              <a:rPr lang="es-ES" dirty="0">
                <a:solidFill>
                  <a:srgbClr val="3D3D3D"/>
                </a:solidFill>
                <a:latin typeface="Gill Sans MT" panose="020B0502020104020203"/>
              </a:rPr>
              <a:t>Reducir y evitar el uso de </a:t>
            </a:r>
            <a:r>
              <a:rPr lang="es-ES" dirty="0" err="1">
                <a:solidFill>
                  <a:srgbClr val="3D3D3D"/>
                </a:solidFill>
                <a:latin typeface="Gill Sans MT" panose="020B0502020104020203"/>
              </a:rPr>
              <a:t>iframes</a:t>
            </a:r>
            <a:r>
              <a:rPr lang="es-ES" dirty="0">
                <a:solidFill>
                  <a:srgbClr val="3D3D3D"/>
                </a:solidFill>
                <a:latin typeface="Gill Sans MT" panose="020B0502020104020203"/>
              </a:rPr>
              <a:t> (páginas web dentro de otras).</a:t>
            </a:r>
          </a:p>
        </p:txBody>
      </p:sp>
    </p:spTree>
    <p:extLst>
      <p:ext uri="{BB962C8B-B14F-4D97-AF65-F5344CB8AC3E}">
        <p14:creationId xmlns:p14="http://schemas.microsoft.com/office/powerpoint/2010/main" val="347480098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a:t>Tiempo de carga y SEO</a:t>
            </a:r>
          </a:p>
        </p:txBody>
      </p:sp>
      <p:sp>
        <p:nvSpPr>
          <p:cNvPr id="5" name="Marcador de contenido 4">
            <a:extLst>
              <a:ext uri="{FF2B5EF4-FFF2-40B4-BE49-F238E27FC236}">
                <a16:creationId xmlns:a16="http://schemas.microsoft.com/office/drawing/2014/main" id="{0F4263D3-8D7A-420E-9C5B-2726A9B80544}"/>
              </a:ext>
            </a:extLst>
          </p:cNvPr>
          <p:cNvSpPr>
            <a:spLocks noGrp="1"/>
          </p:cNvSpPr>
          <p:nvPr>
            <p:ph idx="1"/>
          </p:nvPr>
        </p:nvSpPr>
        <p:spPr>
          <a:xfrm>
            <a:off x="628650" y="1603953"/>
            <a:ext cx="7886700" cy="4351338"/>
          </a:xfrm>
        </p:spPr>
        <p:txBody>
          <a:bodyPr/>
          <a:lstStyle/>
          <a:p>
            <a:r>
              <a:rPr lang="es-ES" dirty="0"/>
              <a:t>Es actualmente un factor fundamental en el posicionamiento SEO.</a:t>
            </a:r>
          </a:p>
          <a:p>
            <a:r>
              <a:rPr lang="es-ES" dirty="0"/>
              <a:t>Muchos estudios demuestran que las webs que cargan de forma lenta tienen una tasa de rebote superior debido a que muchos usuarios cierran la página si no está disponible completamente a los pocos segundos.</a:t>
            </a:r>
          </a:p>
          <a:p>
            <a:r>
              <a:rPr lang="es-ES" dirty="0"/>
              <a:t>Los robots tienen un tiempo limitado, por lo que el que se cargue fácilmente hará que tengan más tiempo para realizar el rastreo.</a:t>
            </a:r>
          </a:p>
          <a:p>
            <a:endParaRPr lang="es-ES" dirty="0"/>
          </a:p>
        </p:txBody>
      </p:sp>
    </p:spTree>
    <p:extLst>
      <p:ext uri="{BB962C8B-B14F-4D97-AF65-F5344CB8AC3E}">
        <p14:creationId xmlns:p14="http://schemas.microsoft.com/office/powerpoint/2010/main" val="2048966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clave en HTML5</a:t>
            </a:r>
          </a:p>
        </p:txBody>
      </p:sp>
      <p:sp>
        <p:nvSpPr>
          <p:cNvPr id="3" name="CuadroTexto 2"/>
          <p:cNvSpPr txBox="1"/>
          <p:nvPr/>
        </p:nvSpPr>
        <p:spPr>
          <a:xfrm>
            <a:off x="1233714" y="2140243"/>
            <a:ext cx="1494972" cy="646331"/>
          </a:xfrm>
          <a:prstGeom prst="rect">
            <a:avLst/>
          </a:prstGeom>
          <a:noFill/>
        </p:spPr>
        <p:txBody>
          <a:bodyPr wrap="square" rtlCol="0">
            <a:spAutoFit/>
          </a:bodyPr>
          <a:lstStyle/>
          <a:p>
            <a:r>
              <a:rPr lang="es-ES" dirty="0"/>
              <a:t>Cambio de paradigma</a:t>
            </a:r>
          </a:p>
        </p:txBody>
      </p:sp>
      <p:sp>
        <p:nvSpPr>
          <p:cNvPr id="4" name="Rectángulo 3"/>
          <p:cNvSpPr/>
          <p:nvPr/>
        </p:nvSpPr>
        <p:spPr>
          <a:xfrm>
            <a:off x="3868006" y="2154588"/>
            <a:ext cx="4095801" cy="646331"/>
          </a:xfrm>
          <a:prstGeom prst="rect">
            <a:avLst/>
          </a:prstGeom>
        </p:spPr>
        <p:txBody>
          <a:bodyPr wrap="none">
            <a:spAutoFit/>
          </a:bodyPr>
          <a:lstStyle/>
          <a:p>
            <a:r>
              <a:rPr lang="es-ES" dirty="0"/>
              <a:t>Nueva filosofía basada en el pragmatismo</a:t>
            </a:r>
          </a:p>
          <a:p>
            <a:r>
              <a:rPr lang="es-ES" dirty="0"/>
              <a:t>En cierto modo lo opuesto a XHTML</a:t>
            </a:r>
          </a:p>
        </p:txBody>
      </p:sp>
      <p:cxnSp>
        <p:nvCxnSpPr>
          <p:cNvPr id="6" name="Conector recto de flecha 5"/>
          <p:cNvCxnSpPr>
            <a:stCxn id="3" idx="3"/>
            <a:endCxn id="4" idx="1"/>
          </p:cNvCxnSpPr>
          <p:nvPr/>
        </p:nvCxnSpPr>
        <p:spPr>
          <a:xfrm>
            <a:off x="2728686" y="2463409"/>
            <a:ext cx="1139320" cy="14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1233714" y="3497943"/>
            <a:ext cx="2177143" cy="646331"/>
          </a:xfrm>
          <a:prstGeom prst="rect">
            <a:avLst/>
          </a:prstGeom>
          <a:noFill/>
        </p:spPr>
        <p:txBody>
          <a:bodyPr wrap="square" rtlCol="0">
            <a:spAutoFit/>
          </a:bodyPr>
          <a:lstStyle/>
          <a:p>
            <a:r>
              <a:rPr lang="es-ES" dirty="0"/>
              <a:t>Predominio de los aspectos semánticos</a:t>
            </a:r>
          </a:p>
        </p:txBody>
      </p:sp>
      <p:sp>
        <p:nvSpPr>
          <p:cNvPr id="10" name="CuadroTexto 9"/>
          <p:cNvSpPr txBox="1"/>
          <p:nvPr/>
        </p:nvSpPr>
        <p:spPr>
          <a:xfrm>
            <a:off x="4535488" y="3497943"/>
            <a:ext cx="3475760" cy="646331"/>
          </a:xfrm>
          <a:prstGeom prst="rect">
            <a:avLst/>
          </a:prstGeom>
          <a:noFill/>
        </p:spPr>
        <p:txBody>
          <a:bodyPr wrap="none" rtlCol="0">
            <a:spAutoFit/>
          </a:bodyPr>
          <a:lstStyle/>
          <a:p>
            <a:r>
              <a:rPr lang="es-ES" dirty="0"/>
              <a:t>Redefinición de etiquetas</a:t>
            </a:r>
          </a:p>
          <a:p>
            <a:r>
              <a:rPr lang="es-ES" dirty="0"/>
              <a:t>Toda una serie de etiquetas nuevas</a:t>
            </a:r>
          </a:p>
        </p:txBody>
      </p:sp>
      <p:cxnSp>
        <p:nvCxnSpPr>
          <p:cNvPr id="12" name="Conector recto de flecha 11"/>
          <p:cNvCxnSpPr>
            <a:stCxn id="9" idx="3"/>
            <a:endCxn id="10" idx="1"/>
          </p:cNvCxnSpPr>
          <p:nvPr/>
        </p:nvCxnSpPr>
        <p:spPr>
          <a:xfrm>
            <a:off x="3410857" y="3821109"/>
            <a:ext cx="1124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5011583" y="4841298"/>
            <a:ext cx="2523570" cy="646331"/>
          </a:xfrm>
          <a:prstGeom prst="rect">
            <a:avLst/>
          </a:prstGeom>
          <a:noFill/>
        </p:spPr>
        <p:txBody>
          <a:bodyPr wrap="square" rtlCol="0">
            <a:spAutoFit/>
          </a:bodyPr>
          <a:lstStyle/>
          <a:p>
            <a:r>
              <a:rPr lang="es-ES" dirty="0"/>
              <a:t>Construidas en base al principio anterior</a:t>
            </a:r>
          </a:p>
        </p:txBody>
      </p:sp>
      <p:cxnSp>
        <p:nvCxnSpPr>
          <p:cNvPr id="15" name="Conector recto de flecha 14"/>
          <p:cNvCxnSpPr>
            <a:stCxn id="10" idx="2"/>
            <a:endCxn id="13" idx="0"/>
          </p:cNvCxnSpPr>
          <p:nvPr/>
        </p:nvCxnSpPr>
        <p:spPr>
          <a:xfrm>
            <a:off x="6273368" y="4144274"/>
            <a:ext cx="0" cy="697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B35F189F-D230-4320-810C-0786163107DA}"/>
              </a:ext>
            </a:extLst>
          </p:cNvPr>
          <p:cNvSpPr/>
          <p:nvPr/>
        </p:nvSpPr>
        <p:spPr>
          <a:xfrm>
            <a:off x="1641284" y="4855643"/>
            <a:ext cx="1362002" cy="646331"/>
          </a:xfrm>
          <a:prstGeom prst="rect">
            <a:avLst/>
          </a:prstGeom>
        </p:spPr>
        <p:txBody>
          <a:bodyPr wrap="square">
            <a:spAutoFit/>
          </a:bodyPr>
          <a:lstStyle/>
          <a:p>
            <a:r>
              <a:rPr lang="es-ES" dirty="0"/>
              <a:t>Metadatos y semántica</a:t>
            </a:r>
          </a:p>
        </p:txBody>
      </p:sp>
      <p:cxnSp>
        <p:nvCxnSpPr>
          <p:cNvPr id="8" name="Conector recto de flecha 7">
            <a:extLst>
              <a:ext uri="{FF2B5EF4-FFF2-40B4-BE49-F238E27FC236}">
                <a16:creationId xmlns:a16="http://schemas.microsoft.com/office/drawing/2014/main" id="{8B36FF35-AF8C-42AC-AC08-5120B25F9175}"/>
              </a:ext>
            </a:extLst>
          </p:cNvPr>
          <p:cNvCxnSpPr>
            <a:stCxn id="9" idx="2"/>
            <a:endCxn id="5" idx="0"/>
          </p:cNvCxnSpPr>
          <p:nvPr/>
        </p:nvCxnSpPr>
        <p:spPr>
          <a:xfrm flipH="1">
            <a:off x="2322285" y="4144274"/>
            <a:ext cx="1" cy="7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613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Herramientas de Benchmarking</a:t>
            </a:r>
          </a:p>
        </p:txBody>
      </p:sp>
      <p:sp>
        <p:nvSpPr>
          <p:cNvPr id="3" name="Rectángulo 2"/>
          <p:cNvSpPr/>
          <p:nvPr/>
        </p:nvSpPr>
        <p:spPr>
          <a:xfrm>
            <a:off x="3562663" y="1647444"/>
            <a:ext cx="2161426" cy="646331"/>
          </a:xfrm>
          <a:prstGeom prst="rect">
            <a:avLst/>
          </a:prstGeom>
        </p:spPr>
        <p:txBody>
          <a:bodyPr wrap="none">
            <a:spAutoFit/>
          </a:bodyPr>
          <a:lstStyle/>
          <a:p>
            <a:pPr marL="285750" indent="-285750">
              <a:buFont typeface="Arial" panose="020B0604020202020204" pitchFamily="34" charset="0"/>
              <a:buChar char="•"/>
            </a:pPr>
            <a:r>
              <a:rPr lang="es-ES" dirty="0">
                <a:hlinkClick r:id="rId3"/>
              </a:rPr>
              <a:t>Yslow </a:t>
            </a:r>
            <a:r>
              <a:rPr lang="es-ES" dirty="0"/>
              <a:t> (</a:t>
            </a:r>
            <a:r>
              <a:rPr lang="es-ES" dirty="0" err="1"/>
              <a:t>Yahoo</a:t>
            </a:r>
            <a:r>
              <a:rPr lang="es-ES" dirty="0"/>
              <a:t>)</a:t>
            </a:r>
          </a:p>
          <a:p>
            <a:pPr marL="285750" indent="-285750">
              <a:buFont typeface="Arial" panose="020B0604020202020204" pitchFamily="34" charset="0"/>
              <a:buChar char="•"/>
            </a:pPr>
            <a:r>
              <a:rPr lang="es-ES" dirty="0">
                <a:hlinkClick r:id="rId4"/>
              </a:rPr>
              <a:t>Chrome </a:t>
            </a:r>
            <a:r>
              <a:rPr lang="es-ES" dirty="0" err="1">
                <a:hlinkClick r:id="rId4"/>
              </a:rPr>
              <a:t>DevTools</a:t>
            </a:r>
            <a:r>
              <a:rPr lang="es-ES" dirty="0">
                <a:hlinkClick r:id="rId4"/>
              </a:rPr>
              <a:t> </a:t>
            </a:r>
            <a:endParaRPr lang="es-ES" dirty="0"/>
          </a:p>
        </p:txBody>
      </p:sp>
      <p:sp>
        <p:nvSpPr>
          <p:cNvPr id="5" name="Rectángulo 4"/>
          <p:cNvSpPr/>
          <p:nvPr/>
        </p:nvSpPr>
        <p:spPr>
          <a:xfrm>
            <a:off x="3562663" y="2555083"/>
            <a:ext cx="2374561" cy="1477328"/>
          </a:xfrm>
          <a:prstGeom prst="rect">
            <a:avLst/>
          </a:prstGeom>
        </p:spPr>
        <p:txBody>
          <a:bodyPr wrap="none">
            <a:spAutoFit/>
          </a:bodyPr>
          <a:lstStyle/>
          <a:p>
            <a:pPr marL="285750" indent="-285750">
              <a:buFont typeface="Arial" panose="020B0604020202020204" pitchFamily="34" charset="0"/>
              <a:buChar char="•"/>
            </a:pPr>
            <a:r>
              <a:rPr lang="es-ES" dirty="0" err="1">
                <a:hlinkClick r:id="rId5"/>
              </a:rPr>
              <a:t>WebPagetest</a:t>
            </a:r>
            <a:r>
              <a:rPr lang="es-ES" dirty="0"/>
              <a:t> (</a:t>
            </a:r>
            <a:r>
              <a:rPr lang="es-ES" b="1" dirty="0"/>
              <a:t>Free</a:t>
            </a:r>
            <a:r>
              <a:rPr lang="es-ES" dirty="0"/>
              <a:t>)</a:t>
            </a:r>
          </a:p>
          <a:p>
            <a:pPr marL="285750" indent="-285750">
              <a:buFont typeface="Arial" panose="020B0604020202020204" pitchFamily="34" charset="0"/>
              <a:buChar char="•"/>
            </a:pPr>
            <a:r>
              <a:rPr lang="es-ES" dirty="0" err="1">
                <a:hlinkClick r:id="rId6"/>
              </a:rPr>
              <a:t>Catchpoint</a:t>
            </a:r>
            <a:endParaRPr lang="es-ES" dirty="0"/>
          </a:p>
          <a:p>
            <a:pPr marL="285750" indent="-285750">
              <a:buFont typeface="Arial" panose="020B0604020202020204" pitchFamily="34" charset="0"/>
              <a:buChar char="•"/>
            </a:pPr>
            <a:r>
              <a:rPr lang="es-ES" dirty="0" err="1">
                <a:hlinkClick r:id="rId7"/>
              </a:rPr>
              <a:t>Compuware</a:t>
            </a:r>
            <a:r>
              <a:rPr lang="es-ES" dirty="0">
                <a:hlinkClick r:id="rId7"/>
              </a:rPr>
              <a:t>  Gomez</a:t>
            </a:r>
            <a:endParaRPr lang="es-ES" dirty="0"/>
          </a:p>
          <a:p>
            <a:pPr marL="285750" indent="-285750">
              <a:buFont typeface="Arial" panose="020B0604020202020204" pitchFamily="34" charset="0"/>
              <a:buChar char="•"/>
            </a:pPr>
            <a:r>
              <a:rPr lang="en-GB" dirty="0" err="1">
                <a:hlinkClick r:id="rId8"/>
              </a:rPr>
              <a:t>Gtmetrix</a:t>
            </a:r>
            <a:endParaRPr lang="en-GB" dirty="0"/>
          </a:p>
          <a:p>
            <a:pPr marL="285750" lvl="0" indent="-285750">
              <a:buFont typeface="Arial" panose="020B0604020202020204" pitchFamily="34" charset="0"/>
              <a:buChar char="•"/>
            </a:pPr>
            <a:r>
              <a:rPr lang="en-GB" dirty="0" err="1">
                <a:hlinkClick r:id="rId9"/>
              </a:rPr>
              <a:t>pingdom</a:t>
            </a:r>
            <a:endParaRPr lang="en-GB" dirty="0"/>
          </a:p>
        </p:txBody>
      </p:sp>
      <p:sp>
        <p:nvSpPr>
          <p:cNvPr id="8" name="Rectángulo 7"/>
          <p:cNvSpPr/>
          <p:nvPr/>
        </p:nvSpPr>
        <p:spPr>
          <a:xfrm>
            <a:off x="3532751" y="4426639"/>
            <a:ext cx="4024841" cy="1477328"/>
          </a:xfrm>
          <a:prstGeom prst="rect">
            <a:avLst/>
          </a:prstGeom>
        </p:spPr>
        <p:txBody>
          <a:bodyPr wrap="square">
            <a:spAutoFit/>
          </a:bodyPr>
          <a:lstStyle/>
          <a:p>
            <a:pPr marL="285750" indent="-285750">
              <a:buFont typeface="Arial" panose="020B0604020202020204" pitchFamily="34" charset="0"/>
              <a:buChar char="•"/>
            </a:pPr>
            <a:r>
              <a:rPr lang="fr-FR" dirty="0"/>
              <a:t>Google </a:t>
            </a:r>
            <a:r>
              <a:rPr lang="fr-FR" dirty="0" err="1"/>
              <a:t>Analytics</a:t>
            </a:r>
            <a:r>
              <a:rPr lang="fr-FR" dirty="0"/>
              <a:t> </a:t>
            </a:r>
            <a:r>
              <a:rPr lang="es-ES" dirty="0">
                <a:hlinkClick r:id="rId10"/>
              </a:rPr>
              <a:t>http://developers.google.com/speed/pagespeed/insights/</a:t>
            </a:r>
            <a:r>
              <a:rPr lang="es-ES" dirty="0"/>
              <a:t> </a:t>
            </a:r>
          </a:p>
          <a:p>
            <a:pPr marL="285750" indent="-285750">
              <a:buFont typeface="Arial" panose="020B0604020202020204" pitchFamily="34" charset="0"/>
              <a:buChar char="•"/>
            </a:pPr>
            <a:r>
              <a:rPr lang="fr-FR" dirty="0" err="1"/>
              <a:t>mPulse</a:t>
            </a:r>
            <a:endParaRPr lang="fr-FR" dirty="0"/>
          </a:p>
          <a:p>
            <a:pPr marL="285750" indent="-285750">
              <a:buFont typeface="Arial" panose="020B0604020202020204" pitchFamily="34" charset="0"/>
              <a:buChar char="•"/>
            </a:pPr>
            <a:r>
              <a:rPr lang="fr-FR" dirty="0" err="1"/>
              <a:t>Glimpse</a:t>
            </a:r>
            <a:r>
              <a:rPr lang="fr-FR" dirty="0"/>
              <a:t>,</a:t>
            </a:r>
            <a:endParaRPr lang="es-ES" dirty="0"/>
          </a:p>
        </p:txBody>
      </p:sp>
      <p:sp>
        <p:nvSpPr>
          <p:cNvPr id="9" name="Rectángulo 8"/>
          <p:cNvSpPr/>
          <p:nvPr/>
        </p:nvSpPr>
        <p:spPr>
          <a:xfrm>
            <a:off x="1201798" y="1780257"/>
            <a:ext cx="1659172" cy="369332"/>
          </a:xfrm>
          <a:prstGeom prst="rect">
            <a:avLst/>
          </a:prstGeom>
        </p:spPr>
        <p:txBody>
          <a:bodyPr wrap="none">
            <a:spAutoFit/>
          </a:bodyPr>
          <a:lstStyle/>
          <a:p>
            <a:r>
              <a:rPr lang="es-ES" dirty="0"/>
              <a:t>Browser </a:t>
            </a:r>
            <a:r>
              <a:rPr lang="es-ES" dirty="0" err="1"/>
              <a:t>plug</a:t>
            </a:r>
            <a:r>
              <a:rPr lang="es-ES" dirty="0"/>
              <a:t>-in</a:t>
            </a:r>
          </a:p>
        </p:txBody>
      </p:sp>
      <p:sp>
        <p:nvSpPr>
          <p:cNvPr id="11" name="Rectángulo 10"/>
          <p:cNvSpPr/>
          <p:nvPr/>
        </p:nvSpPr>
        <p:spPr>
          <a:xfrm>
            <a:off x="1190280" y="3103448"/>
            <a:ext cx="1745158" cy="369332"/>
          </a:xfrm>
          <a:prstGeom prst="rect">
            <a:avLst/>
          </a:prstGeom>
        </p:spPr>
        <p:txBody>
          <a:bodyPr wrap="none">
            <a:spAutoFit/>
          </a:bodyPr>
          <a:lstStyle/>
          <a:p>
            <a:r>
              <a:rPr lang="es-ES" dirty="0" err="1"/>
              <a:t>Sythentic</a:t>
            </a:r>
            <a:r>
              <a:rPr lang="es-ES" dirty="0"/>
              <a:t> </a:t>
            </a:r>
            <a:r>
              <a:rPr lang="es-ES" dirty="0" err="1"/>
              <a:t>testing</a:t>
            </a:r>
            <a:endParaRPr lang="es-ES" dirty="0"/>
          </a:p>
        </p:txBody>
      </p:sp>
      <p:sp>
        <p:nvSpPr>
          <p:cNvPr id="12" name="Rectángulo 11"/>
          <p:cNvSpPr/>
          <p:nvPr/>
        </p:nvSpPr>
        <p:spPr>
          <a:xfrm>
            <a:off x="1190280" y="4842138"/>
            <a:ext cx="1326338" cy="646331"/>
          </a:xfrm>
          <a:prstGeom prst="rect">
            <a:avLst/>
          </a:prstGeom>
        </p:spPr>
        <p:txBody>
          <a:bodyPr wrap="square">
            <a:spAutoFit/>
          </a:bodyPr>
          <a:lstStyle/>
          <a:p>
            <a:r>
              <a:rPr lang="fr-FR" dirty="0"/>
              <a:t>Real user monitoring</a:t>
            </a:r>
            <a:endParaRPr lang="es-ES" dirty="0"/>
          </a:p>
        </p:txBody>
      </p:sp>
      <p:cxnSp>
        <p:nvCxnSpPr>
          <p:cNvPr id="14" name="Conector recto de flecha 13"/>
          <p:cNvCxnSpPr>
            <a:stCxn id="9" idx="3"/>
            <a:endCxn id="3" idx="1"/>
          </p:cNvCxnSpPr>
          <p:nvPr/>
        </p:nvCxnSpPr>
        <p:spPr>
          <a:xfrm>
            <a:off x="2860970" y="1964923"/>
            <a:ext cx="701693" cy="5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1" idx="3"/>
            <a:endCxn id="5" idx="1"/>
          </p:cNvCxnSpPr>
          <p:nvPr/>
        </p:nvCxnSpPr>
        <p:spPr>
          <a:xfrm>
            <a:off x="2935438" y="3288114"/>
            <a:ext cx="627225" cy="5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12" idx="3"/>
            <a:endCxn id="8" idx="1"/>
          </p:cNvCxnSpPr>
          <p:nvPr/>
        </p:nvCxnSpPr>
        <p:spPr>
          <a:xfrm flipV="1">
            <a:off x="2516618" y="5165303"/>
            <a:ext cx="10161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2137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ChangeArrowheads="1"/>
          </p:cNvSpPr>
          <p:nvPr/>
        </p:nvSpPr>
        <p:spPr bwMode="auto">
          <a:xfrm>
            <a:off x="611188" y="4221163"/>
            <a:ext cx="4186237" cy="2303462"/>
          </a:xfrm>
          <a:prstGeom prst="rect">
            <a:avLst/>
          </a:prstGeom>
          <a:noFill/>
          <a:ln w="9525">
            <a:noFill/>
            <a:miter lim="800000"/>
            <a:headEnd/>
            <a:tailEnd/>
          </a:ln>
        </p:spPr>
        <p:txBody>
          <a:bodyPr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_tradnl" sz="1500" b="1"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t>Nombre Apellido Apellido</a:t>
            </a:r>
            <a:br>
              <a:rPr kumimoji="0" lang="es-ES_tradnl"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br>
            <a:r>
              <a:rPr kumimoji="0" lang="es-ES_tradnl" sz="12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t>Departamento / Área de negocio </a:t>
            </a:r>
            <a:br>
              <a:rPr kumimoji="0" lang="es-ES_tradnl" sz="12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br>
            <a:r>
              <a:rPr kumimoji="0" lang="es-ES_tradnl" sz="1200" b="0" i="0" u="none" strike="noStrike" kern="1200" cap="none" spc="0" normalizeH="0" baseline="0" noProof="0">
                <a:ln>
                  <a:noFill/>
                </a:ln>
                <a:solidFill>
                  <a:srgbClr val="33C0D5"/>
                </a:solidFill>
                <a:effectLst/>
                <a:uLnTx/>
                <a:uFillTx/>
                <a:latin typeface="Arial" pitchFamily="34" charset="0"/>
                <a:ea typeface="ＭＳ Ｐゴシック" pitchFamily="34" charset="-128"/>
                <a:cs typeface="+mn-cs"/>
              </a:rPr>
              <a:t>alias@indra.es</a:t>
            </a:r>
            <a:br>
              <a:rPr kumimoji="0" lang="es-ES_tradnl" sz="1200" b="0" i="0" u="none" strike="noStrike" kern="1200" cap="none" spc="0" normalizeH="0" baseline="0" noProof="0">
                <a:ln>
                  <a:noFill/>
                </a:ln>
                <a:solidFill>
                  <a:srgbClr val="33C0D5"/>
                </a:solidFill>
                <a:effectLst/>
                <a:uLnTx/>
                <a:uFillTx/>
                <a:latin typeface="Arial" pitchFamily="34" charset="0"/>
                <a:ea typeface="ＭＳ Ｐゴシック" pitchFamily="34" charset="-128"/>
                <a:cs typeface="+mn-cs"/>
              </a:rPr>
            </a:br>
            <a:br>
              <a:rPr kumimoji="0" lang="es-ES_tradnl" sz="1500" b="0" i="0" u="none" strike="noStrike" kern="1200" cap="none" spc="0" normalizeH="0" baseline="0" noProof="0">
                <a:ln>
                  <a:noFill/>
                </a:ln>
                <a:solidFill>
                  <a:srgbClr val="AAAAAA"/>
                </a:solidFill>
                <a:effectLst/>
                <a:uLnTx/>
                <a:uFillTx/>
                <a:latin typeface="Arial" pitchFamily="34" charset="0"/>
                <a:ea typeface="ＭＳ Ｐゴシック" pitchFamily="34" charset="-128"/>
                <a:cs typeface="+mn-cs"/>
              </a:rPr>
            </a:br>
            <a: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t>Avda. de Bruselas 35 </a:t>
            </a:r>
            <a:b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br>
            <a: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t>28108 Alcobendas, </a:t>
            </a:r>
            <a:b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br>
            <a: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t>Madrid España</a:t>
            </a:r>
            <a:b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br>
            <a: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t>T +34 91 480 50 00</a:t>
            </a:r>
            <a:b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br>
            <a: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t>F +34 91 480 50 80</a:t>
            </a:r>
            <a:br>
              <a:rPr kumimoji="0" lang="es-ES_tradnl" sz="1000" b="0" i="0" u="none" strike="noStrike" kern="1200" cap="none" spc="0" normalizeH="0" baseline="0" noProof="0">
                <a:ln>
                  <a:noFill/>
                </a:ln>
                <a:solidFill>
                  <a:srgbClr val="666666"/>
                </a:solidFill>
                <a:effectLst/>
                <a:uLnTx/>
                <a:uFillTx/>
                <a:latin typeface="Arial" pitchFamily="34" charset="0"/>
                <a:ea typeface="ＭＳ Ｐゴシック" pitchFamily="34" charset="-128"/>
                <a:cs typeface="+mn-cs"/>
              </a:rPr>
            </a:br>
            <a:r>
              <a:rPr kumimoji="0" lang="es-ES_tradnl" sz="1000" b="0" i="0" u="none" strike="noStrike" kern="1200" cap="none" spc="0" normalizeH="0" baseline="0" noProof="0">
                <a:ln>
                  <a:noFill/>
                </a:ln>
                <a:solidFill>
                  <a:srgbClr val="00B0CA"/>
                </a:solidFill>
                <a:effectLst/>
                <a:uLnTx/>
                <a:uFillTx/>
                <a:latin typeface="Arial" pitchFamily="34" charset="0"/>
                <a:ea typeface="ＭＳ Ｐゴシック" pitchFamily="34" charset="-128"/>
                <a:cs typeface="+mn-cs"/>
              </a:rPr>
              <a:t>www.indracompany.com</a:t>
            </a:r>
          </a:p>
        </p:txBody>
      </p:sp>
    </p:spTree>
    <p:extLst>
      <p:ext uri="{BB962C8B-B14F-4D97-AF65-F5344CB8AC3E}">
        <p14:creationId xmlns:p14="http://schemas.microsoft.com/office/powerpoint/2010/main" val="136423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Vista general de resumen 4"/>
              <p:cNvGraphicFramePr>
                <a:graphicFrameLocks noChangeAspect="1"/>
              </p:cNvGraphicFramePr>
              <p:nvPr>
                <p:extLst>
                  <p:ext uri="{D42A27DB-BD31-4B8C-83A1-F6EECF244321}">
                    <p14:modId xmlns:p14="http://schemas.microsoft.com/office/powerpoint/2010/main" val="4072999037"/>
                  </p:ext>
                </p:extLst>
              </p:nvPr>
            </p:nvGraphicFramePr>
            <p:xfrm>
              <a:off x="249237" y="560388"/>
              <a:ext cx="8394111" cy="5662612"/>
            </p:xfrm>
            <a:graphic>
              <a:graphicData uri="http://schemas.microsoft.com/office/powerpoint/2016/summaryzoom">
                <psuz:summaryZm>
                  <psuz:summaryZmObj sectionId="{2199E2CE-583B-41C2-81B1-15825C0511B2}" offsetFactorX="-2243" offsetFactorY="43859">
                    <psuz:zmPr id="{FB0E1459-26F7-4A4B-B4F1-039465A53734}" transitionDur="1000">
                      <p166:blipFill xmlns:p166="http://schemas.microsoft.com/office/powerpoint/2016/6/main">
                        <a:blip r:embed="rId2"/>
                        <a:stretch>
                          <a:fillRect/>
                        </a:stretch>
                      </p166:blipFill>
                      <p166:spPr xmlns:p166="http://schemas.microsoft.com/office/powerpoint/2016/6/main">
                        <a:xfrm>
                          <a:off x="638343" y="1315796"/>
                          <a:ext cx="3397567" cy="2548175"/>
                        </a:xfrm>
                        <a:prstGeom prst="rect">
                          <a:avLst/>
                        </a:prstGeom>
                        <a:ln w="3175">
                          <a:solidFill>
                            <a:prstClr val="ltGray"/>
                          </a:solidFill>
                        </a:ln>
                      </p166:spPr>
                    </psuz:zmPr>
                  </psuz:summaryZmObj>
                  <psuz:summaryZmObj sectionId="{D58E3929-354F-4128-9167-6371BB0321A3}" offsetFactorX="12335" offsetFactorY="-498" scaleFactorX="86525" scaleFactorY="86525">
                    <psuz:zmPr id="{A1E9D1BB-7EBF-408D-86CF-CAE45DFC04BF}" transitionDur="1000">
                      <p166:blipFill xmlns:p166="http://schemas.microsoft.com/office/powerpoint/2016/6/main">
                        <a:blip r:embed="rId3"/>
                        <a:stretch>
                          <a:fillRect/>
                        </a:stretch>
                      </p166:blipFill>
                      <p166:spPr xmlns:p166="http://schemas.microsoft.com/office/powerpoint/2016/6/main">
                        <a:xfrm>
                          <a:off x="4929996" y="357185"/>
                          <a:ext cx="2939744" cy="2204808"/>
                        </a:xfrm>
                        <a:prstGeom prst="rect">
                          <a:avLst/>
                        </a:prstGeom>
                        <a:ln w="3175">
                          <a:solidFill>
                            <a:prstClr val="ltGray"/>
                          </a:solidFill>
                        </a:ln>
                      </p166:spPr>
                    </psuz:zmPr>
                  </psuz:summaryZmObj>
                  <psuz:summaryZmObj sectionId="{FAD77F89-D854-4A11-A1EF-6592318D4D02}" offsetFactorX="117372" offsetFactorY="-935" scaleFactorX="86525" scaleFactorY="86525">
                    <psuz:zmPr id="{C4A7A2B8-BB20-423E-8660-9CDBB1414C94}" transitionDur="1000">
                      <p166:blipFill xmlns:p166="http://schemas.microsoft.com/office/powerpoint/2016/6/main">
                        <a:blip r:embed="rId4"/>
                        <a:stretch>
                          <a:fillRect/>
                        </a:stretch>
                      </p166:blipFill>
                      <p166:spPr xmlns:p166="http://schemas.microsoft.com/office/powerpoint/2016/6/main">
                        <a:xfrm>
                          <a:off x="4931253" y="3064103"/>
                          <a:ext cx="2939744" cy="2204808"/>
                        </a:xfrm>
                        <a:prstGeom prst="rect">
                          <a:avLst/>
                        </a:prstGeom>
                        <a:ln w="3175">
                          <a:solidFill>
                            <a:prstClr val="ltGray"/>
                          </a:solidFill>
                        </a:ln>
                      </p166:spPr>
                    </psuz:zmPr>
                  </psuz:summaryZmObj>
                  <psuz:gridLayout/>
                </psuz:summaryZm>
              </a:graphicData>
            </a:graphic>
          </p:graphicFrame>
        </mc:Choice>
        <mc:Fallback>
          <p:grpSp>
            <p:nvGrpSpPr>
              <p:cNvPr id="5" name="Vista general de resumen 4"/>
              <p:cNvGrpSpPr>
                <a:grpSpLocks noGrp="1" noUngrp="1" noRot="1" noChangeAspect="1" noMove="1" noResize="1"/>
              </p:cNvGrpSpPr>
              <p:nvPr/>
            </p:nvGrpSpPr>
            <p:grpSpPr>
              <a:xfrm>
                <a:off x="249237" y="560388"/>
                <a:ext cx="8394111" cy="5662612"/>
                <a:chOff x="249237" y="560388"/>
                <a:chExt cx="8394111" cy="5662612"/>
              </a:xfrm>
            </p:grpSpPr>
            <p:pic>
              <p:nvPicPr>
                <p:cNvPr id="2" name="Imagen 2">
                  <a:hlinkClick r:id="rId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887580" y="1876184"/>
                  <a:ext cx="3397567" cy="2548175"/>
                </a:xfrm>
                <a:prstGeom prst="rect">
                  <a:avLst/>
                </a:prstGeom>
                <a:ln w="3175">
                  <a:solidFill>
                    <a:prstClr val="ltGray"/>
                  </a:solidFill>
                </a:ln>
              </p:spPr>
            </p:pic>
            <p:pic>
              <p:nvPicPr>
                <p:cNvPr id="3" name="Imagen 3">
                  <a:hlinkClick r:id="rId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179233" y="917573"/>
                  <a:ext cx="2939744" cy="2204808"/>
                </a:xfrm>
                <a:prstGeom prst="rect">
                  <a:avLst/>
                </a:prstGeom>
                <a:ln w="3175">
                  <a:solidFill>
                    <a:prstClr val="ltGray"/>
                  </a:solidFill>
                </a:ln>
              </p:spPr>
            </p:pic>
            <p:pic>
              <p:nvPicPr>
                <p:cNvPr id="4" name="Imagen 4">
                  <a:hlinkClick r:id="rId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180490" y="3624491"/>
                  <a:ext cx="2939744" cy="2204808"/>
                </a:xfrm>
                <a:prstGeom prst="rect">
                  <a:avLst/>
                </a:prstGeom>
                <a:ln w="3175">
                  <a:solidFill>
                    <a:prstClr val="ltGray"/>
                  </a:solidFill>
                </a:ln>
              </p:spPr>
            </p:pic>
          </p:grpSp>
        </mc:Fallback>
      </mc:AlternateContent>
      <p:sp>
        <p:nvSpPr>
          <p:cNvPr id="6" name="Abrir llave 5"/>
          <p:cNvSpPr/>
          <p:nvPr/>
        </p:nvSpPr>
        <p:spPr>
          <a:xfrm>
            <a:off x="4597400" y="2146300"/>
            <a:ext cx="317500" cy="2489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53511809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Vista general de resumen 4"/>
              <p:cNvGraphicFramePr>
                <a:graphicFrameLocks noChangeAspect="1"/>
              </p:cNvGraphicFramePr>
              <p:nvPr>
                <p:extLst>
                  <p:ext uri="{D42A27DB-BD31-4B8C-83A1-F6EECF244321}">
                    <p14:modId xmlns:p14="http://schemas.microsoft.com/office/powerpoint/2010/main" val="3821226284"/>
                  </p:ext>
                </p:extLst>
              </p:nvPr>
            </p:nvGraphicFramePr>
            <p:xfrm>
              <a:off x="692150" y="1000124"/>
              <a:ext cx="2889250" cy="4829175"/>
            </p:xfrm>
            <a:graphic>
              <a:graphicData uri="http://schemas.microsoft.com/office/powerpoint/2016/summaryzoom">
                <psuz:summaryZm>
                  <psuz:summaryZmObj sectionId="{2199E2CE-583B-41C2-81B1-15825C0511B2}" scaleFactorX="70085" scaleFactorY="70086">
                    <psuz:zmPr id="{71983D74-5472-45E7-B40C-E9F4F1F80D5A}" transitionDur="1000">
                      <p166:blipFill xmlns:p166="http://schemas.microsoft.com/office/powerpoint/2016/6/main">
                        <a:blip r:embed="rId2"/>
                        <a:stretch>
                          <a:fillRect/>
                        </a:stretch>
                      </p166:blipFill>
                      <p166:spPr xmlns:p166="http://schemas.microsoft.com/office/powerpoint/2016/6/main">
                        <a:xfrm>
                          <a:off x="533407" y="691035"/>
                          <a:ext cx="1822437" cy="1366847"/>
                        </a:xfrm>
                        <a:prstGeom prst="rect">
                          <a:avLst/>
                        </a:prstGeom>
                        <a:ln w="3175">
                          <a:solidFill>
                            <a:prstClr val="ltGray"/>
                          </a:solidFill>
                        </a:ln>
                      </p166:spPr>
                    </psuz:zmPr>
                  </psuz:summaryZmObj>
                  <psuz:summaryZmObj sectionId="{D58E3929-354F-4128-9167-6371BB0321A3}">
                    <psuz:zmPr id="{DC7C6428-D5B9-403B-B4CA-37A28FCBA5C9}" transitionDur="1000">
                      <p166:blipFill xmlns:p166="http://schemas.microsoft.com/office/powerpoint/2016/6/main">
                        <a:blip r:embed="rId3"/>
                        <a:stretch>
                          <a:fillRect/>
                        </a:stretch>
                      </p166:blipFill>
                      <p166:spPr xmlns:p166="http://schemas.microsoft.com/office/powerpoint/2016/6/main">
                        <a:xfrm>
                          <a:off x="144463" y="2479596"/>
                          <a:ext cx="2600325" cy="1950243"/>
                        </a:xfrm>
                        <a:prstGeom prst="rect">
                          <a:avLst/>
                        </a:prstGeom>
                        <a:ln w="3175">
                          <a:solidFill>
                            <a:prstClr val="ltGray"/>
                          </a:solidFill>
                        </a:ln>
                      </p166:spPr>
                    </psuz:zmPr>
                  </psuz:summaryZmObj>
                  <psuz:gridLayout/>
                </psuz:summaryZm>
              </a:graphicData>
            </a:graphic>
          </p:graphicFrame>
        </mc:Choice>
        <mc:Fallback>
          <p:grpSp>
            <p:nvGrpSpPr>
              <p:cNvPr id="5" name="Vista general de resumen 4"/>
              <p:cNvGrpSpPr>
                <a:grpSpLocks noGrp="1" noUngrp="1" noRot="1" noChangeAspect="1" noMove="1" noResize="1"/>
              </p:cNvGrpSpPr>
              <p:nvPr/>
            </p:nvGrpSpPr>
            <p:grpSpPr>
              <a:xfrm>
                <a:off x="692150" y="1000124"/>
                <a:ext cx="2889250" cy="4829175"/>
                <a:chOff x="692150" y="1000124"/>
                <a:chExt cx="2889250" cy="4829175"/>
              </a:xfrm>
            </p:grpSpPr>
            <p:pic>
              <p:nvPicPr>
                <p:cNvPr id="2" name="Imagen 2">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25557" y="1691159"/>
                  <a:ext cx="1822437" cy="1366847"/>
                </a:xfrm>
                <a:prstGeom prst="rect">
                  <a:avLst/>
                </a:prstGeom>
                <a:ln w="3175">
                  <a:solidFill>
                    <a:prstClr val="ltGray"/>
                  </a:solidFill>
                </a:ln>
              </p:spPr>
            </p:pic>
            <p:pic>
              <p:nvPicPr>
                <p:cNvPr id="3" name="Imagen 3">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836613" y="3479720"/>
                  <a:ext cx="2600325" cy="1950243"/>
                </a:xfrm>
                <a:prstGeom prst="rect">
                  <a:avLst/>
                </a:prstGeom>
                <a:ln w="3175">
                  <a:solidFill>
                    <a:prstClr val="ltGray"/>
                  </a:solidFill>
                </a:ln>
              </p:spPr>
            </p:pic>
          </p:grpSp>
        </mc:Fallback>
      </mc:AlternateContent>
      <mc:AlternateContent xmlns:mc="http://schemas.openxmlformats.org/markup-compatibility/2006" xmlns:psez="http://schemas.microsoft.com/office/powerpoint/2016/sectionzoom">
        <mc:Choice Requires="psez">
          <p:graphicFrame>
            <p:nvGraphicFramePr>
              <p:cNvPr id="7" name="Vista general de sección 6"/>
              <p:cNvGraphicFramePr>
                <a:graphicFrameLocks noChangeAspect="1"/>
              </p:cNvGraphicFramePr>
              <p:nvPr>
                <p:extLst>
                  <p:ext uri="{D42A27DB-BD31-4B8C-83A1-F6EECF244321}">
                    <p14:modId xmlns:p14="http://schemas.microsoft.com/office/powerpoint/2010/main" val="2580409936"/>
                  </p:ext>
                </p:extLst>
              </p:nvPr>
            </p:nvGraphicFramePr>
            <p:xfrm>
              <a:off x="5105400" y="641350"/>
              <a:ext cx="2286000" cy="1714500"/>
            </p:xfrm>
            <a:graphic>
              <a:graphicData uri="http://schemas.microsoft.com/office/powerpoint/2016/sectionzoom">
                <psez:sectionZm>
                  <psez:sectionZmObj sectionId="{69CBBB66-B1E7-4259-91A6-BDEFC8DC31B0}">
                    <psez:zmPr id="{C4B02FB0-A78C-49D3-9D1A-0964EEE36B50}"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7" name="Vista general de sección 6">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5105400" y="641350"/>
                <a:ext cx="2286000" cy="1714500"/>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Vista general de sección 8"/>
              <p:cNvGraphicFramePr>
                <a:graphicFrameLocks noChangeAspect="1"/>
              </p:cNvGraphicFramePr>
              <p:nvPr>
                <p:extLst>
                  <p:ext uri="{D42A27DB-BD31-4B8C-83A1-F6EECF244321}">
                    <p14:modId xmlns:p14="http://schemas.microsoft.com/office/powerpoint/2010/main" val="2689733880"/>
                  </p:ext>
                </p:extLst>
              </p:nvPr>
            </p:nvGraphicFramePr>
            <p:xfrm>
              <a:off x="5105400" y="2508250"/>
              <a:ext cx="2286000" cy="1714500"/>
            </p:xfrm>
            <a:graphic>
              <a:graphicData uri="http://schemas.microsoft.com/office/powerpoint/2016/sectionzoom">
                <psez:sectionZm>
                  <psez:sectionZmObj sectionId="{BE9C439E-6257-48F6-B507-04ADF19C0467}">
                    <psez:zmPr id="{4FC5C989-28DC-471A-A23D-C9DA7AFE96FD}" transitionDur="1000">
                      <p166:blipFill xmlns:p166="http://schemas.microsoft.com/office/powerpoint/2016/6/main">
                        <a:blip r:embed="rId9"/>
                        <a:stretch>
                          <a:fillRect/>
                        </a:stretch>
                      </p166:blipFill>
                      <p166:spPr xmlns:p166="http://schemas.microsoft.com/office/powerpoint/2016/6/main">
                        <a:xfrm>
                          <a:off x="0" y="0"/>
                          <a:ext cx="2286000" cy="1714500"/>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9" name="Vista general de sección 8">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5105400" y="2508250"/>
                <a:ext cx="2286000" cy="1714500"/>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Vista general de sección 10"/>
              <p:cNvGraphicFramePr>
                <a:graphicFrameLocks noChangeAspect="1"/>
              </p:cNvGraphicFramePr>
              <p:nvPr>
                <p:extLst>
                  <p:ext uri="{D42A27DB-BD31-4B8C-83A1-F6EECF244321}">
                    <p14:modId xmlns:p14="http://schemas.microsoft.com/office/powerpoint/2010/main" val="1080824255"/>
                  </p:ext>
                </p:extLst>
              </p:nvPr>
            </p:nvGraphicFramePr>
            <p:xfrm>
              <a:off x="5105400" y="4375150"/>
              <a:ext cx="2286000" cy="1714500"/>
            </p:xfrm>
            <a:graphic>
              <a:graphicData uri="http://schemas.microsoft.com/office/powerpoint/2016/sectionzoom">
                <psez:sectionZm>
                  <psez:sectionZmObj sectionId="{9557ECAA-B384-4663-BBD1-CF2C163797E4}">
                    <psez:zmPr id="{BAC7B7F5-8166-48C2-98EB-C67E5395CAA5}" transitionDur="1000">
                      <p166:blipFill xmlns:p166="http://schemas.microsoft.com/office/powerpoint/2016/6/main">
                        <a:blip r:embed="rId12"/>
                        <a:stretch>
                          <a:fillRect/>
                        </a:stretch>
                      </p166:blipFill>
                      <p166:spPr xmlns:p166="http://schemas.microsoft.com/office/powerpoint/2016/6/main">
                        <a:xfrm>
                          <a:off x="0" y="0"/>
                          <a:ext cx="2286000" cy="1714500"/>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11" name="Vista general de sección 10">
                <a:hlinkClick r:id="rId13" action="ppaction://hlinksldjump"/>
              </p:cNvPr>
              <p:cNvPicPr>
                <a:picLocks noGrp="1" noRot="1" noChangeAspect="1" noMove="1" noResize="1" noEditPoints="1" noAdjustHandles="1" noChangeArrowheads="1" noChangeShapeType="1"/>
              </p:cNvPicPr>
              <p:nvPr/>
            </p:nvPicPr>
            <p:blipFill>
              <a:blip r:embed="rId14"/>
              <a:stretch>
                <a:fillRect/>
              </a:stretch>
            </p:blipFill>
            <p:spPr>
              <a:xfrm>
                <a:off x="5105400" y="4375150"/>
                <a:ext cx="2286000" cy="1714500"/>
              </a:xfrm>
              <a:prstGeom prst="rect">
                <a:avLst/>
              </a:prstGeom>
              <a:ln>
                <a:noFill/>
              </a:ln>
              <a:effectLst>
                <a:outerShdw blurRad="190500" algn="tl" rotWithShape="0">
                  <a:srgbClr val="000000">
                    <a:alpha val="70000"/>
                  </a:srgbClr>
                </a:outerShdw>
              </a:effectLst>
            </p:spPr>
          </p:pic>
        </mc:Fallback>
      </mc:AlternateContent>
    </p:spTree>
    <p:extLst>
      <p:ext uri="{BB962C8B-B14F-4D97-AF65-F5344CB8AC3E}">
        <p14:creationId xmlns:p14="http://schemas.microsoft.com/office/powerpoint/2010/main" val="32536921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Vista general de resumen 4"/>
              <p:cNvGraphicFramePr>
                <a:graphicFrameLocks noChangeAspect="1"/>
              </p:cNvGraphicFramePr>
              <p:nvPr>
                <p:extLst>
                  <p:ext uri="{D42A27DB-BD31-4B8C-83A1-F6EECF244321}">
                    <p14:modId xmlns:p14="http://schemas.microsoft.com/office/powerpoint/2010/main" val="3404789284"/>
                  </p:ext>
                </p:extLst>
              </p:nvPr>
            </p:nvGraphicFramePr>
            <p:xfrm>
              <a:off x="692150" y="1000124"/>
              <a:ext cx="2889250" cy="4829175"/>
            </p:xfrm>
            <a:graphic>
              <a:graphicData uri="http://schemas.microsoft.com/office/powerpoint/2016/summaryzoom">
                <psuz:summaryZm>
                  <psuz:summaryZmObj sectionId="{2199E2CE-583B-41C2-81B1-15825C0511B2}" scaleFactorX="70085" scaleFactorY="70086">
                    <psuz:zmPr id="{71983D74-5472-45E7-B40C-E9F4F1F80D5A}" transitionDur="1000">
                      <p166:blipFill xmlns:p166="http://schemas.microsoft.com/office/powerpoint/2016/6/main">
                        <a:blip r:embed="rId2"/>
                        <a:stretch>
                          <a:fillRect/>
                        </a:stretch>
                      </p166:blipFill>
                      <p166:spPr xmlns:p166="http://schemas.microsoft.com/office/powerpoint/2016/6/main">
                        <a:xfrm>
                          <a:off x="533407" y="691035"/>
                          <a:ext cx="1822437" cy="1366847"/>
                        </a:xfrm>
                        <a:prstGeom prst="rect">
                          <a:avLst/>
                        </a:prstGeom>
                        <a:ln w="3175">
                          <a:solidFill>
                            <a:prstClr val="ltGray"/>
                          </a:solidFill>
                        </a:ln>
                      </p166:spPr>
                    </psuz:zmPr>
                  </psuz:summaryZmObj>
                  <psuz:summaryZmObj sectionId="{FAD77F89-D854-4A11-A1EF-6592318D4D02}">
                    <psuz:zmPr id="{84F74154-BD47-4460-8D26-017D1A1357D1}" transitionDur="1000">
                      <p166:blipFill xmlns:p166="http://schemas.microsoft.com/office/powerpoint/2016/6/main">
                        <a:blip r:embed="rId3"/>
                        <a:stretch>
                          <a:fillRect/>
                        </a:stretch>
                      </p166:blipFill>
                      <p166:spPr xmlns:p166="http://schemas.microsoft.com/office/powerpoint/2016/6/main">
                        <a:xfrm>
                          <a:off x="144463" y="2479596"/>
                          <a:ext cx="2600325" cy="1950243"/>
                        </a:xfrm>
                        <a:prstGeom prst="rect">
                          <a:avLst/>
                        </a:prstGeom>
                        <a:ln w="3175">
                          <a:solidFill>
                            <a:prstClr val="ltGray"/>
                          </a:solidFill>
                        </a:ln>
                      </p166:spPr>
                    </psuz:zmPr>
                  </psuz:summaryZmObj>
                  <psuz:gridLayout/>
                </psuz:summaryZm>
              </a:graphicData>
            </a:graphic>
          </p:graphicFrame>
        </mc:Choice>
        <mc:Fallback>
          <p:grpSp>
            <p:nvGrpSpPr>
              <p:cNvPr id="5" name="Vista general de resumen 4"/>
              <p:cNvGrpSpPr>
                <a:grpSpLocks noGrp="1" noUngrp="1" noRot="1" noChangeAspect="1" noMove="1" noResize="1"/>
              </p:cNvGrpSpPr>
              <p:nvPr/>
            </p:nvGrpSpPr>
            <p:grpSpPr>
              <a:xfrm>
                <a:off x="692150" y="1000124"/>
                <a:ext cx="2889250" cy="4829175"/>
                <a:chOff x="692150" y="1000124"/>
                <a:chExt cx="2889250" cy="4829175"/>
              </a:xfrm>
            </p:grpSpPr>
            <p:pic>
              <p:nvPicPr>
                <p:cNvPr id="2" name="Imagen 2">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25557" y="1691159"/>
                  <a:ext cx="1822437" cy="1366847"/>
                </a:xfrm>
                <a:prstGeom prst="rect">
                  <a:avLst/>
                </a:prstGeom>
                <a:ln w="3175">
                  <a:solidFill>
                    <a:prstClr val="ltGray"/>
                  </a:solidFill>
                </a:ln>
              </p:spPr>
            </p:pic>
            <p:pic>
              <p:nvPicPr>
                <p:cNvPr id="4" name="Imagen 4">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836613" y="3479720"/>
                  <a:ext cx="2600325" cy="1950243"/>
                </a:xfrm>
                <a:prstGeom prst="rect">
                  <a:avLst/>
                </a:prstGeom>
                <a:ln w="3175">
                  <a:solidFill>
                    <a:prstClr val="ltGray"/>
                  </a:solidFill>
                </a:ln>
              </p:spPr>
            </p:pic>
          </p:grpSp>
        </mc:Fallback>
      </mc:AlternateContent>
      <mc:AlternateContent xmlns:mc="http://schemas.openxmlformats.org/markup-compatibility/2006" xmlns:psez="http://schemas.microsoft.com/office/powerpoint/2016/sectionzoom">
        <mc:Choice Requires="psez">
          <p:graphicFrame>
            <p:nvGraphicFramePr>
              <p:cNvPr id="3" name="Vista general de sección 2"/>
              <p:cNvGraphicFramePr>
                <a:graphicFrameLocks noChangeAspect="1"/>
              </p:cNvGraphicFramePr>
              <p:nvPr>
                <p:extLst>
                  <p:ext uri="{D42A27DB-BD31-4B8C-83A1-F6EECF244321}">
                    <p14:modId xmlns:p14="http://schemas.microsoft.com/office/powerpoint/2010/main" val="1939454004"/>
                  </p:ext>
                </p:extLst>
              </p:nvPr>
            </p:nvGraphicFramePr>
            <p:xfrm>
              <a:off x="3981450" y="1000124"/>
              <a:ext cx="2286000" cy="1714500"/>
            </p:xfrm>
            <a:graphic>
              <a:graphicData uri="http://schemas.microsoft.com/office/powerpoint/2016/sectionzoom">
                <psez:sectionZm>
                  <psez:sectionZmObj sectionId="{2D4F93BE-D585-4E5B-8FEE-F855311DC86B}">
                    <psez:zmPr id="{C11CC057-C961-4CC1-B8E0-B4A3CA864B38}" transitionDur="1000">
                      <p166:blipFill xmlns:p166="http://schemas.microsoft.com/office/powerpoint/2016/6/main">
                        <a:blip r:embed="rId6"/>
                        <a:stretch>
                          <a:fillRect/>
                        </a:stretch>
                      </p166:blipFill>
                      <p166:spPr xmlns:p166="http://schemas.microsoft.com/office/powerpoint/2016/6/main">
                        <a:xfrm>
                          <a:off x="0" y="0"/>
                          <a:ext cx="2286000" cy="1714500"/>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3" name="Vista general de sección 2">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3981450" y="1000124"/>
                <a:ext cx="2286000" cy="1714500"/>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6" name="Vista general de sección 5"/>
              <p:cNvGraphicFramePr>
                <a:graphicFrameLocks noChangeAspect="1"/>
              </p:cNvGraphicFramePr>
              <p:nvPr>
                <p:extLst>
                  <p:ext uri="{D42A27DB-BD31-4B8C-83A1-F6EECF244321}">
                    <p14:modId xmlns:p14="http://schemas.microsoft.com/office/powerpoint/2010/main" val="1128223642"/>
                  </p:ext>
                </p:extLst>
              </p:nvPr>
            </p:nvGraphicFramePr>
            <p:xfrm>
              <a:off x="6267450" y="1000124"/>
              <a:ext cx="2286000" cy="1714500"/>
            </p:xfrm>
            <a:graphic>
              <a:graphicData uri="http://schemas.microsoft.com/office/powerpoint/2016/sectionzoom">
                <psez:sectionZm>
                  <psez:sectionZmObj sectionId="{5DD223F7-3C98-48C8-B8B1-D711224341E1}">
                    <psez:zmPr id="{1971D27C-7B08-4E32-AA1B-C07D736C4279}" transitionDur="1000">
                      <p166:blipFill xmlns:p166="http://schemas.microsoft.com/office/powerpoint/2016/6/main">
                        <a:blip r:embed="rId9"/>
                        <a:stretch>
                          <a:fillRect/>
                        </a:stretch>
                      </p166:blipFill>
                      <p166:spPr xmlns:p166="http://schemas.microsoft.com/office/powerpoint/2016/6/main">
                        <a:xfrm>
                          <a:off x="0" y="0"/>
                          <a:ext cx="2286000" cy="1714500"/>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6" name="Vista general de sección 5">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6267450" y="1000124"/>
                <a:ext cx="2286000" cy="1714500"/>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8" name="Vista general de sección 7"/>
              <p:cNvGraphicFramePr>
                <a:graphicFrameLocks noChangeAspect="1"/>
              </p:cNvGraphicFramePr>
              <p:nvPr>
                <p:extLst>
                  <p:ext uri="{D42A27DB-BD31-4B8C-83A1-F6EECF244321}">
                    <p14:modId xmlns:p14="http://schemas.microsoft.com/office/powerpoint/2010/main" val="3242894316"/>
                  </p:ext>
                </p:extLst>
              </p:nvPr>
            </p:nvGraphicFramePr>
            <p:xfrm>
              <a:off x="3981450" y="2714624"/>
              <a:ext cx="2286000" cy="1714500"/>
            </p:xfrm>
            <a:graphic>
              <a:graphicData uri="http://schemas.microsoft.com/office/powerpoint/2016/sectionzoom">
                <psez:sectionZm>
                  <psez:sectionZmObj sectionId="{498A13CC-79EE-44A7-AD8E-C20D2BB27764}">
                    <psez:zmPr id="{A8DD2456-5F00-480E-860C-BD95C50348C0}" transitionDur="1000">
                      <p166:blipFill xmlns:p166="http://schemas.microsoft.com/office/powerpoint/2016/6/main">
                        <a:blip r:embed="rId12"/>
                        <a:stretch>
                          <a:fillRect/>
                        </a:stretch>
                      </p166:blipFill>
                      <p166:spPr xmlns:p166="http://schemas.microsoft.com/office/powerpoint/2016/6/main">
                        <a:xfrm>
                          <a:off x="0" y="0"/>
                          <a:ext cx="2286000" cy="1714500"/>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8" name="Vista general de sección 7">
                <a:hlinkClick r:id="rId13" action="ppaction://hlinksldjump"/>
              </p:cNvPr>
              <p:cNvPicPr>
                <a:picLocks noGrp="1" noRot="1" noChangeAspect="1" noMove="1" noResize="1" noEditPoints="1" noAdjustHandles="1" noChangeArrowheads="1" noChangeShapeType="1"/>
              </p:cNvPicPr>
              <p:nvPr/>
            </p:nvPicPr>
            <p:blipFill>
              <a:blip r:embed="rId14"/>
              <a:stretch>
                <a:fillRect/>
              </a:stretch>
            </p:blipFill>
            <p:spPr>
              <a:xfrm>
                <a:off x="3981450" y="2714624"/>
                <a:ext cx="2286000" cy="1714500"/>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0" name="Vista general de sección 9"/>
              <p:cNvGraphicFramePr>
                <a:graphicFrameLocks noChangeAspect="1"/>
              </p:cNvGraphicFramePr>
              <p:nvPr>
                <p:extLst>
                  <p:ext uri="{D42A27DB-BD31-4B8C-83A1-F6EECF244321}">
                    <p14:modId xmlns:p14="http://schemas.microsoft.com/office/powerpoint/2010/main" val="4138635513"/>
                  </p:ext>
                </p:extLst>
              </p:nvPr>
            </p:nvGraphicFramePr>
            <p:xfrm>
              <a:off x="6267450" y="2714624"/>
              <a:ext cx="2286000" cy="1714500"/>
            </p:xfrm>
            <a:graphic>
              <a:graphicData uri="http://schemas.microsoft.com/office/powerpoint/2016/sectionzoom">
                <psez:sectionZm>
                  <psez:sectionZmObj sectionId="{5EB2664F-8CFE-42BC-8061-CACFB78F3C30}">
                    <psez:zmPr id="{9ED87F4E-5328-4BF7-96C1-783FE3E19B4D}" transitionDur="1000">
                      <p166:blipFill xmlns:p166="http://schemas.microsoft.com/office/powerpoint/2016/6/main">
                        <a:blip r:embed="rId15"/>
                        <a:stretch>
                          <a:fillRect/>
                        </a:stretch>
                      </p166:blipFill>
                      <p166:spPr xmlns:p166="http://schemas.microsoft.com/office/powerpoint/2016/6/main">
                        <a:xfrm>
                          <a:off x="0" y="0"/>
                          <a:ext cx="2286000" cy="1714500"/>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10" name="Vista general de sección 9">
                <a:hlinkClick r:id="rId16" action="ppaction://hlinksldjump"/>
              </p:cNvPr>
              <p:cNvPicPr>
                <a:picLocks noGrp="1" noRot="1" noChangeAspect="1" noMove="1" noResize="1" noEditPoints="1" noAdjustHandles="1" noChangeArrowheads="1" noChangeShapeType="1"/>
              </p:cNvPicPr>
              <p:nvPr/>
            </p:nvPicPr>
            <p:blipFill>
              <a:blip r:embed="rId17"/>
              <a:stretch>
                <a:fillRect/>
              </a:stretch>
            </p:blipFill>
            <p:spPr>
              <a:xfrm>
                <a:off x="6267450" y="2714624"/>
                <a:ext cx="2286000" cy="1714500"/>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2" name="Vista general de sección 11"/>
              <p:cNvGraphicFramePr>
                <a:graphicFrameLocks noChangeAspect="1"/>
              </p:cNvGraphicFramePr>
              <p:nvPr>
                <p:extLst>
                  <p:ext uri="{D42A27DB-BD31-4B8C-83A1-F6EECF244321}">
                    <p14:modId xmlns:p14="http://schemas.microsoft.com/office/powerpoint/2010/main" val="3742742843"/>
                  </p:ext>
                </p:extLst>
              </p:nvPr>
            </p:nvGraphicFramePr>
            <p:xfrm>
              <a:off x="3981450" y="4429124"/>
              <a:ext cx="2286000" cy="1714500"/>
            </p:xfrm>
            <a:graphic>
              <a:graphicData uri="http://schemas.microsoft.com/office/powerpoint/2016/sectionzoom">
                <psez:sectionZm>
                  <psez:sectionZmObj sectionId="{A99FB0A3-F3BB-4E85-9039-42BE9BDC14C3}">
                    <psez:zmPr id="{22BBA275-877B-47C0-8B6D-86035F719BBA}" transitionDur="1000">
                      <p166:blipFill xmlns:p166="http://schemas.microsoft.com/office/powerpoint/2016/6/main">
                        <a:blip r:embed="rId18"/>
                        <a:stretch>
                          <a:fillRect/>
                        </a:stretch>
                      </p166:blipFill>
                      <p166:spPr xmlns:p166="http://schemas.microsoft.com/office/powerpoint/2016/6/main">
                        <a:xfrm>
                          <a:off x="0" y="0"/>
                          <a:ext cx="2286000" cy="1714500"/>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12" name="Vista general de sección 11">
                <a:hlinkClick r:id="rId19" action="ppaction://hlinksldjump"/>
              </p:cNvPr>
              <p:cNvPicPr>
                <a:picLocks noGrp="1" noRot="1" noChangeAspect="1" noMove="1" noResize="1" noEditPoints="1" noAdjustHandles="1" noChangeArrowheads="1" noChangeShapeType="1"/>
              </p:cNvPicPr>
              <p:nvPr/>
            </p:nvPicPr>
            <p:blipFill>
              <a:blip r:embed="rId20"/>
              <a:stretch>
                <a:fillRect/>
              </a:stretch>
            </p:blipFill>
            <p:spPr>
              <a:xfrm>
                <a:off x="3981450" y="4429124"/>
                <a:ext cx="2286000" cy="1714500"/>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4" name="Vista general de sección 13"/>
              <p:cNvGraphicFramePr>
                <a:graphicFrameLocks noChangeAspect="1"/>
              </p:cNvGraphicFramePr>
              <p:nvPr>
                <p:extLst>
                  <p:ext uri="{D42A27DB-BD31-4B8C-83A1-F6EECF244321}">
                    <p14:modId xmlns:p14="http://schemas.microsoft.com/office/powerpoint/2010/main" val="1289226848"/>
                  </p:ext>
                </p:extLst>
              </p:nvPr>
            </p:nvGraphicFramePr>
            <p:xfrm>
              <a:off x="6267450" y="4429124"/>
              <a:ext cx="2286000" cy="1714500"/>
            </p:xfrm>
            <a:graphic>
              <a:graphicData uri="http://schemas.microsoft.com/office/powerpoint/2016/sectionzoom">
                <psez:sectionZm>
                  <psez:sectionZmObj sectionId="{24C2C20A-AA6C-4354-B7DE-5000C79644F1}">
                    <psez:zmPr id="{261C4843-FA68-4A7B-8634-0962B288564F}" transitionDur="1000">
                      <p166:blipFill xmlns:p166="http://schemas.microsoft.com/office/powerpoint/2016/6/main">
                        <a:blip r:embed="rId21"/>
                        <a:stretch>
                          <a:fillRect/>
                        </a:stretch>
                      </p166:blipFill>
                      <p166:spPr xmlns:p166="http://schemas.microsoft.com/office/powerpoint/2016/6/main">
                        <a:xfrm>
                          <a:off x="0" y="0"/>
                          <a:ext cx="2286000" cy="1714500"/>
                        </a:xfrm>
                        <a:prstGeom prst="rect">
                          <a:avLst/>
                        </a:prstGeom>
                        <a:ln>
                          <a:noFill/>
                        </a:ln>
                        <a:effectLst>
                          <a:outerShdw blurRad="190500" algn="tl" rotWithShape="0">
                            <a:srgbClr val="000000">
                              <a:alpha val="70000"/>
                            </a:srgbClr>
                          </a:outerShdw>
                        </a:effectLst>
                      </p166:spPr>
                    </psez:zmPr>
                  </psez:sectionZmObj>
                </psez:sectionZm>
              </a:graphicData>
            </a:graphic>
          </p:graphicFrame>
        </mc:Choice>
        <mc:Fallback xmlns="">
          <p:pic>
            <p:nvPicPr>
              <p:cNvPr id="14" name="Vista general de sección 13">
                <a:hlinkClick r:id="rId22" action="ppaction://hlinksldjump"/>
              </p:cNvPr>
              <p:cNvPicPr>
                <a:picLocks noGrp="1" noRot="1" noChangeAspect="1" noMove="1" noResize="1" noEditPoints="1" noAdjustHandles="1" noChangeArrowheads="1" noChangeShapeType="1"/>
              </p:cNvPicPr>
              <p:nvPr/>
            </p:nvPicPr>
            <p:blipFill>
              <a:blip r:embed="rId23"/>
              <a:stretch>
                <a:fillRect/>
              </a:stretch>
            </p:blipFill>
            <p:spPr>
              <a:xfrm>
                <a:off x="6267450" y="4429124"/>
                <a:ext cx="2286000" cy="1714500"/>
              </a:xfrm>
              <a:prstGeom prst="rect">
                <a:avLst/>
              </a:prstGeom>
              <a:ln>
                <a:noFill/>
              </a:ln>
              <a:effectLst>
                <a:outerShdw blurRad="190500" algn="tl" rotWithShape="0">
                  <a:srgbClr val="000000">
                    <a:alpha val="70000"/>
                  </a:srgbClr>
                </a:outerShdw>
              </a:effectLst>
            </p:spPr>
          </p:pic>
        </mc:Fallback>
      </mc:AlternateContent>
    </p:spTree>
    <p:extLst>
      <p:ext uri="{BB962C8B-B14F-4D97-AF65-F5344CB8AC3E}">
        <p14:creationId xmlns:p14="http://schemas.microsoft.com/office/powerpoint/2010/main" val="14445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HTML5 /CSS3</a:t>
            </a:r>
          </a:p>
        </p:txBody>
      </p:sp>
      <p:pic>
        <p:nvPicPr>
          <p:cNvPr id="32770" name="Picture 2" descr="http://4.bp.blogspot.com/-DppwzgMDVOY/VFJyg1tG4WI/AAAAAAAAAes/xpgXrwi05vU/s1600/html5-are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07305"/>
            <a:ext cx="8763000" cy="438150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628650" y="1465945"/>
            <a:ext cx="228210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s-ES" dirty="0"/>
              <a:t>Conceptos semánticos</a:t>
            </a:r>
          </a:p>
        </p:txBody>
      </p:sp>
      <p:sp>
        <p:nvSpPr>
          <p:cNvPr id="4" name="CuadroTexto 3"/>
          <p:cNvSpPr txBox="1"/>
          <p:nvPr/>
        </p:nvSpPr>
        <p:spPr>
          <a:xfrm>
            <a:off x="3707165" y="1465945"/>
            <a:ext cx="179562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s-ES" dirty="0"/>
              <a:t>Nuevas Etiquetas</a:t>
            </a:r>
          </a:p>
        </p:txBody>
      </p:sp>
      <p:sp>
        <p:nvSpPr>
          <p:cNvPr id="5" name="CuadroTexto 4"/>
          <p:cNvSpPr txBox="1"/>
          <p:nvPr/>
        </p:nvSpPr>
        <p:spPr>
          <a:xfrm>
            <a:off x="6299200" y="1465945"/>
            <a:ext cx="2302233"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s-ES" dirty="0"/>
              <a:t>Nuevas </a:t>
            </a:r>
            <a:r>
              <a:rPr lang="es-ES" dirty="0" err="1"/>
              <a:t>APIs</a:t>
            </a:r>
            <a:r>
              <a:rPr lang="es-ES" dirty="0"/>
              <a:t> JavaScript</a:t>
            </a:r>
          </a:p>
        </p:txBody>
      </p:sp>
      <p:sp>
        <p:nvSpPr>
          <p:cNvPr id="6" name="Rectángulo 5"/>
          <p:cNvSpPr/>
          <p:nvPr/>
        </p:nvSpPr>
        <p:spPr>
          <a:xfrm>
            <a:off x="2220686" y="2207305"/>
            <a:ext cx="2061028" cy="1972809"/>
          </a:xfrm>
          <a:prstGeom prst="rect">
            <a:avLst/>
          </a:prstGeom>
          <a:solidFill>
            <a:srgbClr val="ED7D3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06003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FED1BD4-45CD-4C65-B2F6-E5B47BEBBCB1}"/>
              </a:ext>
            </a:extLst>
          </p:cNvPr>
          <p:cNvSpPr>
            <a:spLocks noGrp="1"/>
          </p:cNvSpPr>
          <p:nvPr>
            <p:ph type="title"/>
          </p:nvPr>
        </p:nvSpPr>
        <p:spPr/>
        <p:txBody>
          <a:bodyPr/>
          <a:lstStyle/>
          <a:p>
            <a:r>
              <a:rPr lang="es-ES" dirty="0"/>
              <a:t>Contenido</a:t>
            </a:r>
          </a:p>
        </p:txBody>
      </p:sp>
      <p:sp>
        <p:nvSpPr>
          <p:cNvPr id="5" name="Marcador de contenido 4">
            <a:extLst>
              <a:ext uri="{FF2B5EF4-FFF2-40B4-BE49-F238E27FC236}">
                <a16:creationId xmlns:a16="http://schemas.microsoft.com/office/drawing/2014/main" id="{ECC1EFCE-18DB-4DB7-AB77-348740B8D385}"/>
              </a:ext>
            </a:extLst>
          </p:cNvPr>
          <p:cNvSpPr>
            <a:spLocks noGrp="1"/>
          </p:cNvSpPr>
          <p:nvPr>
            <p:ph idx="1"/>
          </p:nvPr>
        </p:nvSpPr>
        <p:spPr>
          <a:xfrm>
            <a:off x="628650" y="1250438"/>
            <a:ext cx="7886700" cy="638174"/>
          </a:xfrm>
        </p:spPr>
        <p:txBody>
          <a:bodyPr/>
          <a:lstStyle/>
          <a:p>
            <a:endParaRPr lang="es-ES" dirty="0"/>
          </a:p>
          <a:p>
            <a:pPr marL="0" indent="0">
              <a:buNone/>
            </a:pPr>
            <a:endParaRPr lang="es-ES" dirty="0"/>
          </a:p>
        </p:txBody>
      </p:sp>
      <p:sp>
        <p:nvSpPr>
          <p:cNvPr id="2" name="Rectángulo 1">
            <a:extLst>
              <a:ext uri="{FF2B5EF4-FFF2-40B4-BE49-F238E27FC236}">
                <a16:creationId xmlns:a16="http://schemas.microsoft.com/office/drawing/2014/main" id="{08E23169-108F-4917-9D86-11AA8A625771}"/>
              </a:ext>
            </a:extLst>
          </p:cNvPr>
          <p:cNvSpPr/>
          <p:nvPr/>
        </p:nvSpPr>
        <p:spPr>
          <a:xfrm>
            <a:off x="889512" y="1392544"/>
            <a:ext cx="7364976" cy="4524315"/>
          </a:xfrm>
          <a:prstGeom prst="rect">
            <a:avLst/>
          </a:prstGeom>
        </p:spPr>
        <p:txBody>
          <a:bodyPr wrap="square">
            <a:spAutoFit/>
          </a:bodyPr>
          <a:lstStyle/>
          <a:p>
            <a:pPr marL="342900" lvl="0" indent="-342900">
              <a:spcAft>
                <a:spcPts val="0"/>
              </a:spcAft>
              <a:buSzPts val="1000"/>
              <a:buFont typeface="Symbol" panose="05050102010706020507" pitchFamily="18" charset="2"/>
              <a:buChar char=""/>
              <a:tabLst>
                <a:tab pos="457200" algn="l"/>
              </a:tabLst>
            </a:pPr>
            <a:r>
              <a:rPr lang="es-ES" dirty="0">
                <a:latin typeface="Tahoma" panose="020B0604030504040204" pitchFamily="34" charset="0"/>
                <a:ea typeface="Times New Roman" panose="02020603050405020304" pitchFamily="18" charset="0"/>
              </a:rPr>
              <a:t>Distribuir la información correspondiente a una aplicación para crear una estructura coherente</a:t>
            </a:r>
            <a:br>
              <a:rPr lang="es-ES" dirty="0">
                <a:latin typeface="Tahoma" panose="020B0604030504040204" pitchFamily="34" charset="0"/>
                <a:ea typeface="Times New Roman" panose="02020603050405020304" pitchFamily="18" charset="0"/>
              </a:rPr>
            </a:br>
            <a:r>
              <a:rPr lang="es-ES" dirty="0">
                <a:latin typeface="Tahoma" panose="020B0604030504040204" pitchFamily="34" charset="0"/>
                <a:ea typeface="Times New Roman" panose="02020603050405020304" pitchFamily="18" charset="0"/>
              </a:rPr>
              <a:t>-&gt; </a:t>
            </a:r>
            <a:r>
              <a:rPr lang="es-ES" b="1" dirty="0">
                <a:latin typeface="Tahoma" panose="020B0604030504040204" pitchFamily="34" charset="0"/>
                <a:ea typeface="Times New Roman" panose="02020603050405020304" pitchFamily="18" charset="0"/>
              </a:rPr>
              <a:t>Arquitectura de la información</a:t>
            </a:r>
            <a:endParaRPr lang="es-ES" sz="1600" b="1" dirty="0">
              <a:latin typeface="Calibri" panose="020F0502020204030204" pitchFamily="34" charset="0"/>
              <a:ea typeface="Calibri" panose="020F0502020204030204" pitchFamily="34" charset="0"/>
            </a:endParaRPr>
          </a:p>
          <a:p>
            <a:pPr marL="342900" indent="-342900">
              <a:buSzPts val="1000"/>
              <a:buFont typeface="Symbol" panose="05050102010706020507" pitchFamily="18" charset="2"/>
              <a:buChar char=""/>
              <a:tabLst>
                <a:tab pos="457200" algn="l"/>
              </a:tabLst>
            </a:pPr>
            <a:r>
              <a:rPr lang="es-ES" dirty="0">
                <a:latin typeface="Tahoma" panose="020B0604030504040204" pitchFamily="34" charset="0"/>
                <a:ea typeface="Times New Roman" panose="02020603050405020304" pitchFamily="18" charset="0"/>
              </a:rPr>
              <a:t>Dominar las pautas de diseño necesarias para configurar la arquitectura gráfica de la página Web de forma correcta a través de diferentes procedimientos. </a:t>
            </a:r>
            <a:br>
              <a:rPr lang="es-ES" dirty="0">
                <a:latin typeface="Tahoma" panose="020B0604030504040204" pitchFamily="34" charset="0"/>
                <a:ea typeface="Times New Roman" panose="02020603050405020304" pitchFamily="18" charset="0"/>
              </a:rPr>
            </a:br>
            <a:r>
              <a:rPr lang="es-ES" dirty="0">
                <a:latin typeface="Tahoma" panose="020B0604030504040204" pitchFamily="34" charset="0"/>
                <a:ea typeface="Times New Roman" panose="02020603050405020304" pitchFamily="18" charset="0"/>
              </a:rPr>
              <a:t>-&gt; </a:t>
            </a:r>
            <a:r>
              <a:rPr lang="es-ES" b="1" dirty="0">
                <a:latin typeface="Tahoma" panose="020B0604030504040204" pitchFamily="34" charset="0"/>
              </a:rPr>
              <a:t>Diseño de Interface de Usuario (UI)</a:t>
            </a:r>
          </a:p>
          <a:p>
            <a:pPr marL="342900" lvl="0" indent="-342900">
              <a:spcAft>
                <a:spcPts val="0"/>
              </a:spcAft>
              <a:buSzPts val="1000"/>
              <a:buFont typeface="Symbol" panose="05050102010706020507" pitchFamily="18" charset="2"/>
              <a:buChar char=""/>
              <a:tabLst>
                <a:tab pos="457200" algn="l"/>
              </a:tabLst>
            </a:pPr>
            <a:r>
              <a:rPr lang="es-ES" dirty="0">
                <a:latin typeface="Tahoma" panose="020B0604030504040204" pitchFamily="34" charset="0"/>
                <a:ea typeface="Times New Roman" panose="02020603050405020304" pitchFamily="18" charset="0"/>
              </a:rPr>
              <a:t>Equilibrar las prestaciones de diseño con la funcionalidad y la tecnología</a:t>
            </a:r>
            <a:br>
              <a:rPr lang="es-ES" dirty="0">
                <a:latin typeface="Tahoma" panose="020B0604030504040204" pitchFamily="34" charset="0"/>
                <a:ea typeface="Times New Roman" panose="02020603050405020304" pitchFamily="18" charset="0"/>
              </a:rPr>
            </a:br>
            <a:r>
              <a:rPr lang="es-ES" b="1" dirty="0">
                <a:latin typeface="Tahoma" panose="020B0604030504040204" pitchFamily="34" charset="0"/>
              </a:rPr>
              <a:t>-&gt; Optimización (WPO)</a:t>
            </a:r>
          </a:p>
          <a:p>
            <a:pPr marL="342900" lvl="0" indent="-342900">
              <a:spcAft>
                <a:spcPts val="0"/>
              </a:spcAft>
              <a:buSzPts val="1000"/>
              <a:buFont typeface="Symbol" panose="05050102010706020507" pitchFamily="18" charset="2"/>
              <a:buChar char=""/>
              <a:tabLst>
                <a:tab pos="457200" algn="l"/>
              </a:tabLst>
            </a:pPr>
            <a:r>
              <a:rPr lang="es-ES" dirty="0">
                <a:latin typeface="Tahoma" panose="020B0604030504040204" pitchFamily="34" charset="0"/>
                <a:ea typeface="Times New Roman" panose="02020603050405020304" pitchFamily="18" charset="0"/>
              </a:rPr>
              <a:t>Principales pautas en las que se basa la accesibilidad Web y la relación que tiene con los conceptos de usabilidad</a:t>
            </a:r>
            <a:br>
              <a:rPr lang="es-ES" dirty="0">
                <a:latin typeface="Tahoma" panose="020B0604030504040204" pitchFamily="34" charset="0"/>
                <a:ea typeface="Times New Roman" panose="02020603050405020304" pitchFamily="18" charset="0"/>
              </a:rPr>
            </a:br>
            <a:r>
              <a:rPr lang="es-ES" dirty="0">
                <a:latin typeface="Tahoma" panose="020B0604030504040204" pitchFamily="34" charset="0"/>
                <a:ea typeface="Times New Roman" panose="02020603050405020304" pitchFamily="18" charset="0"/>
              </a:rPr>
              <a:t>-&gt; </a:t>
            </a:r>
            <a:r>
              <a:rPr lang="es-ES" b="1" dirty="0">
                <a:latin typeface="Tahoma" panose="020B0604030504040204" pitchFamily="34" charset="0"/>
                <a:ea typeface="Times New Roman" panose="02020603050405020304" pitchFamily="18" charset="0"/>
              </a:rPr>
              <a:t>Accesibilidad</a:t>
            </a:r>
            <a:endParaRPr lang="es-ES" sz="1600" b="1" dirty="0">
              <a:latin typeface="Calibri" panose="020F0502020204030204" pitchFamily="34" charset="0"/>
              <a:ea typeface="Calibri" panose="020F0502020204030204" pitchFamily="34" charset="0"/>
            </a:endParaRPr>
          </a:p>
          <a:p>
            <a:pPr marL="342900" lvl="0" indent="-342900">
              <a:spcAft>
                <a:spcPts val="0"/>
              </a:spcAft>
              <a:buSzPts val="1000"/>
              <a:buFont typeface="Symbol" panose="05050102010706020507" pitchFamily="18" charset="2"/>
              <a:buChar char=""/>
              <a:tabLst>
                <a:tab pos="457200" algn="l"/>
              </a:tabLst>
            </a:pPr>
            <a:r>
              <a:rPr lang="es-ES" dirty="0">
                <a:latin typeface="Tahoma" panose="020B0604030504040204" pitchFamily="34" charset="0"/>
                <a:ea typeface="Times New Roman" panose="02020603050405020304" pitchFamily="18" charset="0"/>
              </a:rPr>
              <a:t>Técnicas de usabilidad para realizar un diseño coherente y homogéneo en cualquier tipo de aplicación o sitio Web. </a:t>
            </a:r>
            <a:br>
              <a:rPr lang="es-ES" dirty="0">
                <a:latin typeface="Tahoma" panose="020B0604030504040204" pitchFamily="34" charset="0"/>
                <a:ea typeface="Times New Roman" panose="02020603050405020304" pitchFamily="18" charset="0"/>
              </a:rPr>
            </a:br>
            <a:r>
              <a:rPr lang="es-ES" dirty="0">
                <a:latin typeface="Tahoma" panose="020B0604030504040204" pitchFamily="34" charset="0"/>
                <a:ea typeface="Times New Roman" panose="02020603050405020304" pitchFamily="18" charset="0"/>
              </a:rPr>
              <a:t>-&gt; </a:t>
            </a:r>
            <a:r>
              <a:rPr lang="es-ES" b="1" dirty="0">
                <a:latin typeface="Tahoma" panose="020B0604030504040204" pitchFamily="34" charset="0"/>
                <a:ea typeface="Times New Roman" panose="02020603050405020304" pitchFamily="18" charset="0"/>
              </a:rPr>
              <a:t>Usabilidad</a:t>
            </a:r>
            <a:endParaRPr lang="es-ES" sz="16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80142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C6F6F-1D37-41DD-8C82-323F1F6E2BEE}"/>
              </a:ext>
            </a:extLst>
          </p:cNvPr>
          <p:cNvSpPr>
            <a:spLocks noGrp="1"/>
          </p:cNvSpPr>
          <p:nvPr>
            <p:ph type="title"/>
          </p:nvPr>
        </p:nvSpPr>
        <p:spPr/>
        <p:txBody>
          <a:bodyPr/>
          <a:lstStyle/>
          <a:p>
            <a:r>
              <a:rPr lang="es-ES" dirty="0"/>
              <a:t>JS: el mundo de los </a:t>
            </a:r>
            <a:r>
              <a:rPr lang="es-ES" dirty="0" err="1"/>
              <a:t>frameworks</a:t>
            </a:r>
            <a:endParaRPr lang="es-ES" dirty="0"/>
          </a:p>
        </p:txBody>
      </p:sp>
      <p:pic>
        <p:nvPicPr>
          <p:cNvPr id="3" name="Imagen 2">
            <a:extLst>
              <a:ext uri="{FF2B5EF4-FFF2-40B4-BE49-F238E27FC236}">
                <a16:creationId xmlns:a16="http://schemas.microsoft.com/office/drawing/2014/main" id="{72CC489A-B30C-4567-9357-5B21FFC5E05F}"/>
              </a:ext>
            </a:extLst>
          </p:cNvPr>
          <p:cNvPicPr>
            <a:picLocks noChangeAspect="1"/>
          </p:cNvPicPr>
          <p:nvPr/>
        </p:nvPicPr>
        <p:blipFill>
          <a:blip r:embed="rId2" cstate="print">
            <a:clrChange>
              <a:clrFrom>
                <a:srgbClr val="FFFFFF"/>
              </a:clrFrom>
              <a:clrTo>
                <a:srgbClr val="FFFFFF">
                  <a:alpha val="0"/>
                </a:srgbClr>
              </a:clrTo>
            </a:clrChange>
          </a:blip>
          <a:stretch>
            <a:fillRect/>
          </a:stretch>
        </p:blipFill>
        <p:spPr>
          <a:xfrm>
            <a:off x="4299671" y="4546423"/>
            <a:ext cx="1500375" cy="1500375"/>
          </a:xfrm>
          <a:prstGeom prst="rect">
            <a:avLst/>
          </a:prstGeom>
        </p:spPr>
      </p:pic>
      <p:sp>
        <p:nvSpPr>
          <p:cNvPr id="4" name="Rectángulo 3">
            <a:extLst>
              <a:ext uri="{FF2B5EF4-FFF2-40B4-BE49-F238E27FC236}">
                <a16:creationId xmlns:a16="http://schemas.microsoft.com/office/drawing/2014/main" id="{E55EDA26-5865-4C3D-BC0D-FCF770C2ACDB}"/>
              </a:ext>
            </a:extLst>
          </p:cNvPr>
          <p:cNvSpPr/>
          <p:nvPr/>
        </p:nvSpPr>
        <p:spPr>
          <a:xfrm>
            <a:off x="685991" y="1344517"/>
            <a:ext cx="4157958" cy="1200329"/>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Calibri" panose="020F0502020204030204" pitchFamily="34" charset="0"/>
              </a:rPr>
              <a:t>framework </a:t>
            </a:r>
            <a:r>
              <a:rPr lang="es-ES" b="1" dirty="0">
                <a:solidFill>
                  <a:srgbClr val="000000"/>
                </a:solidFill>
                <a:latin typeface="Calibri" panose="020F0502020204030204" pitchFamily="34" charset="0"/>
              </a:rPr>
              <a:t>estructurales</a:t>
            </a:r>
            <a:br>
              <a:rPr lang="es-ES" b="1" dirty="0">
                <a:solidFill>
                  <a:srgbClr val="000000"/>
                </a:solidFill>
                <a:latin typeface="Calibri" panose="020F0502020204030204" pitchFamily="34" charset="0"/>
              </a:rPr>
            </a:br>
            <a:r>
              <a:rPr lang="es-ES" dirty="0">
                <a:solidFill>
                  <a:srgbClr val="000000"/>
                </a:solidFill>
                <a:latin typeface="Calibri" panose="020F0502020204030204" pitchFamily="34" charset="0"/>
              </a:rPr>
              <a:t>(i.e. orientado a la lógica)</a:t>
            </a:r>
          </a:p>
          <a:p>
            <a:pPr marL="285750" indent="-285750">
              <a:buFont typeface="Arial" panose="020B0604020202020204" pitchFamily="34" charset="0"/>
              <a:buChar char="•"/>
            </a:pPr>
            <a:r>
              <a:rPr lang="es-ES" dirty="0">
                <a:solidFill>
                  <a:srgbClr val="000000"/>
                </a:solidFill>
                <a:latin typeface="Calibri" panose="020F0502020204030204" pitchFamily="34" charset="0"/>
              </a:rPr>
              <a:t>de JavaScript</a:t>
            </a:r>
          </a:p>
          <a:p>
            <a:pPr marL="285750" indent="-285750">
              <a:buFont typeface="Arial" panose="020B0604020202020204" pitchFamily="34" charset="0"/>
              <a:buChar char="•"/>
            </a:pPr>
            <a:r>
              <a:rPr lang="es-ES" dirty="0">
                <a:solidFill>
                  <a:srgbClr val="000000"/>
                </a:solidFill>
                <a:latin typeface="Calibri" panose="020F0502020204030204" pitchFamily="34" charset="0"/>
              </a:rPr>
              <a:t>para el Desarrollo Web </a:t>
            </a:r>
            <a:r>
              <a:rPr lang="es-ES" i="1" dirty="0">
                <a:solidFill>
                  <a:srgbClr val="000000"/>
                </a:solidFill>
                <a:latin typeface="Calibri" panose="020F0502020204030204" pitchFamily="34" charset="0"/>
              </a:rPr>
              <a:t>Front </a:t>
            </a:r>
            <a:r>
              <a:rPr lang="en-US" i="1" dirty="0">
                <a:solidFill>
                  <a:srgbClr val="000000"/>
                </a:solidFill>
                <a:latin typeface="Calibri" panose="020F0502020204030204" pitchFamily="34" charset="0"/>
              </a:rPr>
              <a:t>End </a:t>
            </a:r>
            <a:endParaRPr lang="es-ES" dirty="0"/>
          </a:p>
        </p:txBody>
      </p:sp>
      <p:pic>
        <p:nvPicPr>
          <p:cNvPr id="5" name="Picture 2" descr="Backbone.js">
            <a:extLst>
              <a:ext uri="{FF2B5EF4-FFF2-40B4-BE49-F238E27FC236}">
                <a16:creationId xmlns:a16="http://schemas.microsoft.com/office/drawing/2014/main" id="{12A67DA8-A8B2-4120-A907-CB1075C7E3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835"/>
          <a:stretch/>
        </p:blipFill>
        <p:spPr bwMode="auto">
          <a:xfrm>
            <a:off x="4460491" y="2955321"/>
            <a:ext cx="1178737" cy="122214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15E87478-77AC-4CEF-A42A-FE3AD7BE4C6C}"/>
              </a:ext>
            </a:extLst>
          </p:cNvPr>
          <p:cNvSpPr/>
          <p:nvPr/>
        </p:nvSpPr>
        <p:spPr>
          <a:xfrm>
            <a:off x="1173460" y="3678211"/>
            <a:ext cx="2198540" cy="646331"/>
          </a:xfrm>
          <a:prstGeom prst="rect">
            <a:avLst/>
          </a:prstGeom>
        </p:spPr>
        <p:txBody>
          <a:bodyPr wrap="square">
            <a:spAutoFit/>
          </a:bodyPr>
          <a:lstStyle/>
          <a:p>
            <a:pPr algn="ctr"/>
            <a:r>
              <a:rPr lang="es-ES" b="1" dirty="0">
                <a:solidFill>
                  <a:prstClr val="black"/>
                </a:solidFill>
              </a:rPr>
              <a:t>Ember.js</a:t>
            </a:r>
          </a:p>
          <a:p>
            <a:pPr algn="ctr"/>
            <a:r>
              <a:rPr lang="es-ES" dirty="0">
                <a:solidFill>
                  <a:prstClr val="black"/>
                </a:solidFill>
                <a:hlinkClick r:id="rId4"/>
              </a:rPr>
              <a:t>http://emberjs.com/</a:t>
            </a:r>
            <a:r>
              <a:rPr lang="es-ES" dirty="0">
                <a:solidFill>
                  <a:prstClr val="black"/>
                </a:solidFill>
              </a:rPr>
              <a:t> </a:t>
            </a:r>
          </a:p>
        </p:txBody>
      </p:sp>
      <p:sp>
        <p:nvSpPr>
          <p:cNvPr id="7" name="Rectángulo 6">
            <a:extLst>
              <a:ext uri="{FF2B5EF4-FFF2-40B4-BE49-F238E27FC236}">
                <a16:creationId xmlns:a16="http://schemas.microsoft.com/office/drawing/2014/main" id="{9E79DE90-9DE1-4B5A-B6E9-407DF5EFABD5}"/>
              </a:ext>
            </a:extLst>
          </p:cNvPr>
          <p:cNvSpPr/>
          <p:nvPr/>
        </p:nvSpPr>
        <p:spPr>
          <a:xfrm>
            <a:off x="1075287" y="2780708"/>
            <a:ext cx="2394886" cy="646331"/>
          </a:xfrm>
          <a:prstGeom prst="rect">
            <a:avLst/>
          </a:prstGeom>
        </p:spPr>
        <p:txBody>
          <a:bodyPr wrap="none">
            <a:spAutoFit/>
          </a:bodyPr>
          <a:lstStyle/>
          <a:p>
            <a:pPr algn="ctr"/>
            <a:r>
              <a:rPr lang="es-ES" b="1" noProof="1">
                <a:solidFill>
                  <a:prstClr val="black"/>
                </a:solidFill>
              </a:rPr>
              <a:t>BackboneJS</a:t>
            </a:r>
          </a:p>
          <a:p>
            <a:pPr algn="ctr"/>
            <a:r>
              <a:rPr lang="es-ES" dirty="0">
                <a:solidFill>
                  <a:prstClr val="black"/>
                </a:solidFill>
                <a:hlinkClick r:id="rId5"/>
              </a:rPr>
              <a:t>http://backbonejs.org/</a:t>
            </a:r>
            <a:endParaRPr lang="es-ES" dirty="0">
              <a:solidFill>
                <a:prstClr val="black"/>
              </a:solidFill>
            </a:endParaRPr>
          </a:p>
        </p:txBody>
      </p:sp>
      <p:sp>
        <p:nvSpPr>
          <p:cNvPr id="8" name="Rectángulo 7">
            <a:extLst>
              <a:ext uri="{FF2B5EF4-FFF2-40B4-BE49-F238E27FC236}">
                <a16:creationId xmlns:a16="http://schemas.microsoft.com/office/drawing/2014/main" id="{045EACF3-A723-44FF-B064-C7A6F30D1327}"/>
              </a:ext>
            </a:extLst>
          </p:cNvPr>
          <p:cNvSpPr/>
          <p:nvPr/>
        </p:nvSpPr>
        <p:spPr>
          <a:xfrm>
            <a:off x="1291660" y="4708760"/>
            <a:ext cx="1962139" cy="646331"/>
          </a:xfrm>
          <a:prstGeom prst="rect">
            <a:avLst/>
          </a:prstGeom>
        </p:spPr>
        <p:txBody>
          <a:bodyPr wrap="none">
            <a:spAutoFit/>
          </a:bodyPr>
          <a:lstStyle/>
          <a:p>
            <a:pPr algn="ctr"/>
            <a:r>
              <a:rPr lang="es-ES" b="1" noProof="1">
                <a:solidFill>
                  <a:prstClr val="black"/>
                </a:solidFill>
              </a:rPr>
              <a:t>Angular</a:t>
            </a:r>
            <a:br>
              <a:rPr lang="es-ES" b="1" dirty="0">
                <a:solidFill>
                  <a:prstClr val="black"/>
                </a:solidFill>
              </a:rPr>
            </a:br>
            <a:r>
              <a:rPr lang="es-ES" dirty="0">
                <a:solidFill>
                  <a:prstClr val="black"/>
                </a:solidFill>
                <a:hlinkClick r:id="rId6"/>
              </a:rPr>
              <a:t>https://angular.io/</a:t>
            </a:r>
            <a:r>
              <a:rPr lang="es-ES" dirty="0">
                <a:solidFill>
                  <a:prstClr val="black"/>
                </a:solidFill>
              </a:rPr>
              <a:t> </a:t>
            </a:r>
          </a:p>
        </p:txBody>
      </p:sp>
      <p:pic>
        <p:nvPicPr>
          <p:cNvPr id="9" name="Picture 4" descr="http://www.gravatar.com/avatar/0cf15665a9146ba852bf042b0652780a?s=200">
            <a:extLst>
              <a:ext uri="{FF2B5EF4-FFF2-40B4-BE49-F238E27FC236}">
                <a16:creationId xmlns:a16="http://schemas.microsoft.com/office/drawing/2014/main" id="{88097BC7-18B7-4330-900A-98027F97C5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2561" y="2700362"/>
            <a:ext cx="1624180" cy="162418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04B19765-14F6-4BF9-964F-9677E73783E0}"/>
              </a:ext>
            </a:extLst>
          </p:cNvPr>
          <p:cNvSpPr/>
          <p:nvPr/>
        </p:nvSpPr>
        <p:spPr>
          <a:xfrm>
            <a:off x="1249692" y="5513483"/>
            <a:ext cx="2046074" cy="646331"/>
          </a:xfrm>
          <a:prstGeom prst="rect">
            <a:avLst/>
          </a:prstGeom>
        </p:spPr>
        <p:txBody>
          <a:bodyPr wrap="none">
            <a:spAutoFit/>
          </a:bodyPr>
          <a:lstStyle/>
          <a:p>
            <a:pPr algn="ctr"/>
            <a:r>
              <a:rPr lang="es-ES" b="1" noProof="1">
                <a:solidFill>
                  <a:prstClr val="black"/>
                </a:solidFill>
              </a:rPr>
              <a:t>React.js</a:t>
            </a:r>
            <a:br>
              <a:rPr lang="es-ES" b="1" dirty="0">
                <a:solidFill>
                  <a:prstClr val="black"/>
                </a:solidFill>
              </a:rPr>
            </a:br>
            <a:r>
              <a:rPr lang="es-ES" dirty="0">
                <a:solidFill>
                  <a:prstClr val="black"/>
                </a:solidFill>
                <a:hlinkClick r:id="rId8"/>
              </a:rPr>
              <a:t>https://reactjs.org/</a:t>
            </a:r>
            <a:endParaRPr lang="es-ES" dirty="0">
              <a:solidFill>
                <a:prstClr val="black"/>
              </a:solidFill>
            </a:endParaRPr>
          </a:p>
        </p:txBody>
      </p:sp>
      <p:pic>
        <p:nvPicPr>
          <p:cNvPr id="3074" name="Picture 2" descr="Resultado de imagen de react js">
            <a:extLst>
              <a:ext uri="{FF2B5EF4-FFF2-40B4-BE49-F238E27FC236}">
                <a16:creationId xmlns:a16="http://schemas.microsoft.com/office/drawing/2014/main" id="{AFF6B347-909D-4A63-A0A6-32B9156677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6038" y="4577558"/>
            <a:ext cx="1660991" cy="144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408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Frameworks</a:t>
            </a:r>
            <a:r>
              <a:rPr lang="es-ES" dirty="0"/>
              <a:t>: comparativa</a:t>
            </a:r>
          </a:p>
        </p:txBody>
      </p:sp>
      <p:sp>
        <p:nvSpPr>
          <p:cNvPr id="3" name="Rectángulo 2"/>
          <p:cNvSpPr/>
          <p:nvPr/>
        </p:nvSpPr>
        <p:spPr>
          <a:xfrm>
            <a:off x="1072055" y="1336844"/>
            <a:ext cx="3231931" cy="1200329"/>
          </a:xfrm>
          <a:prstGeom prst="rect">
            <a:avLst/>
          </a:prstGeom>
        </p:spPr>
        <p:txBody>
          <a:bodyPr wrap="square">
            <a:spAutoFit/>
          </a:bodyPr>
          <a:lstStyle/>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facilitan el desarrollo</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automatizan procesos</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aumentan la eficacia</a:t>
            </a:r>
          </a:p>
          <a:p>
            <a:pPr marL="628650" indent="-285750" fontAlgn="ctr">
              <a:buFont typeface="Arial" panose="020B0604020202020204" pitchFamily="34" charset="0"/>
              <a:buChar char="•"/>
            </a:pPr>
            <a:r>
              <a:rPr lang="es-ES" dirty="0">
                <a:solidFill>
                  <a:srgbClr val="000000"/>
                </a:solidFill>
                <a:latin typeface="Calibri" panose="020F0502020204030204" pitchFamily="34" charset="0"/>
              </a:rPr>
              <a:t>mejoran el producto</a:t>
            </a:r>
          </a:p>
        </p:txBody>
      </p:sp>
      <p:pic>
        <p:nvPicPr>
          <p:cNvPr id="4" name="Imagen 3"/>
          <p:cNvPicPr>
            <a:picLocks noChangeAspect="1"/>
          </p:cNvPicPr>
          <p:nvPr/>
        </p:nvPicPr>
        <p:blipFill>
          <a:blip r:embed="rId2">
            <a:clrChange>
              <a:clrFrom>
                <a:srgbClr val="FAFAFA"/>
              </a:clrFrom>
              <a:clrTo>
                <a:srgbClr val="FAFAFA">
                  <a:alpha val="0"/>
                </a:srgbClr>
              </a:clrTo>
            </a:clrChange>
          </a:blip>
          <a:stretch>
            <a:fillRect/>
          </a:stretch>
        </p:blipFill>
        <p:spPr>
          <a:xfrm>
            <a:off x="674168" y="2870716"/>
            <a:ext cx="7841182" cy="2824348"/>
          </a:xfrm>
          <a:prstGeom prst="rect">
            <a:avLst/>
          </a:prstGeom>
        </p:spPr>
      </p:pic>
      <p:sp>
        <p:nvSpPr>
          <p:cNvPr id="5" name="Rectángulo 4"/>
          <p:cNvSpPr/>
          <p:nvPr/>
        </p:nvSpPr>
        <p:spPr>
          <a:xfrm>
            <a:off x="4933184" y="1336844"/>
            <a:ext cx="2460844" cy="1200329"/>
          </a:xfrm>
          <a:prstGeom prst="rect">
            <a:avLst/>
          </a:prstGeom>
        </p:spPr>
        <p:txBody>
          <a:bodyPr wrap="square">
            <a:spAutoFit/>
          </a:bodyPr>
          <a:lstStyle/>
          <a:p>
            <a:r>
              <a:rPr lang="es-ES" dirty="0">
                <a:solidFill>
                  <a:srgbClr val="000000"/>
                </a:solidFill>
                <a:latin typeface="Calibri" panose="020F0502020204030204" pitchFamily="34" charset="0"/>
              </a:rPr>
              <a:t>La elección de uno de ellos depende de los objetivos de cada proyecto</a:t>
            </a:r>
          </a:p>
        </p:txBody>
      </p:sp>
      <p:sp>
        <p:nvSpPr>
          <p:cNvPr id="6" name="Rectángulo 5"/>
          <p:cNvSpPr/>
          <p:nvPr/>
        </p:nvSpPr>
        <p:spPr>
          <a:xfrm>
            <a:off x="3439294" y="5510398"/>
            <a:ext cx="2188228" cy="369332"/>
          </a:xfrm>
          <a:prstGeom prst="rect">
            <a:avLst/>
          </a:prstGeom>
        </p:spPr>
        <p:txBody>
          <a:bodyPr wrap="none">
            <a:spAutoFit/>
          </a:bodyPr>
          <a:lstStyle/>
          <a:p>
            <a:r>
              <a:rPr lang="es-ES" dirty="0">
                <a:hlinkClick r:id="rId3"/>
              </a:rPr>
              <a:t>http://todomvc.com/</a:t>
            </a:r>
            <a:endParaRPr lang="es-ES" dirty="0"/>
          </a:p>
        </p:txBody>
      </p:sp>
    </p:spTree>
    <p:extLst>
      <p:ext uri="{BB962C8B-B14F-4D97-AF65-F5344CB8AC3E}">
        <p14:creationId xmlns:p14="http://schemas.microsoft.com/office/powerpoint/2010/main" val="3610231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628650" y="365127"/>
            <a:ext cx="7432779" cy="638174"/>
          </a:xfrm>
        </p:spPr>
        <p:txBody>
          <a:bodyPr/>
          <a:lstStyle/>
          <a:p>
            <a:pPr algn="ctr"/>
            <a:r>
              <a:rPr lang="es-ES" dirty="0"/>
              <a:t>Características: SPA</a:t>
            </a:r>
          </a:p>
        </p:txBody>
      </p:sp>
      <p:sp>
        <p:nvSpPr>
          <p:cNvPr id="4" name="Rectángulo 3"/>
          <p:cNvSpPr/>
          <p:nvPr/>
        </p:nvSpPr>
        <p:spPr>
          <a:xfrm>
            <a:off x="2468959" y="1003301"/>
            <a:ext cx="3752159" cy="461665"/>
          </a:xfrm>
          <a:prstGeom prst="rect">
            <a:avLst/>
          </a:prstGeom>
        </p:spPr>
        <p:txBody>
          <a:bodyPr wrap="square">
            <a:spAutoFit/>
          </a:bodyPr>
          <a:lstStyle/>
          <a:p>
            <a:pPr algn="ctr"/>
            <a:r>
              <a:rPr lang="es-ES" sz="2400" b="1" dirty="0">
                <a:solidFill>
                  <a:srgbClr val="000000"/>
                </a:solidFill>
                <a:latin typeface="Calibri" panose="020F0502020204030204" pitchFamily="34" charset="0"/>
              </a:rPr>
              <a:t>(</a:t>
            </a:r>
            <a:r>
              <a:rPr lang="es-ES" sz="2400" b="1" i="1" dirty="0">
                <a:solidFill>
                  <a:srgbClr val="000000"/>
                </a:solidFill>
                <a:latin typeface="Calibri" panose="020F0502020204030204" pitchFamily="34" charset="0"/>
              </a:rPr>
              <a:t>Single-Page </a:t>
            </a:r>
            <a:r>
              <a:rPr lang="en-US" sz="2400" b="1" i="1" dirty="0">
                <a:solidFill>
                  <a:srgbClr val="000000"/>
                </a:solidFill>
                <a:latin typeface="Calibri" panose="020F0502020204030204" pitchFamily="34" charset="0"/>
              </a:rPr>
              <a:t>Applications</a:t>
            </a:r>
            <a:r>
              <a:rPr lang="es-ES" sz="2400" b="1" dirty="0">
                <a:solidFill>
                  <a:srgbClr val="000000"/>
                </a:solidFill>
                <a:latin typeface="Calibri" panose="020F0502020204030204" pitchFamily="34" charset="0"/>
              </a:rPr>
              <a:t>)</a:t>
            </a:r>
            <a:endParaRPr lang="es-ES" sz="2400" dirty="0">
              <a:solidFill>
                <a:srgbClr val="000000"/>
              </a:solidFill>
              <a:effectLst/>
              <a:latin typeface="Calibri" panose="020F0502020204030204" pitchFamily="34" charset="0"/>
            </a:endParaRPr>
          </a:p>
        </p:txBody>
      </p:sp>
      <p:sp>
        <p:nvSpPr>
          <p:cNvPr id="5" name="Rectángulo 4"/>
          <p:cNvSpPr/>
          <p:nvPr/>
        </p:nvSpPr>
        <p:spPr>
          <a:xfrm>
            <a:off x="979312" y="2103140"/>
            <a:ext cx="2519261" cy="3139321"/>
          </a:xfrm>
          <a:prstGeom prst="rect">
            <a:avLst/>
          </a:prstGeom>
        </p:spPr>
        <p:txBody>
          <a:bodyPr wrap="square">
            <a:spAutoFit/>
          </a:bodyPr>
          <a:lstStyle/>
          <a:p>
            <a:pPr marL="285750" indent="-285750">
              <a:buFont typeface="Arial" panose="020B0604020202020204" pitchFamily="34" charset="0"/>
              <a:buChar char="•"/>
            </a:pPr>
            <a:r>
              <a:rPr lang="es-ES" dirty="0"/>
              <a:t>carga completa</a:t>
            </a:r>
            <a:br>
              <a:rPr lang="es-ES" dirty="0"/>
            </a:br>
            <a:r>
              <a:rPr lang="es-ES" dirty="0"/>
              <a:t>en </a:t>
            </a:r>
            <a:r>
              <a:rPr lang="es-ES" b="1" dirty="0"/>
              <a:t>una sola página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asincronicidad</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limitada dependencia</a:t>
            </a:r>
            <a:br>
              <a:rPr lang="es-ES" dirty="0"/>
            </a:br>
            <a:r>
              <a:rPr lang="es-ES" dirty="0"/>
              <a:t>del </a:t>
            </a:r>
            <a:r>
              <a:rPr lang="es-ES" b="1" dirty="0"/>
              <a:t>servidor</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aproximación</a:t>
            </a:r>
            <a:br>
              <a:rPr lang="es-ES" dirty="0"/>
            </a:br>
            <a:r>
              <a:rPr lang="es-ES" dirty="0"/>
              <a:t>a las </a:t>
            </a:r>
            <a:r>
              <a:rPr lang="es-ES" b="1" dirty="0"/>
              <a:t>aplicaciones</a:t>
            </a:r>
            <a:br>
              <a:rPr lang="es-ES" b="1" dirty="0"/>
            </a:br>
            <a:r>
              <a:rPr lang="es-ES" b="1" dirty="0"/>
              <a:t>de escritorio</a:t>
            </a:r>
          </a:p>
        </p:txBody>
      </p:sp>
      <p:pic>
        <p:nvPicPr>
          <p:cNvPr id="8" name="Imagen 7"/>
          <p:cNvPicPr>
            <a:picLocks noChangeAspect="1"/>
          </p:cNvPicPr>
          <p:nvPr/>
        </p:nvPicPr>
        <p:blipFill>
          <a:blip r:embed="rId2">
            <a:clrChange>
              <a:clrFrom>
                <a:srgbClr val="FFFFFF"/>
              </a:clrFrom>
              <a:clrTo>
                <a:srgbClr val="FFFFFF">
                  <a:alpha val="0"/>
                </a:srgbClr>
              </a:clrTo>
            </a:clrChange>
          </a:blip>
          <a:stretch>
            <a:fillRect/>
          </a:stretch>
        </p:blipFill>
        <p:spPr>
          <a:xfrm>
            <a:off x="3803374" y="1641475"/>
            <a:ext cx="4735058" cy="4643231"/>
          </a:xfrm>
          <a:prstGeom prst="rect">
            <a:avLst/>
          </a:prstGeom>
        </p:spPr>
      </p:pic>
    </p:spTree>
    <p:extLst>
      <p:ext uri="{BB962C8B-B14F-4D97-AF65-F5344CB8AC3E}">
        <p14:creationId xmlns:p14="http://schemas.microsoft.com/office/powerpoint/2010/main" val="2130846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Futuro de HTML: Web </a:t>
            </a:r>
            <a:r>
              <a:rPr lang="en-US" dirty="0"/>
              <a:t>Components </a:t>
            </a:r>
          </a:p>
        </p:txBody>
      </p:sp>
      <p:sp>
        <p:nvSpPr>
          <p:cNvPr id="3" name="Rectángulo 2"/>
          <p:cNvSpPr/>
          <p:nvPr/>
        </p:nvSpPr>
        <p:spPr>
          <a:xfrm>
            <a:off x="3650775" y="3910308"/>
            <a:ext cx="4087506" cy="2031325"/>
          </a:xfrm>
          <a:prstGeom prst="rect">
            <a:avLst/>
          </a:prstGeom>
        </p:spPr>
        <p:txBody>
          <a:bodyPr wrap="square">
            <a:spAutoFit/>
          </a:bodyPr>
          <a:lstStyle/>
          <a:p>
            <a:pPr marL="285750" indent="-285750">
              <a:buFont typeface="Arial" panose="020B0604020202020204" pitchFamily="34" charset="0"/>
              <a:buChar char="•"/>
            </a:pPr>
            <a:r>
              <a:rPr lang="en-US" b="1" dirty="0"/>
              <a:t>Custom elements</a:t>
            </a:r>
            <a:r>
              <a:rPr lang="es-ES" dirty="0"/>
              <a:t>: Nos permite definir nuevos elementos HTML.</a:t>
            </a:r>
          </a:p>
          <a:p>
            <a:pPr marL="285750" indent="-285750">
              <a:buFont typeface="Arial" panose="020B0604020202020204" pitchFamily="34" charset="0"/>
              <a:buChar char="•"/>
            </a:pPr>
            <a:r>
              <a:rPr lang="en-US" b="1" dirty="0"/>
              <a:t>Templates</a:t>
            </a:r>
            <a:r>
              <a:rPr lang="es-ES" dirty="0"/>
              <a:t>: Sistema de plantillas nativas en el navegador.</a:t>
            </a:r>
          </a:p>
          <a:p>
            <a:pPr marL="285750" indent="-285750">
              <a:buFont typeface="Arial" panose="020B0604020202020204" pitchFamily="34" charset="0"/>
              <a:buChar char="•"/>
            </a:pPr>
            <a:r>
              <a:rPr lang="en-US" b="1" dirty="0"/>
              <a:t>Shadow DOM</a:t>
            </a:r>
            <a:r>
              <a:rPr lang="es-ES" dirty="0"/>
              <a:t>: DOM </a:t>
            </a:r>
            <a:r>
              <a:rPr lang="es-ES" dirty="0" err="1"/>
              <a:t>scope</a:t>
            </a:r>
            <a:r>
              <a:rPr lang="es-ES" dirty="0"/>
              <a:t>.</a:t>
            </a:r>
          </a:p>
          <a:p>
            <a:pPr marL="285750" indent="-285750">
              <a:buFont typeface="Arial" panose="020B0604020202020204" pitchFamily="34" charset="0"/>
              <a:buChar char="•"/>
            </a:pPr>
            <a:r>
              <a:rPr lang="en-US" b="1" dirty="0"/>
              <a:t>HTML Imports</a:t>
            </a:r>
            <a:r>
              <a:rPr lang="es-ES" dirty="0"/>
              <a:t>: Carga de documentos HTML.</a:t>
            </a:r>
          </a:p>
        </p:txBody>
      </p:sp>
      <p:sp>
        <p:nvSpPr>
          <p:cNvPr id="4" name="Rectángulo 3"/>
          <p:cNvSpPr/>
          <p:nvPr/>
        </p:nvSpPr>
        <p:spPr>
          <a:xfrm>
            <a:off x="870234" y="2773828"/>
            <a:ext cx="7403531" cy="646331"/>
          </a:xfrm>
          <a:prstGeom prst="rect">
            <a:avLst/>
          </a:prstGeom>
        </p:spPr>
        <p:txBody>
          <a:bodyPr wrap="square">
            <a:spAutoFit/>
          </a:bodyPr>
          <a:lstStyle/>
          <a:p>
            <a:r>
              <a:rPr lang="es-ES" dirty="0"/>
              <a:t>En ellos está trabajando la W3C. Ya se soportan en algunos navegadores (Chrome) y esta disponible un </a:t>
            </a:r>
            <a:r>
              <a:rPr lang="en-US" i="1" dirty="0" err="1"/>
              <a:t>polyfile</a:t>
            </a:r>
            <a:r>
              <a:rPr lang="es-ES" dirty="0"/>
              <a:t> para que puedan usarse en otros.</a:t>
            </a:r>
          </a:p>
        </p:txBody>
      </p:sp>
      <p:sp>
        <p:nvSpPr>
          <p:cNvPr id="5" name="Rectángulo 4"/>
          <p:cNvSpPr/>
          <p:nvPr/>
        </p:nvSpPr>
        <p:spPr>
          <a:xfrm>
            <a:off x="839473" y="1392157"/>
            <a:ext cx="1921360" cy="369332"/>
          </a:xfrm>
          <a:prstGeom prst="rect">
            <a:avLst/>
          </a:prstGeom>
        </p:spPr>
        <p:txBody>
          <a:bodyPr wrap="none">
            <a:spAutoFit/>
          </a:bodyPr>
          <a:lstStyle/>
          <a:p>
            <a:r>
              <a:rPr lang="en-US" b="1" i="1" dirty="0"/>
              <a:t>Web Components </a:t>
            </a:r>
          </a:p>
        </p:txBody>
      </p:sp>
      <p:sp>
        <p:nvSpPr>
          <p:cNvPr id="6" name="Rectángulo 5"/>
          <p:cNvSpPr/>
          <p:nvPr/>
        </p:nvSpPr>
        <p:spPr>
          <a:xfrm>
            <a:off x="3650776" y="1960513"/>
            <a:ext cx="4572000" cy="646331"/>
          </a:xfrm>
          <a:prstGeom prst="rect">
            <a:avLst/>
          </a:prstGeom>
        </p:spPr>
        <p:txBody>
          <a:bodyPr>
            <a:spAutoFit/>
          </a:bodyPr>
          <a:lstStyle/>
          <a:p>
            <a:r>
              <a:rPr lang="es-ES" dirty="0"/>
              <a:t>Se puede así ampliar el “vocabulario” de HTML con elementos propios</a:t>
            </a:r>
          </a:p>
        </p:txBody>
      </p:sp>
      <p:sp>
        <p:nvSpPr>
          <p:cNvPr id="7" name="Rectángulo 6"/>
          <p:cNvSpPr/>
          <p:nvPr/>
        </p:nvSpPr>
        <p:spPr>
          <a:xfrm>
            <a:off x="3650775" y="1314182"/>
            <a:ext cx="4572001" cy="646331"/>
          </a:xfrm>
          <a:prstGeom prst="rect">
            <a:avLst/>
          </a:prstGeom>
        </p:spPr>
        <p:txBody>
          <a:bodyPr>
            <a:spAutoFit/>
          </a:bodyPr>
          <a:lstStyle/>
          <a:p>
            <a:r>
              <a:rPr lang="es-ES" dirty="0"/>
              <a:t>conjunto de </a:t>
            </a:r>
            <a:r>
              <a:rPr lang="es-ES" b="1" dirty="0"/>
              <a:t>estándares</a:t>
            </a:r>
            <a:r>
              <a:rPr lang="es-ES" dirty="0"/>
              <a:t> que, permiten crear y utilizar elementos HTML personalizados. </a:t>
            </a:r>
          </a:p>
        </p:txBody>
      </p:sp>
      <p:sp>
        <p:nvSpPr>
          <p:cNvPr id="8" name="Rectángulo 7"/>
          <p:cNvSpPr/>
          <p:nvPr/>
        </p:nvSpPr>
        <p:spPr>
          <a:xfrm>
            <a:off x="839473" y="3910308"/>
            <a:ext cx="2215566" cy="646331"/>
          </a:xfrm>
          <a:prstGeom prst="rect">
            <a:avLst/>
          </a:prstGeom>
        </p:spPr>
        <p:txBody>
          <a:bodyPr wrap="square">
            <a:spAutoFit/>
          </a:bodyPr>
          <a:lstStyle/>
          <a:p>
            <a:r>
              <a:rPr lang="es-ES" dirty="0"/>
              <a:t>Constan de cuatro especificaciones:</a:t>
            </a:r>
          </a:p>
        </p:txBody>
      </p:sp>
    </p:spTree>
    <p:extLst>
      <p:ext uri="{BB962C8B-B14F-4D97-AF65-F5344CB8AC3E}">
        <p14:creationId xmlns:p14="http://schemas.microsoft.com/office/powerpoint/2010/main" val="2269420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EE6BBEE-1342-437B-BCEE-2789DAA22DE3}"/>
              </a:ext>
            </a:extLst>
          </p:cNvPr>
          <p:cNvPicPr>
            <a:picLocks noChangeAspect="1"/>
          </p:cNvPicPr>
          <p:nvPr/>
        </p:nvPicPr>
        <p:blipFill>
          <a:blip r:embed="rId2"/>
          <a:stretch>
            <a:fillRect/>
          </a:stretch>
        </p:blipFill>
        <p:spPr>
          <a:xfrm>
            <a:off x="1227526" y="3999178"/>
            <a:ext cx="6579809" cy="1909435"/>
          </a:xfrm>
          <a:prstGeom prst="rect">
            <a:avLst/>
          </a:prstGeom>
        </p:spPr>
      </p:pic>
      <p:sp>
        <p:nvSpPr>
          <p:cNvPr id="2" name="Título 1"/>
          <p:cNvSpPr>
            <a:spLocks noGrp="1"/>
          </p:cNvSpPr>
          <p:nvPr>
            <p:ph type="title"/>
          </p:nvPr>
        </p:nvSpPr>
        <p:spPr/>
        <p:txBody>
          <a:bodyPr/>
          <a:lstStyle/>
          <a:p>
            <a:r>
              <a:rPr lang="es-ES" dirty="0"/>
              <a:t>Continuando con Web </a:t>
            </a:r>
            <a:r>
              <a:rPr lang="en-US" dirty="0"/>
              <a:t>Components </a:t>
            </a:r>
            <a:endParaRPr lang="es-ES" dirty="0"/>
          </a:p>
        </p:txBody>
      </p:sp>
      <p:pic>
        <p:nvPicPr>
          <p:cNvPr id="3" name="Imagen 2"/>
          <p:cNvPicPr>
            <a:picLocks noChangeAspect="1"/>
          </p:cNvPicPr>
          <p:nvPr/>
        </p:nvPicPr>
        <p:blipFill>
          <a:blip r:embed="rId3"/>
          <a:stretch>
            <a:fillRect/>
          </a:stretch>
        </p:blipFill>
        <p:spPr>
          <a:xfrm>
            <a:off x="3328846" y="1450649"/>
            <a:ext cx="5050027" cy="2101181"/>
          </a:xfrm>
          <a:prstGeom prst="rect">
            <a:avLst/>
          </a:prstGeom>
        </p:spPr>
        <p:style>
          <a:lnRef idx="0">
            <a:schemeClr val="accent1"/>
          </a:lnRef>
          <a:fillRef idx="3">
            <a:schemeClr val="accent1"/>
          </a:fillRef>
          <a:effectRef idx="3">
            <a:schemeClr val="accent1"/>
          </a:effectRef>
          <a:fontRef idx="minor">
            <a:schemeClr val="lt1"/>
          </a:fontRef>
        </p:style>
      </p:pic>
      <p:sp>
        <p:nvSpPr>
          <p:cNvPr id="4" name="Rectángulo 3"/>
          <p:cNvSpPr/>
          <p:nvPr/>
        </p:nvSpPr>
        <p:spPr>
          <a:xfrm>
            <a:off x="1612469" y="2244495"/>
            <a:ext cx="290496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4"/>
              </a:rPr>
              <a:t>http://webcomponents.org/</a:t>
            </a:r>
            <a:r>
              <a:rPr lang="es-ES" dirty="0"/>
              <a:t> </a:t>
            </a:r>
          </a:p>
        </p:txBody>
      </p:sp>
      <p:sp>
        <p:nvSpPr>
          <p:cNvPr id="6" name="Rectángulo 5"/>
          <p:cNvSpPr/>
          <p:nvPr/>
        </p:nvSpPr>
        <p:spPr>
          <a:xfrm>
            <a:off x="4517431" y="4717610"/>
            <a:ext cx="3479927"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hlinkClick r:id="rId5"/>
              </a:rPr>
              <a:t>https://www.polymer-project.org/</a:t>
            </a:r>
            <a:endParaRPr lang="es-ES" dirty="0"/>
          </a:p>
        </p:txBody>
      </p:sp>
    </p:spTree>
    <p:extLst>
      <p:ext uri="{BB962C8B-B14F-4D97-AF65-F5344CB8AC3E}">
        <p14:creationId xmlns:p14="http://schemas.microsoft.com/office/powerpoint/2010/main" val="257606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FEBF3-9F19-4FD3-AD6D-6CCD0B9A9111}"/>
              </a:ext>
            </a:extLst>
          </p:cNvPr>
          <p:cNvSpPr>
            <a:spLocks noGrp="1"/>
          </p:cNvSpPr>
          <p:nvPr>
            <p:ph type="title"/>
          </p:nvPr>
        </p:nvSpPr>
        <p:spPr/>
        <p:txBody>
          <a:bodyPr/>
          <a:lstStyle/>
          <a:p>
            <a:r>
              <a:rPr lang="es-ES" dirty="0"/>
              <a:t>Apps y </a:t>
            </a:r>
            <a:r>
              <a:rPr lang="es-ES" dirty="0" err="1"/>
              <a:t>PWAs</a:t>
            </a:r>
            <a:endParaRPr lang="es-ES" dirty="0"/>
          </a:p>
        </p:txBody>
      </p:sp>
      <p:sp>
        <p:nvSpPr>
          <p:cNvPr id="4" name="CuadroTexto 3">
            <a:extLst>
              <a:ext uri="{FF2B5EF4-FFF2-40B4-BE49-F238E27FC236}">
                <a16:creationId xmlns:a16="http://schemas.microsoft.com/office/drawing/2014/main" id="{21F91DDF-7996-4FCD-AB7C-4827610F772D}"/>
              </a:ext>
            </a:extLst>
          </p:cNvPr>
          <p:cNvSpPr txBox="1"/>
          <p:nvPr/>
        </p:nvSpPr>
        <p:spPr>
          <a:xfrm>
            <a:off x="988142" y="4258078"/>
            <a:ext cx="3902158" cy="369332"/>
          </a:xfrm>
          <a:prstGeom prst="rect">
            <a:avLst/>
          </a:prstGeom>
          <a:noFill/>
        </p:spPr>
        <p:txBody>
          <a:bodyPr wrap="none" rtlCol="0">
            <a:spAutoFit/>
          </a:bodyPr>
          <a:lstStyle/>
          <a:p>
            <a:r>
              <a:rPr lang="es-ES" dirty="0"/>
              <a:t>Apps Hibridas (HTML5/JS) para móviles </a:t>
            </a:r>
          </a:p>
        </p:txBody>
      </p:sp>
      <p:pic>
        <p:nvPicPr>
          <p:cNvPr id="4098" name="Picture 2" descr="Resultado de imagen de apps html">
            <a:extLst>
              <a:ext uri="{FF2B5EF4-FFF2-40B4-BE49-F238E27FC236}">
                <a16:creationId xmlns:a16="http://schemas.microsoft.com/office/drawing/2014/main" id="{8FC167C0-4DE8-43C5-B483-4200A0083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142" y="1328998"/>
            <a:ext cx="3773397" cy="283004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4158757-8FC9-4095-AFC8-668D5DEE4D89}"/>
              </a:ext>
            </a:extLst>
          </p:cNvPr>
          <p:cNvSpPr/>
          <p:nvPr/>
        </p:nvSpPr>
        <p:spPr>
          <a:xfrm>
            <a:off x="6023973" y="4670254"/>
            <a:ext cx="2257990" cy="369332"/>
          </a:xfrm>
          <a:prstGeom prst="rect">
            <a:avLst/>
          </a:prstGeom>
        </p:spPr>
        <p:txBody>
          <a:bodyPr wrap="none">
            <a:spAutoFit/>
          </a:bodyPr>
          <a:lstStyle/>
          <a:p>
            <a:r>
              <a:rPr lang="es-ES" dirty="0" err="1"/>
              <a:t>Progressive</a:t>
            </a:r>
            <a:r>
              <a:rPr lang="es-ES" dirty="0"/>
              <a:t> Web Apps</a:t>
            </a:r>
          </a:p>
        </p:txBody>
      </p:sp>
      <p:pic>
        <p:nvPicPr>
          <p:cNvPr id="4100" name="Picture 4" descr="Resultado de imagen de pwa">
            <a:extLst>
              <a:ext uri="{FF2B5EF4-FFF2-40B4-BE49-F238E27FC236}">
                <a16:creationId xmlns:a16="http://schemas.microsoft.com/office/drawing/2014/main" id="{245991D1-708C-4225-A5E5-7BC10BDF1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968" y="2348161"/>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DB02E542-CBC8-4FF3-99E2-ECAABF11F5B4}"/>
              </a:ext>
            </a:extLst>
          </p:cNvPr>
          <p:cNvSpPr/>
          <p:nvPr/>
        </p:nvSpPr>
        <p:spPr>
          <a:xfrm>
            <a:off x="3943350" y="5224153"/>
            <a:ext cx="4572000" cy="923330"/>
          </a:xfrm>
          <a:prstGeom prst="rect">
            <a:avLst/>
          </a:prstGeom>
        </p:spPr>
        <p:txBody>
          <a:bodyPr>
            <a:spAutoFit/>
          </a:bodyPr>
          <a:lstStyle/>
          <a:p>
            <a:r>
              <a:rPr lang="es-ES" dirty="0">
                <a:solidFill>
                  <a:srgbClr val="333333"/>
                </a:solidFill>
                <a:latin typeface="Raleway"/>
              </a:rPr>
              <a:t>sitios web que permiten asumir las mejores características de una aplicación nativa pero en la web.</a:t>
            </a:r>
            <a:endParaRPr lang="es-ES" dirty="0"/>
          </a:p>
        </p:txBody>
      </p:sp>
    </p:spTree>
    <p:extLst>
      <p:ext uri="{BB962C8B-B14F-4D97-AF65-F5344CB8AC3E}">
        <p14:creationId xmlns:p14="http://schemas.microsoft.com/office/powerpoint/2010/main" val="1696362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8EDD55-9B10-44FD-BC0A-3BBB6B20AA93}"/>
              </a:ext>
            </a:extLst>
          </p:cNvPr>
          <p:cNvSpPr>
            <a:spLocks noGrp="1"/>
          </p:cNvSpPr>
          <p:nvPr>
            <p:ph type="title"/>
          </p:nvPr>
        </p:nvSpPr>
        <p:spPr/>
        <p:txBody>
          <a:bodyPr/>
          <a:lstStyle/>
          <a:p>
            <a:r>
              <a:rPr lang="es-ES" dirty="0"/>
              <a:t>Minimalismo y Material </a:t>
            </a:r>
            <a:r>
              <a:rPr lang="es-ES" dirty="0" err="1"/>
              <a:t>Design</a:t>
            </a:r>
            <a:endParaRPr lang="es-ES" dirty="0"/>
          </a:p>
        </p:txBody>
      </p:sp>
      <p:sp>
        <p:nvSpPr>
          <p:cNvPr id="3" name="Rectángulo 2">
            <a:extLst>
              <a:ext uri="{FF2B5EF4-FFF2-40B4-BE49-F238E27FC236}">
                <a16:creationId xmlns:a16="http://schemas.microsoft.com/office/drawing/2014/main" id="{03EFC2D9-C410-4CFD-9590-C66B6C2C70D2}"/>
              </a:ext>
            </a:extLst>
          </p:cNvPr>
          <p:cNvSpPr/>
          <p:nvPr/>
        </p:nvSpPr>
        <p:spPr>
          <a:xfrm>
            <a:off x="880774" y="1360345"/>
            <a:ext cx="7075776" cy="1200329"/>
          </a:xfrm>
          <a:prstGeom prst="rect">
            <a:avLst/>
          </a:prstGeom>
        </p:spPr>
        <p:txBody>
          <a:bodyPr wrap="square">
            <a:spAutoFit/>
          </a:bodyPr>
          <a:lstStyle/>
          <a:p>
            <a:r>
              <a:rPr lang="es-ES" b="1" dirty="0"/>
              <a:t>Minimalismo / Flat </a:t>
            </a:r>
            <a:r>
              <a:rPr lang="es-ES" b="1" dirty="0" err="1"/>
              <a:t>design</a:t>
            </a:r>
            <a:r>
              <a:rPr lang="es-ES" b="1" dirty="0"/>
              <a:t> </a:t>
            </a:r>
            <a:r>
              <a:rPr lang="es-ES" dirty="0"/>
              <a:t>. Tendencia inmediatamente posterior y totalmente contraria al </a:t>
            </a:r>
            <a:r>
              <a:rPr lang="es-ES" dirty="0" err="1"/>
              <a:t>Skeumorfismo</a:t>
            </a:r>
            <a:r>
              <a:rPr lang="es-ES" dirty="0"/>
              <a:t>. Paletas de colores planos, la tipografía como protagonista, formas sencillas, composiciones reforzando al máximo el </a:t>
            </a:r>
            <a:r>
              <a:rPr lang="es-ES" dirty="0" err="1"/>
              <a:t>grid</a:t>
            </a:r>
            <a:r>
              <a:rPr lang="es-ES" dirty="0"/>
              <a:t> propuesto, etc.</a:t>
            </a:r>
          </a:p>
        </p:txBody>
      </p:sp>
      <p:pic>
        <p:nvPicPr>
          <p:cNvPr id="4" name="Imagen 3">
            <a:extLst>
              <a:ext uri="{FF2B5EF4-FFF2-40B4-BE49-F238E27FC236}">
                <a16:creationId xmlns:a16="http://schemas.microsoft.com/office/drawing/2014/main" id="{1A3E1C70-2415-420A-A453-9963420AC4A8}"/>
              </a:ext>
            </a:extLst>
          </p:cNvPr>
          <p:cNvPicPr>
            <a:picLocks noChangeAspect="1"/>
          </p:cNvPicPr>
          <p:nvPr/>
        </p:nvPicPr>
        <p:blipFill>
          <a:blip r:embed="rId2"/>
          <a:stretch>
            <a:fillRect/>
          </a:stretch>
        </p:blipFill>
        <p:spPr>
          <a:xfrm>
            <a:off x="3570002" y="3025719"/>
            <a:ext cx="4946071" cy="3074584"/>
          </a:xfrm>
          <a:prstGeom prst="rect">
            <a:avLst/>
          </a:prstGeom>
        </p:spPr>
      </p:pic>
      <p:sp>
        <p:nvSpPr>
          <p:cNvPr id="5" name="CuadroTexto 4">
            <a:extLst>
              <a:ext uri="{FF2B5EF4-FFF2-40B4-BE49-F238E27FC236}">
                <a16:creationId xmlns:a16="http://schemas.microsoft.com/office/drawing/2014/main" id="{495C9E83-42FC-41CD-9EB0-30C681E63D09}"/>
              </a:ext>
            </a:extLst>
          </p:cNvPr>
          <p:cNvSpPr txBox="1"/>
          <p:nvPr/>
        </p:nvSpPr>
        <p:spPr>
          <a:xfrm>
            <a:off x="880774" y="3025719"/>
            <a:ext cx="2485881" cy="3139321"/>
          </a:xfrm>
          <a:prstGeom prst="rect">
            <a:avLst/>
          </a:prstGeom>
          <a:noFill/>
        </p:spPr>
        <p:txBody>
          <a:bodyPr wrap="square" rtlCol="0">
            <a:spAutoFit/>
          </a:bodyPr>
          <a:lstStyle/>
          <a:p>
            <a:r>
              <a:rPr lang="es-ES" b="1" dirty="0"/>
              <a:t>Material </a:t>
            </a:r>
            <a:r>
              <a:rPr lang="es-ES" b="1" dirty="0" err="1"/>
              <a:t>Design</a:t>
            </a:r>
            <a:r>
              <a:rPr lang="es-ES" b="1" dirty="0"/>
              <a:t> </a:t>
            </a:r>
            <a:r>
              <a:rPr lang="es-ES" dirty="0"/>
              <a:t>(2014)</a:t>
            </a:r>
          </a:p>
          <a:p>
            <a:r>
              <a:rPr lang="es-ES" dirty="0">
                <a:hlinkClick r:id="rId3"/>
              </a:rPr>
              <a:t>https://material.io/</a:t>
            </a:r>
            <a:endParaRPr lang="es-ES" dirty="0"/>
          </a:p>
          <a:p>
            <a:r>
              <a:rPr lang="es-ES" dirty="0"/>
              <a:t>normativa de diseño creada por Google y enfocado inicialmente en la visualización del sistema operativo Android y extendida progresivamente a la mayoría de los productos de la empresa</a:t>
            </a:r>
          </a:p>
        </p:txBody>
      </p:sp>
    </p:spTree>
    <p:extLst>
      <p:ext uri="{BB962C8B-B14F-4D97-AF65-F5344CB8AC3E}">
        <p14:creationId xmlns:p14="http://schemas.microsoft.com/office/powerpoint/2010/main" val="3138026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UX y Usabilidad</a:t>
            </a:r>
          </a:p>
        </p:txBody>
      </p:sp>
      <p:sp>
        <p:nvSpPr>
          <p:cNvPr id="4" name="Marcador de texto 3"/>
          <p:cNvSpPr>
            <a:spLocks noGrp="1"/>
          </p:cNvSpPr>
          <p:nvPr>
            <p:ph type="body" idx="1"/>
          </p:nvPr>
        </p:nvSpPr>
        <p:spPr>
          <a:xfrm>
            <a:off x="1278465" y="3734859"/>
            <a:ext cx="6595534" cy="1700741"/>
          </a:xfrm>
        </p:spPr>
        <p:txBody>
          <a:bodyPr>
            <a:normAutofit/>
          </a:bodyPr>
          <a:lstStyle/>
          <a:p>
            <a:r>
              <a:rPr lang="es-ES" dirty="0"/>
              <a:t>….</a:t>
            </a:r>
          </a:p>
        </p:txBody>
      </p:sp>
    </p:spTree>
    <p:extLst>
      <p:ext uri="{BB962C8B-B14F-4D97-AF65-F5344CB8AC3E}">
        <p14:creationId xmlns:p14="http://schemas.microsoft.com/office/powerpoint/2010/main" val="3588263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3486150" cy="1773389"/>
          </a:xfrm>
        </p:spPr>
        <p:txBody>
          <a:bodyPr>
            <a:normAutofit/>
          </a:bodyPr>
          <a:lstStyle/>
          <a:p>
            <a:r>
              <a:rPr lang="es-ES" dirty="0"/>
              <a:t>UX </a:t>
            </a:r>
            <a:br>
              <a:rPr lang="es-ES" dirty="0"/>
            </a:br>
            <a:r>
              <a:rPr lang="es-ES" dirty="0"/>
              <a:t>(</a:t>
            </a:r>
            <a:r>
              <a:rPr lang="es-ES" dirty="0" err="1"/>
              <a:t>User</a:t>
            </a:r>
            <a:r>
              <a:rPr lang="es-ES" dirty="0"/>
              <a:t> </a:t>
            </a:r>
            <a:r>
              <a:rPr lang="es-ES" dirty="0" err="1"/>
              <a:t>eXperience</a:t>
            </a:r>
            <a:r>
              <a:rPr lang="es-ES" dirty="0"/>
              <a:t>)</a:t>
            </a:r>
          </a:p>
        </p:txBody>
      </p:sp>
      <p:pic>
        <p:nvPicPr>
          <p:cNvPr id="3074" name="Picture 2" descr="alt text">
            <a:extLst>
              <a:ext uri="{FF2B5EF4-FFF2-40B4-BE49-F238E27FC236}">
                <a16:creationId xmlns:a16="http://schemas.microsoft.com/office/drawing/2014/main" id="{58A8A5A3-B0E2-40A7-8D05-3B9EE0D602EB}"/>
              </a:ext>
            </a:extLst>
          </p:cNvPr>
          <p:cNvPicPr>
            <a:picLocks noChangeAspect="1" noChangeArrowheads="1"/>
          </p:cNvPicPr>
          <p:nvPr/>
        </p:nvPicPr>
        <p:blipFill>
          <a:blip r:embed="rId3">
            <a:clrChange>
              <a:clrFrom>
                <a:srgbClr val="F3F3F3"/>
              </a:clrFrom>
              <a:clrTo>
                <a:srgbClr val="F3F3F3">
                  <a:alpha val="0"/>
                </a:srgbClr>
              </a:clrTo>
            </a:clrChange>
            <a:extLst>
              <a:ext uri="{28A0092B-C50C-407E-A947-70E740481C1C}">
                <a14:useLocalDpi xmlns:a14="http://schemas.microsoft.com/office/drawing/2010/main" val="0"/>
              </a:ext>
            </a:extLst>
          </a:blip>
          <a:srcRect/>
          <a:stretch>
            <a:fillRect/>
          </a:stretch>
        </p:blipFill>
        <p:spPr bwMode="auto">
          <a:xfrm>
            <a:off x="2118237" y="-386407"/>
            <a:ext cx="7079226" cy="724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298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18AF67-CFFA-43E4-AD4F-30E9605821E8}"/>
              </a:ext>
            </a:extLst>
          </p:cNvPr>
          <p:cNvSpPr>
            <a:spLocks noGrp="1"/>
          </p:cNvSpPr>
          <p:nvPr>
            <p:ph type="title"/>
          </p:nvPr>
        </p:nvSpPr>
        <p:spPr/>
        <p:txBody>
          <a:bodyPr/>
          <a:lstStyle/>
          <a:p>
            <a:r>
              <a:rPr lang="es-ES" dirty="0"/>
              <a:t>Concepto de UX</a:t>
            </a:r>
          </a:p>
        </p:txBody>
      </p:sp>
      <p:sp>
        <p:nvSpPr>
          <p:cNvPr id="5" name="Rectángulo 4">
            <a:extLst>
              <a:ext uri="{FF2B5EF4-FFF2-40B4-BE49-F238E27FC236}">
                <a16:creationId xmlns:a16="http://schemas.microsoft.com/office/drawing/2014/main" id="{87C6289E-31DE-47E9-9E5E-AFD004455A5E}"/>
              </a:ext>
            </a:extLst>
          </p:cNvPr>
          <p:cNvSpPr/>
          <p:nvPr/>
        </p:nvSpPr>
        <p:spPr>
          <a:xfrm>
            <a:off x="1253612" y="1667610"/>
            <a:ext cx="1843548" cy="2769989"/>
          </a:xfrm>
          <a:prstGeom prst="rect">
            <a:avLst/>
          </a:prstGeom>
        </p:spPr>
        <p:txBody>
          <a:bodyPr wrap="square">
            <a:spAutoFit/>
          </a:bodyPr>
          <a:lstStyle/>
          <a:p>
            <a:r>
              <a:rPr lang="es-ES" sz="2400" dirty="0">
                <a:solidFill>
                  <a:srgbClr val="939598"/>
                </a:solidFill>
                <a:latin typeface="Tahoma" panose="020B0604030504040204" pitchFamily="34" charset="0"/>
              </a:rPr>
              <a:t>DISEÑO</a:t>
            </a:r>
          </a:p>
          <a:p>
            <a:r>
              <a:rPr lang="es-ES" sz="9600" dirty="0">
                <a:solidFill>
                  <a:srgbClr val="9A467F"/>
                </a:solidFill>
                <a:latin typeface="Tahoma" panose="020B0604030504040204" pitchFamily="34" charset="0"/>
              </a:rPr>
              <a:t>UX</a:t>
            </a:r>
          </a:p>
          <a:p>
            <a:pPr marR="73060" algn="ctr"/>
            <a:r>
              <a:rPr lang="es-ES" dirty="0">
                <a:solidFill>
                  <a:srgbClr val="9A467F"/>
                </a:solidFill>
                <a:latin typeface="Tahoma" panose="020B0604030504040204" pitchFamily="34" charset="0"/>
              </a:rPr>
              <a:t>Diseño de </a:t>
            </a:r>
            <a:r>
              <a:rPr lang="es-ES" b="1" dirty="0">
                <a:solidFill>
                  <a:srgbClr val="9A467F"/>
                </a:solidFill>
                <a:latin typeface="Arial" panose="020B0604020202020204" pitchFamily="34" charset="0"/>
              </a:rPr>
              <a:t>experiencia </a:t>
            </a:r>
            <a:r>
              <a:rPr lang="es-ES" dirty="0">
                <a:solidFill>
                  <a:srgbClr val="9A467F"/>
                </a:solidFill>
                <a:latin typeface="Tahoma" panose="020B0604030504040204" pitchFamily="34" charset="0"/>
              </a:rPr>
              <a:t>de usuario</a:t>
            </a:r>
          </a:p>
        </p:txBody>
      </p:sp>
      <p:sp>
        <p:nvSpPr>
          <p:cNvPr id="7" name="Rectángulo 6">
            <a:extLst>
              <a:ext uri="{FF2B5EF4-FFF2-40B4-BE49-F238E27FC236}">
                <a16:creationId xmlns:a16="http://schemas.microsoft.com/office/drawing/2014/main" id="{9E99F033-D38F-4771-BF29-6267CF7A071B}"/>
              </a:ext>
            </a:extLst>
          </p:cNvPr>
          <p:cNvSpPr/>
          <p:nvPr/>
        </p:nvSpPr>
        <p:spPr>
          <a:xfrm>
            <a:off x="4981272" y="1667610"/>
            <a:ext cx="3104536" cy="830997"/>
          </a:xfrm>
          <a:prstGeom prst="rect">
            <a:avLst/>
          </a:prstGeom>
        </p:spPr>
        <p:txBody>
          <a:bodyPr wrap="square">
            <a:spAutoFit/>
          </a:bodyPr>
          <a:lstStyle/>
          <a:p>
            <a:r>
              <a:rPr lang="es-ES" sz="2400" dirty="0"/>
              <a:t>Lo que nos hace sentir al usar una web o app</a:t>
            </a:r>
          </a:p>
        </p:txBody>
      </p:sp>
      <p:sp>
        <p:nvSpPr>
          <p:cNvPr id="9" name="Rectángulo 8">
            <a:extLst>
              <a:ext uri="{FF2B5EF4-FFF2-40B4-BE49-F238E27FC236}">
                <a16:creationId xmlns:a16="http://schemas.microsoft.com/office/drawing/2014/main" id="{2BEFE239-D249-4C47-944F-2C3DB1C4CFBB}"/>
              </a:ext>
            </a:extLst>
          </p:cNvPr>
          <p:cNvSpPr/>
          <p:nvPr/>
        </p:nvSpPr>
        <p:spPr>
          <a:xfrm>
            <a:off x="4819038" y="4437599"/>
            <a:ext cx="3104536" cy="1477328"/>
          </a:xfrm>
          <a:prstGeom prst="rect">
            <a:avLst/>
          </a:prstGeom>
        </p:spPr>
        <p:txBody>
          <a:bodyPr wrap="square">
            <a:spAutoFit/>
          </a:bodyPr>
          <a:lstStyle/>
          <a:p>
            <a:pPr algn="ctr"/>
            <a:r>
              <a:rPr lang="es-ES" dirty="0">
                <a:solidFill>
                  <a:srgbClr val="9A467E"/>
                </a:solidFill>
                <a:latin typeface="Roboto Light"/>
              </a:rPr>
              <a:t>INVESTIGAR </a:t>
            </a:r>
          </a:p>
          <a:p>
            <a:pPr algn="ctr"/>
            <a:r>
              <a:rPr lang="es-ES" dirty="0">
                <a:solidFill>
                  <a:srgbClr val="9A467E"/>
                </a:solidFill>
                <a:latin typeface="Roboto Light"/>
              </a:rPr>
              <a:t>HABLAR CON EL CLIENTE </a:t>
            </a:r>
          </a:p>
          <a:p>
            <a:pPr algn="ctr"/>
            <a:r>
              <a:rPr lang="es-ES" dirty="0">
                <a:solidFill>
                  <a:srgbClr val="9A467E"/>
                </a:solidFill>
                <a:latin typeface="Roboto Light"/>
              </a:rPr>
              <a:t>REALIZAR PRUEBAS </a:t>
            </a:r>
          </a:p>
          <a:p>
            <a:pPr algn="ctr"/>
            <a:r>
              <a:rPr lang="es-ES" dirty="0">
                <a:solidFill>
                  <a:srgbClr val="9A467E"/>
                </a:solidFill>
                <a:latin typeface="Roboto Light"/>
              </a:rPr>
              <a:t>ANALIZAR </a:t>
            </a:r>
          </a:p>
          <a:p>
            <a:pPr algn="ctr"/>
            <a:r>
              <a:rPr lang="es-ES" dirty="0">
                <a:solidFill>
                  <a:srgbClr val="9A467E"/>
                </a:solidFill>
                <a:latin typeface="Roboto Light"/>
              </a:rPr>
              <a:t>DETECTAR </a:t>
            </a:r>
            <a:endParaRPr lang="es-ES" dirty="0"/>
          </a:p>
        </p:txBody>
      </p:sp>
      <p:sp>
        <p:nvSpPr>
          <p:cNvPr id="3" name="Rectángulo 2">
            <a:extLst>
              <a:ext uri="{FF2B5EF4-FFF2-40B4-BE49-F238E27FC236}">
                <a16:creationId xmlns:a16="http://schemas.microsoft.com/office/drawing/2014/main" id="{0327EEE3-D2EF-4A19-BDF3-67A3F0D256FD}"/>
              </a:ext>
            </a:extLst>
          </p:cNvPr>
          <p:cNvSpPr/>
          <p:nvPr/>
        </p:nvSpPr>
        <p:spPr>
          <a:xfrm>
            <a:off x="5243315" y="3196757"/>
            <a:ext cx="2580450" cy="369332"/>
          </a:xfrm>
          <a:prstGeom prst="rect">
            <a:avLst/>
          </a:prstGeom>
        </p:spPr>
        <p:txBody>
          <a:bodyPr wrap="none">
            <a:spAutoFit/>
          </a:bodyPr>
          <a:lstStyle/>
          <a:p>
            <a:r>
              <a:rPr lang="es-ES" dirty="0"/>
              <a:t>la satisfacción del usuario</a:t>
            </a:r>
          </a:p>
        </p:txBody>
      </p:sp>
      <p:cxnSp>
        <p:nvCxnSpPr>
          <p:cNvPr id="10" name="Conector recto de flecha 9">
            <a:extLst>
              <a:ext uri="{FF2B5EF4-FFF2-40B4-BE49-F238E27FC236}">
                <a16:creationId xmlns:a16="http://schemas.microsoft.com/office/drawing/2014/main" id="{D5186661-5036-4455-AA8B-85B6CA07C290}"/>
              </a:ext>
            </a:extLst>
          </p:cNvPr>
          <p:cNvCxnSpPr>
            <a:stCxn id="7" idx="2"/>
            <a:endCxn id="3" idx="0"/>
          </p:cNvCxnSpPr>
          <p:nvPr/>
        </p:nvCxnSpPr>
        <p:spPr>
          <a:xfrm>
            <a:off x="6533540" y="2498607"/>
            <a:ext cx="0" cy="69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749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s-ES" dirty="0"/>
              <a:t>Usabilidad y accesibilidad Web</a:t>
            </a:r>
          </a:p>
        </p:txBody>
      </p:sp>
      <p:sp>
        <p:nvSpPr>
          <p:cNvPr id="4" name="Marcador de texto 3"/>
          <p:cNvSpPr>
            <a:spLocks noGrp="1"/>
          </p:cNvSpPr>
          <p:nvPr>
            <p:ph type="subTitle" idx="1"/>
          </p:nvPr>
        </p:nvSpPr>
        <p:spPr/>
        <p:txBody>
          <a:bodyPr>
            <a:normAutofit/>
          </a:bodyPr>
          <a:lstStyle/>
          <a:p>
            <a:r>
              <a:rPr lang="es-ES" dirty="0"/>
              <a:t>Diseño de la Experiencia de Usuario (UX)</a:t>
            </a:r>
          </a:p>
        </p:txBody>
      </p:sp>
    </p:spTree>
    <p:extLst>
      <p:ext uri="{BB962C8B-B14F-4D97-AF65-F5344CB8AC3E}">
        <p14:creationId xmlns:p14="http://schemas.microsoft.com/office/powerpoint/2010/main" val="92602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D3D0A-87B8-4D45-9119-EDE92FF5A79B}"/>
              </a:ext>
            </a:extLst>
          </p:cNvPr>
          <p:cNvSpPr>
            <a:spLocks noGrp="1"/>
          </p:cNvSpPr>
          <p:nvPr>
            <p:ph type="title"/>
          </p:nvPr>
        </p:nvSpPr>
        <p:spPr/>
        <p:txBody>
          <a:bodyPr/>
          <a:lstStyle/>
          <a:p>
            <a:r>
              <a:rPr lang="es-ES" dirty="0"/>
              <a:t>Facetas de la UX</a:t>
            </a:r>
          </a:p>
        </p:txBody>
      </p:sp>
      <p:pic>
        <p:nvPicPr>
          <p:cNvPr id="2050" name="Picture 2" descr="https://semanticstudios.com/wp-content/uploads/2004/06/honeycomb.jpg">
            <a:extLst>
              <a:ext uri="{FF2B5EF4-FFF2-40B4-BE49-F238E27FC236}">
                <a16:creationId xmlns:a16="http://schemas.microsoft.com/office/drawing/2014/main" id="{AF7228BB-1120-402A-BBD6-1394DBBA7D0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0391" y="1432946"/>
            <a:ext cx="4764959" cy="476495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0961D085-8DDF-467A-907A-ECE5A869C65F}"/>
              </a:ext>
            </a:extLst>
          </p:cNvPr>
          <p:cNvSpPr/>
          <p:nvPr/>
        </p:nvSpPr>
        <p:spPr>
          <a:xfrm>
            <a:off x="782585" y="2414711"/>
            <a:ext cx="1547540" cy="369332"/>
          </a:xfrm>
          <a:prstGeom prst="rect">
            <a:avLst/>
          </a:prstGeom>
        </p:spPr>
        <p:txBody>
          <a:bodyPr wrap="none">
            <a:spAutoFit/>
          </a:bodyPr>
          <a:lstStyle/>
          <a:p>
            <a:r>
              <a:rPr lang="es-ES" b="1" dirty="0">
                <a:solidFill>
                  <a:srgbClr val="5A5A5A"/>
                </a:solidFill>
                <a:latin typeface="Merriweather"/>
              </a:rPr>
              <a:t>Peter </a:t>
            </a:r>
            <a:r>
              <a:rPr lang="es-ES" b="1" dirty="0" err="1">
                <a:solidFill>
                  <a:srgbClr val="5A5A5A"/>
                </a:solidFill>
                <a:latin typeface="Merriweather"/>
              </a:rPr>
              <a:t>Morville</a:t>
            </a:r>
            <a:endParaRPr lang="es-ES" dirty="0"/>
          </a:p>
        </p:txBody>
      </p:sp>
      <p:sp>
        <p:nvSpPr>
          <p:cNvPr id="4" name="Rectángulo 3">
            <a:extLst>
              <a:ext uri="{FF2B5EF4-FFF2-40B4-BE49-F238E27FC236}">
                <a16:creationId xmlns:a16="http://schemas.microsoft.com/office/drawing/2014/main" id="{27B159C0-211C-4BEF-9F71-B6E3042591D3}"/>
              </a:ext>
            </a:extLst>
          </p:cNvPr>
          <p:cNvSpPr/>
          <p:nvPr/>
        </p:nvSpPr>
        <p:spPr>
          <a:xfrm>
            <a:off x="665831" y="1432946"/>
            <a:ext cx="2967806" cy="646331"/>
          </a:xfrm>
          <a:prstGeom prst="rect">
            <a:avLst/>
          </a:prstGeom>
        </p:spPr>
        <p:txBody>
          <a:bodyPr wrap="square">
            <a:spAutoFit/>
          </a:bodyPr>
          <a:lstStyle/>
          <a:p>
            <a:r>
              <a:rPr lang="es-ES" dirty="0">
                <a:hlinkClick r:id="rId3"/>
              </a:rPr>
              <a:t>https://semanticstudios.com/user_experience_design/</a:t>
            </a:r>
            <a:r>
              <a:rPr lang="es-ES" dirty="0"/>
              <a:t> </a:t>
            </a:r>
          </a:p>
        </p:txBody>
      </p:sp>
      <p:sp>
        <p:nvSpPr>
          <p:cNvPr id="6" name="CuadroTexto 5">
            <a:extLst>
              <a:ext uri="{FF2B5EF4-FFF2-40B4-BE49-F238E27FC236}">
                <a16:creationId xmlns:a16="http://schemas.microsoft.com/office/drawing/2014/main" id="{C3862B95-1DE9-459C-9E3F-CCD6C274504C}"/>
              </a:ext>
            </a:extLst>
          </p:cNvPr>
          <p:cNvSpPr txBox="1"/>
          <p:nvPr/>
        </p:nvSpPr>
        <p:spPr>
          <a:xfrm>
            <a:off x="1096911" y="3111554"/>
            <a:ext cx="1771960" cy="2677656"/>
          </a:xfrm>
          <a:prstGeom prst="rect">
            <a:avLst/>
          </a:prstGeom>
          <a:noFill/>
        </p:spPr>
        <p:txBody>
          <a:bodyPr wrap="none" rtlCol="0">
            <a:spAutoFit/>
          </a:bodyPr>
          <a:lstStyle/>
          <a:p>
            <a:pPr marL="285750" indent="-285750">
              <a:buFont typeface="Arial" panose="020B0604020202020204" pitchFamily="34" charset="0"/>
              <a:buChar char="•"/>
            </a:pPr>
            <a:r>
              <a:rPr lang="es-ES" sz="2400" dirty="0"/>
              <a:t>útil</a:t>
            </a:r>
          </a:p>
          <a:p>
            <a:pPr marL="285750" indent="-285750">
              <a:buFont typeface="Arial" panose="020B0604020202020204" pitchFamily="34" charset="0"/>
              <a:buChar char="•"/>
            </a:pPr>
            <a:r>
              <a:rPr lang="es-ES" sz="2400" dirty="0"/>
              <a:t>usable</a:t>
            </a:r>
          </a:p>
          <a:p>
            <a:pPr marL="285750" indent="-285750">
              <a:buFont typeface="Arial" panose="020B0604020202020204" pitchFamily="34" charset="0"/>
              <a:buChar char="•"/>
            </a:pPr>
            <a:r>
              <a:rPr lang="es-ES" sz="2400" dirty="0"/>
              <a:t>deseable</a:t>
            </a:r>
          </a:p>
          <a:p>
            <a:pPr marL="285750" indent="-285750">
              <a:buFont typeface="Arial" panose="020B0604020202020204" pitchFamily="34" charset="0"/>
              <a:buChar char="•"/>
            </a:pPr>
            <a:r>
              <a:rPr lang="es-ES" sz="2400" dirty="0"/>
              <a:t>valioso</a:t>
            </a:r>
          </a:p>
          <a:p>
            <a:pPr marL="285750" indent="-285750">
              <a:buFont typeface="Arial" panose="020B0604020202020204" pitchFamily="34" charset="0"/>
              <a:buChar char="•"/>
            </a:pPr>
            <a:r>
              <a:rPr lang="es-ES" sz="2400" dirty="0"/>
              <a:t>localizable</a:t>
            </a:r>
          </a:p>
          <a:p>
            <a:pPr marL="285750" indent="-285750">
              <a:buFont typeface="Arial" panose="020B0604020202020204" pitchFamily="34" charset="0"/>
              <a:buChar char="•"/>
            </a:pPr>
            <a:r>
              <a:rPr lang="es-ES" sz="2400" dirty="0"/>
              <a:t>accesible</a:t>
            </a:r>
          </a:p>
          <a:p>
            <a:pPr marL="285750" indent="-285750">
              <a:buFont typeface="Arial" panose="020B0604020202020204" pitchFamily="34" charset="0"/>
              <a:buChar char="•"/>
            </a:pPr>
            <a:r>
              <a:rPr lang="es-ES" sz="2400" dirty="0"/>
              <a:t>creíble</a:t>
            </a:r>
          </a:p>
        </p:txBody>
      </p:sp>
    </p:spTree>
    <p:extLst>
      <p:ext uri="{BB962C8B-B14F-4D97-AF65-F5344CB8AC3E}">
        <p14:creationId xmlns:p14="http://schemas.microsoft.com/office/powerpoint/2010/main" val="3566545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UX , Usabilidad, UCD</a:t>
            </a:r>
          </a:p>
        </p:txBody>
      </p:sp>
      <p:sp>
        <p:nvSpPr>
          <p:cNvPr id="3" name="Marcador de contenido 2"/>
          <p:cNvSpPr>
            <a:spLocks noGrp="1"/>
          </p:cNvSpPr>
          <p:nvPr>
            <p:ph idx="4294967295"/>
          </p:nvPr>
        </p:nvSpPr>
        <p:spPr>
          <a:xfrm>
            <a:off x="972936" y="2014283"/>
            <a:ext cx="6711950" cy="1901825"/>
          </a:xfrm>
        </p:spPr>
        <p:txBody>
          <a:bodyPr>
            <a:noAutofit/>
          </a:bodyPr>
          <a:lstStyle/>
          <a:p>
            <a:r>
              <a:rPr lang="es-ES" sz="2400" dirty="0"/>
              <a:t>Cuando por usabilidad, además de eficacia y eficiencia, tenemos en cuenta la satisfacción del usuario</a:t>
            </a:r>
          </a:p>
          <a:p>
            <a:r>
              <a:rPr lang="es-ES" sz="2400" dirty="0"/>
              <a:t>Si por “usabilidad”, además  de actividades de evaluación, incluimos las de análisis o diseño</a:t>
            </a:r>
          </a:p>
        </p:txBody>
      </p:sp>
      <p:sp>
        <p:nvSpPr>
          <p:cNvPr id="4" name="CuadroTexto 3"/>
          <p:cNvSpPr txBox="1"/>
          <p:nvPr/>
        </p:nvSpPr>
        <p:spPr>
          <a:xfrm flipH="1" flipV="1">
            <a:off x="1694154" y="1644951"/>
            <a:ext cx="1803042" cy="646331"/>
          </a:xfrm>
          <a:prstGeom prst="rect">
            <a:avLst/>
          </a:prstGeom>
          <a:noFill/>
        </p:spPr>
        <p:txBody>
          <a:bodyPr wrap="square" rtlCol="0">
            <a:spAutoFit/>
          </a:bodyPr>
          <a:lstStyle/>
          <a:p>
            <a:endParaRPr lang="es-ES" dirty="0"/>
          </a:p>
          <a:p>
            <a:endParaRPr lang="es-ES" dirty="0"/>
          </a:p>
        </p:txBody>
      </p:sp>
      <p:sp>
        <p:nvSpPr>
          <p:cNvPr id="5" name="CuadroTexto 4"/>
          <p:cNvSpPr txBox="1"/>
          <p:nvPr/>
        </p:nvSpPr>
        <p:spPr>
          <a:xfrm>
            <a:off x="972936" y="1374494"/>
            <a:ext cx="4698722" cy="369332"/>
          </a:xfrm>
          <a:prstGeom prst="rect">
            <a:avLst/>
          </a:prstGeom>
          <a:noFill/>
        </p:spPr>
        <p:txBody>
          <a:bodyPr wrap="none" rtlCol="0">
            <a:spAutoFit/>
          </a:bodyPr>
          <a:lstStyle/>
          <a:p>
            <a:r>
              <a:rPr lang="es-ES" dirty="0"/>
              <a:t>Se aproxima al concepto de usabilidad:</a:t>
            </a:r>
          </a:p>
        </p:txBody>
      </p:sp>
      <p:sp>
        <p:nvSpPr>
          <p:cNvPr id="6" name="CuadroTexto 5"/>
          <p:cNvSpPr txBox="1"/>
          <p:nvPr/>
        </p:nvSpPr>
        <p:spPr>
          <a:xfrm>
            <a:off x="972937" y="4347368"/>
            <a:ext cx="5708082" cy="646331"/>
          </a:xfrm>
          <a:prstGeom prst="rect">
            <a:avLst/>
          </a:prstGeom>
          <a:noFill/>
        </p:spPr>
        <p:txBody>
          <a:bodyPr wrap="square" rtlCol="0">
            <a:spAutoFit/>
          </a:bodyPr>
          <a:lstStyle/>
          <a:p>
            <a:r>
              <a:rPr lang="es-ES" dirty="0"/>
              <a:t>En la práctica se hace muy difícil diferencias usabilidad y </a:t>
            </a:r>
            <a:r>
              <a:rPr lang="es-ES" noProof="1"/>
              <a:t>eXperiencia de Usuario</a:t>
            </a:r>
            <a:r>
              <a:rPr lang="es-ES" dirty="0"/>
              <a:t> (UX)</a:t>
            </a:r>
          </a:p>
        </p:txBody>
      </p:sp>
      <p:sp>
        <p:nvSpPr>
          <p:cNvPr id="7" name="Rectángulo 6"/>
          <p:cNvSpPr/>
          <p:nvPr/>
        </p:nvSpPr>
        <p:spPr>
          <a:xfrm>
            <a:off x="972935" y="5424959"/>
            <a:ext cx="1810021" cy="369332"/>
          </a:xfrm>
          <a:prstGeom prst="rect">
            <a:avLst/>
          </a:prstGeom>
        </p:spPr>
        <p:txBody>
          <a:bodyPr wrap="square">
            <a:spAutoFit/>
          </a:bodyPr>
          <a:lstStyle/>
          <a:p>
            <a:r>
              <a:rPr lang="es-ES" dirty="0"/>
              <a:t>Un paso más allá</a:t>
            </a:r>
          </a:p>
        </p:txBody>
      </p:sp>
      <p:sp>
        <p:nvSpPr>
          <p:cNvPr id="8" name="Rectángulo 7"/>
          <p:cNvSpPr/>
          <p:nvPr/>
        </p:nvSpPr>
        <p:spPr>
          <a:xfrm>
            <a:off x="4041388" y="5424959"/>
            <a:ext cx="3694473" cy="369332"/>
          </a:xfrm>
          <a:prstGeom prst="rect">
            <a:avLst/>
          </a:prstGeom>
        </p:spPr>
        <p:txBody>
          <a:bodyPr wrap="none">
            <a:spAutoFit/>
          </a:bodyPr>
          <a:lstStyle/>
          <a:p>
            <a:r>
              <a:rPr lang="es-ES" b="1" dirty="0"/>
              <a:t>Diseño Centrado en el Usuario (DCU)</a:t>
            </a:r>
          </a:p>
        </p:txBody>
      </p:sp>
      <p:cxnSp>
        <p:nvCxnSpPr>
          <p:cNvPr id="10" name="Conector recto de flecha 9"/>
          <p:cNvCxnSpPr>
            <a:stCxn id="7" idx="3"/>
            <a:endCxn id="8" idx="1"/>
          </p:cNvCxnSpPr>
          <p:nvPr/>
        </p:nvCxnSpPr>
        <p:spPr>
          <a:xfrm>
            <a:off x="2782956" y="5609625"/>
            <a:ext cx="1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5349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Aproximaciones a la UX en la Web</a:t>
            </a:r>
          </a:p>
        </p:txBody>
      </p:sp>
      <p:pic>
        <p:nvPicPr>
          <p:cNvPr id="3" name="Imagen 2"/>
          <p:cNvPicPr>
            <a:picLocks noChangeAspect="1"/>
          </p:cNvPicPr>
          <p:nvPr/>
        </p:nvPicPr>
        <p:blipFill>
          <a:blip r:embed="rId3"/>
          <a:stretch>
            <a:fillRect/>
          </a:stretch>
        </p:blipFill>
        <p:spPr>
          <a:xfrm>
            <a:off x="5524500" y="1334972"/>
            <a:ext cx="2883038" cy="3723238"/>
          </a:xfrm>
          <a:prstGeom prst="rect">
            <a:avLst/>
          </a:prstGeom>
        </p:spPr>
        <p:style>
          <a:lnRef idx="0">
            <a:schemeClr val="accent3"/>
          </a:lnRef>
          <a:fillRef idx="3">
            <a:schemeClr val="accent3"/>
          </a:fillRef>
          <a:effectRef idx="3">
            <a:schemeClr val="accent3"/>
          </a:effectRef>
          <a:fontRef idx="minor">
            <a:schemeClr val="lt1"/>
          </a:fontRef>
        </p:style>
      </p:pic>
      <p:sp>
        <p:nvSpPr>
          <p:cNvPr id="5" name="Rectángulo 4"/>
          <p:cNvSpPr/>
          <p:nvPr/>
        </p:nvSpPr>
        <p:spPr>
          <a:xfrm>
            <a:off x="4114800" y="5482591"/>
            <a:ext cx="4521200" cy="923330"/>
          </a:xfrm>
          <a:prstGeom prst="rect">
            <a:avLst/>
          </a:prstGeom>
        </p:spPr>
        <p:txBody>
          <a:bodyPr wrap="square">
            <a:spAutoFit/>
          </a:bodyPr>
          <a:lstStyle/>
          <a:p>
            <a:r>
              <a:rPr lang="en-US" i="1" u="sng" dirty="0">
                <a:solidFill>
                  <a:prstClr val="black"/>
                </a:solidFill>
              </a:rPr>
              <a:t>The Elements of User Experience User-Centered Design for the Web and Beyond (2nd ed.</a:t>
            </a:r>
            <a:r>
              <a:rPr lang="en-US" dirty="0">
                <a:solidFill>
                  <a:prstClr val="black"/>
                </a:solidFill>
              </a:rPr>
              <a:t>). Jesse James Garrett. New Riders, 2011.</a:t>
            </a:r>
            <a:endParaRPr lang="es-ES" dirty="0">
              <a:solidFill>
                <a:prstClr val="black"/>
              </a:solidFill>
            </a:endParaRPr>
          </a:p>
        </p:txBody>
      </p:sp>
      <p:sp>
        <p:nvSpPr>
          <p:cNvPr id="6" name="AutoShape 2" descr="Resultado de imagen de Jesse James Garret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solidFill>
                <a:prstClr val="black"/>
              </a:solidFill>
            </a:endParaRPr>
          </a:p>
        </p:txBody>
      </p:sp>
      <p:pic>
        <p:nvPicPr>
          <p:cNvPr id="2052" name="Picture 4" descr="http://www.nealite.fr/wp-content/uploads/2012/06/jesse_james_garrett_headshot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365401"/>
            <a:ext cx="1905000" cy="1905000"/>
          </a:xfrm>
          <a:prstGeom prst="rect">
            <a:avLst/>
          </a:prstGeom>
        </p:spPr>
        <p:style>
          <a:lnRef idx="0">
            <a:schemeClr val="accent3"/>
          </a:lnRef>
          <a:fillRef idx="3">
            <a:schemeClr val="accent3"/>
          </a:fillRef>
          <a:effectRef idx="3">
            <a:schemeClr val="accent3"/>
          </a:effectRef>
          <a:fontRef idx="minor">
            <a:schemeClr val="lt1"/>
          </a:fontRef>
        </p:style>
      </p:pic>
      <p:sp>
        <p:nvSpPr>
          <p:cNvPr id="7" name="CuadroTexto 6"/>
          <p:cNvSpPr txBox="1"/>
          <p:nvPr/>
        </p:nvSpPr>
        <p:spPr>
          <a:xfrm>
            <a:off x="722312" y="1334972"/>
            <a:ext cx="3778251" cy="1200329"/>
          </a:xfrm>
          <a:prstGeom prst="rect">
            <a:avLst/>
          </a:prstGeom>
          <a:noFill/>
        </p:spPr>
        <p:txBody>
          <a:bodyPr wrap="square" rtlCol="0">
            <a:spAutoFit/>
          </a:bodyPr>
          <a:lstStyle/>
          <a:p>
            <a:r>
              <a:rPr lang="es-ES" dirty="0">
                <a:solidFill>
                  <a:prstClr val="black"/>
                </a:solidFill>
              </a:rPr>
              <a:t>La dualidad inicial entre sitios estáticos que acumulan información en forma de documentos y sitios dinámicos orientados a bases de datos</a:t>
            </a:r>
          </a:p>
        </p:txBody>
      </p:sp>
      <p:sp>
        <p:nvSpPr>
          <p:cNvPr id="4" name="CuadroTexto 3"/>
          <p:cNvSpPr txBox="1"/>
          <p:nvPr/>
        </p:nvSpPr>
        <p:spPr>
          <a:xfrm>
            <a:off x="744538" y="2903736"/>
            <a:ext cx="2762249" cy="923330"/>
          </a:xfrm>
          <a:prstGeom prst="rect">
            <a:avLst/>
          </a:prstGeom>
          <a:noFill/>
        </p:spPr>
        <p:txBody>
          <a:bodyPr wrap="square" rtlCol="0">
            <a:spAutoFit/>
          </a:bodyPr>
          <a:lstStyle/>
          <a:p>
            <a:r>
              <a:rPr lang="es-ES" dirty="0">
                <a:solidFill>
                  <a:prstClr val="black"/>
                </a:solidFill>
              </a:rPr>
              <a:t>dos concepciones diferentes de la experiencia de usuario</a:t>
            </a:r>
          </a:p>
        </p:txBody>
      </p:sp>
      <p:sp>
        <p:nvSpPr>
          <p:cNvPr id="12" name="CuadroTexto 11"/>
          <p:cNvSpPr txBox="1"/>
          <p:nvPr/>
        </p:nvSpPr>
        <p:spPr>
          <a:xfrm>
            <a:off x="628650" y="4104065"/>
            <a:ext cx="3049588" cy="1754326"/>
          </a:xfrm>
          <a:prstGeom prst="rect">
            <a:avLst/>
          </a:prstGeom>
          <a:noFill/>
        </p:spPr>
        <p:txBody>
          <a:bodyPr wrap="square" rtlCol="0">
            <a:spAutoFit/>
          </a:bodyPr>
          <a:lstStyle/>
          <a:p>
            <a:pPr marL="285750" indent="-285750">
              <a:buFont typeface="Wingdings" panose="05000000000000000000" pitchFamily="2" charset="2"/>
              <a:buChar char="Ø"/>
            </a:pPr>
            <a:r>
              <a:rPr lang="es-ES" dirty="0">
                <a:solidFill>
                  <a:prstClr val="black"/>
                </a:solidFill>
              </a:rPr>
              <a:t>como un problema de diseño de aplicaciones e interfaces</a:t>
            </a:r>
          </a:p>
          <a:p>
            <a:pPr marL="285750" indent="-285750">
              <a:buFont typeface="Wingdings" panose="05000000000000000000" pitchFamily="2" charset="2"/>
              <a:buChar char="Ø"/>
            </a:pPr>
            <a:r>
              <a:rPr lang="es-ES" dirty="0">
                <a:solidFill>
                  <a:prstClr val="black"/>
                </a:solidFill>
              </a:rPr>
              <a:t>como una cuestión de recuperación y distribución de la información</a:t>
            </a:r>
          </a:p>
        </p:txBody>
      </p:sp>
      <p:cxnSp>
        <p:nvCxnSpPr>
          <p:cNvPr id="15" name="Conector angular 14"/>
          <p:cNvCxnSpPr>
            <a:stCxn id="7" idx="2"/>
            <a:endCxn id="4" idx="0"/>
          </p:cNvCxnSpPr>
          <p:nvPr/>
        </p:nvCxnSpPr>
        <p:spPr>
          <a:xfrm rot="5400000">
            <a:off x="2184334" y="2476631"/>
            <a:ext cx="368435" cy="4857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471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Planos de la UX</a:t>
            </a:r>
          </a:p>
        </p:txBody>
      </p:sp>
      <p:pic>
        <p:nvPicPr>
          <p:cNvPr id="16388" name="Picture 4" descr="https://sanidesign.files.wordpress.com/2011/04/screen-shot-2011-04-19-at-2-46-41-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43860"/>
            <a:ext cx="4268051" cy="4577539"/>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200858" y="2020491"/>
            <a:ext cx="2198743" cy="3693319"/>
          </a:xfrm>
          <a:prstGeom prst="rect">
            <a:avLst/>
          </a:prstGeom>
          <a:noFill/>
        </p:spPr>
        <p:txBody>
          <a:bodyPr wrap="none" rtlCol="0">
            <a:spAutoFit/>
          </a:bodyPr>
          <a:lstStyle/>
          <a:p>
            <a:r>
              <a:rPr lang="es-ES" b="1" dirty="0"/>
              <a:t>Superficie</a:t>
            </a:r>
            <a:r>
              <a:rPr lang="es-ES" dirty="0"/>
              <a:t> (</a:t>
            </a:r>
            <a:r>
              <a:rPr lang="en-US" i="1" dirty="0"/>
              <a:t>Surface</a:t>
            </a:r>
            <a:r>
              <a:rPr lang="es-ES" dirty="0"/>
              <a:t>)</a:t>
            </a:r>
          </a:p>
          <a:p>
            <a:endParaRPr lang="es-ES" dirty="0"/>
          </a:p>
          <a:p>
            <a:endParaRPr lang="es-ES" dirty="0"/>
          </a:p>
          <a:p>
            <a:r>
              <a:rPr lang="es-ES" b="1" dirty="0"/>
              <a:t>Esqueleto</a:t>
            </a:r>
            <a:r>
              <a:rPr lang="es-ES" dirty="0"/>
              <a:t> (</a:t>
            </a:r>
            <a:r>
              <a:rPr lang="en-US" i="1" dirty="0"/>
              <a:t>Skeleton</a:t>
            </a:r>
            <a:r>
              <a:rPr lang="es-ES" dirty="0"/>
              <a:t>)</a:t>
            </a:r>
          </a:p>
          <a:p>
            <a:endParaRPr lang="es-ES" dirty="0"/>
          </a:p>
          <a:p>
            <a:endParaRPr lang="es-ES" dirty="0"/>
          </a:p>
          <a:p>
            <a:r>
              <a:rPr lang="es-ES" b="1" dirty="0"/>
              <a:t>Estructura</a:t>
            </a:r>
            <a:r>
              <a:rPr lang="es-ES" dirty="0"/>
              <a:t> (</a:t>
            </a:r>
            <a:r>
              <a:rPr lang="en-US" i="1" dirty="0"/>
              <a:t>Structure</a:t>
            </a:r>
            <a:r>
              <a:rPr lang="es-ES" dirty="0"/>
              <a:t>)</a:t>
            </a:r>
          </a:p>
          <a:p>
            <a:endParaRPr lang="es-ES" dirty="0"/>
          </a:p>
          <a:p>
            <a:endParaRPr lang="es-ES" dirty="0"/>
          </a:p>
          <a:p>
            <a:r>
              <a:rPr lang="es-ES" b="1" dirty="0"/>
              <a:t>Contexto</a:t>
            </a:r>
            <a:r>
              <a:rPr lang="es-ES" dirty="0"/>
              <a:t> (</a:t>
            </a:r>
            <a:r>
              <a:rPr lang="en-US" i="1" dirty="0"/>
              <a:t>Scope</a:t>
            </a:r>
            <a:r>
              <a:rPr lang="es-ES" dirty="0"/>
              <a:t>)</a:t>
            </a:r>
          </a:p>
          <a:p>
            <a:endParaRPr lang="es-ES" dirty="0"/>
          </a:p>
          <a:p>
            <a:endParaRPr lang="es-ES" dirty="0"/>
          </a:p>
          <a:p>
            <a:r>
              <a:rPr lang="es-ES" b="1" dirty="0"/>
              <a:t>Estrategia</a:t>
            </a:r>
            <a:r>
              <a:rPr lang="es-ES" dirty="0"/>
              <a:t> (</a:t>
            </a:r>
            <a:r>
              <a:rPr lang="en-US" i="1" dirty="0"/>
              <a:t>Strategy</a:t>
            </a:r>
            <a:r>
              <a:rPr lang="es-ES" dirty="0"/>
              <a:t>)</a:t>
            </a:r>
          </a:p>
        </p:txBody>
      </p:sp>
      <p:pic>
        <p:nvPicPr>
          <p:cNvPr id="16392" name="Picture 8" descr="surface icon - eye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1752600"/>
            <a:ext cx="714375" cy="733426"/>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skeleton icon - wire fr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574" y="2604492"/>
            <a:ext cx="714375" cy="733426"/>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structure icon - site 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1573" y="3500438"/>
            <a:ext cx="714375" cy="733426"/>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scope icon - bulleted l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1572" y="4396384"/>
            <a:ext cx="714375" cy="723900"/>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strategy icon - lightbul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1572" y="5248276"/>
            <a:ext cx="714375"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01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Planos de la UX</a:t>
            </a:r>
          </a:p>
        </p:txBody>
      </p:sp>
      <p:sp>
        <p:nvSpPr>
          <p:cNvPr id="3" name="Content Placeholder 2"/>
          <p:cNvSpPr>
            <a:spLocks noGrp="1"/>
          </p:cNvSpPr>
          <p:nvPr/>
        </p:nvSpPr>
        <p:spPr>
          <a:xfrm>
            <a:off x="3302000" y="6099463"/>
            <a:ext cx="6294438" cy="25040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da-DK" sz="2000" dirty="0"/>
          </a:p>
        </p:txBody>
      </p:sp>
      <p:pic>
        <p:nvPicPr>
          <p:cNvPr id="5" name="Picture 8" descr="surface icon - eye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70" y="5366037"/>
            <a:ext cx="714375" cy="733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skeleton icon - wire fr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770" y="4386256"/>
            <a:ext cx="714375" cy="7334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tructure icon - site 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770" y="3406476"/>
            <a:ext cx="714375" cy="7334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scope icon - bulleted l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70" y="2436222"/>
            <a:ext cx="714375" cy="723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trategy icon - lightbul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770" y="1483430"/>
            <a:ext cx="714375" cy="7064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2349500" y="1513483"/>
            <a:ext cx="6045200" cy="646331"/>
          </a:xfrm>
          <a:prstGeom prst="rect">
            <a:avLst/>
          </a:prstGeom>
        </p:spPr>
        <p:txBody>
          <a:bodyPr wrap="square">
            <a:spAutoFit/>
          </a:bodyPr>
          <a:lstStyle/>
          <a:p>
            <a:r>
              <a:rPr lang="is-IS" b="1" dirty="0"/>
              <a:t>Estrategia: </a:t>
            </a:r>
            <a:r>
              <a:rPr lang="is-IS" dirty="0"/>
              <a:t>Define los objetivos del sitio &amp; usuarios, hace investigación (entrevistas, grupos focales), crea personas.</a:t>
            </a:r>
          </a:p>
        </p:txBody>
      </p:sp>
      <p:sp>
        <p:nvSpPr>
          <p:cNvPr id="11" name="Rectángulo 10"/>
          <p:cNvSpPr/>
          <p:nvPr/>
        </p:nvSpPr>
        <p:spPr>
          <a:xfrm>
            <a:off x="2349500" y="2475006"/>
            <a:ext cx="6045200" cy="646331"/>
          </a:xfrm>
          <a:prstGeom prst="rect">
            <a:avLst/>
          </a:prstGeom>
        </p:spPr>
        <p:txBody>
          <a:bodyPr wrap="square">
            <a:spAutoFit/>
          </a:bodyPr>
          <a:lstStyle/>
          <a:p>
            <a:r>
              <a:rPr lang="is-IS" b="1" dirty="0"/>
              <a:t>Alcance o Contexto: </a:t>
            </a:r>
            <a:r>
              <a:rPr lang="is-IS" dirty="0"/>
              <a:t>Decide las características funcionales y de contenido, crea las historias de usuario y escenarios de uso.</a:t>
            </a:r>
          </a:p>
        </p:txBody>
      </p:sp>
      <p:sp>
        <p:nvSpPr>
          <p:cNvPr id="12" name="Rectángulo 11"/>
          <p:cNvSpPr/>
          <p:nvPr/>
        </p:nvSpPr>
        <p:spPr>
          <a:xfrm>
            <a:off x="2349500" y="3311524"/>
            <a:ext cx="6045200" cy="923330"/>
          </a:xfrm>
          <a:prstGeom prst="rect">
            <a:avLst/>
          </a:prstGeom>
        </p:spPr>
        <p:txBody>
          <a:bodyPr wrap="square">
            <a:spAutoFit/>
          </a:bodyPr>
          <a:lstStyle/>
          <a:p>
            <a:r>
              <a:rPr lang="is-IS" b="1" dirty="0"/>
              <a:t>Estructura: </a:t>
            </a:r>
            <a:r>
              <a:rPr lang="is-IS" dirty="0"/>
              <a:t>Desarrolla la estructura del sitio, arquitectura de información, usa el “Card Sorting” y las historias de usuario. Crea el mapa del sitio.</a:t>
            </a:r>
          </a:p>
        </p:txBody>
      </p:sp>
      <p:sp>
        <p:nvSpPr>
          <p:cNvPr id="13" name="Rectángulo 12"/>
          <p:cNvSpPr/>
          <p:nvPr/>
        </p:nvSpPr>
        <p:spPr>
          <a:xfrm>
            <a:off x="2349500" y="4425041"/>
            <a:ext cx="6045200" cy="646331"/>
          </a:xfrm>
          <a:prstGeom prst="rect">
            <a:avLst/>
          </a:prstGeom>
        </p:spPr>
        <p:txBody>
          <a:bodyPr wrap="square">
            <a:spAutoFit/>
          </a:bodyPr>
          <a:lstStyle/>
          <a:p>
            <a:r>
              <a:rPr lang="is-IS" b="1" dirty="0"/>
              <a:t>Esqueleto: Prototipos o “</a:t>
            </a:r>
            <a:r>
              <a:rPr lang="is-IS" dirty="0"/>
              <a:t>wireframes”, navegación, ubicación de fotografías, texto, botones, etc.</a:t>
            </a:r>
          </a:p>
        </p:txBody>
      </p:sp>
      <p:sp>
        <p:nvSpPr>
          <p:cNvPr id="14" name="Rectángulo 13"/>
          <p:cNvSpPr/>
          <p:nvPr/>
        </p:nvSpPr>
        <p:spPr>
          <a:xfrm>
            <a:off x="2349500" y="5409584"/>
            <a:ext cx="6045200" cy="646331"/>
          </a:xfrm>
          <a:prstGeom prst="rect">
            <a:avLst/>
          </a:prstGeom>
        </p:spPr>
        <p:txBody>
          <a:bodyPr wrap="square">
            <a:spAutoFit/>
          </a:bodyPr>
          <a:lstStyle/>
          <a:p>
            <a:r>
              <a:rPr lang="is-IS" b="1" dirty="0"/>
              <a:t>Superficie: Diseño </a:t>
            </a:r>
            <a:r>
              <a:rPr lang="is-IS" dirty="0"/>
              <a:t>visual, concepto, colores, tablas de ánimo (mood boards), etc.</a:t>
            </a:r>
          </a:p>
        </p:txBody>
      </p:sp>
    </p:spTree>
    <p:extLst>
      <p:ext uri="{BB962C8B-B14F-4D97-AF65-F5344CB8AC3E}">
        <p14:creationId xmlns:p14="http://schemas.microsoft.com/office/powerpoint/2010/main" val="1474310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Planos de la UX en el tiempo</a:t>
            </a:r>
          </a:p>
        </p:txBody>
      </p:sp>
      <p:sp>
        <p:nvSpPr>
          <p:cNvPr id="3" name="Rectángulo 2"/>
          <p:cNvSpPr/>
          <p:nvPr/>
        </p:nvSpPr>
        <p:spPr>
          <a:xfrm>
            <a:off x="1300854" y="5283199"/>
            <a:ext cx="6542291" cy="646331"/>
          </a:xfrm>
          <a:prstGeom prst="rect">
            <a:avLst/>
          </a:prstGeom>
        </p:spPr>
        <p:txBody>
          <a:bodyPr wrap="square">
            <a:spAutoFit/>
          </a:bodyPr>
          <a:lstStyle/>
          <a:p>
            <a:r>
              <a:rPr lang="es-ES" dirty="0"/>
              <a:t>… El trabajo en el siguiente plano debe comenzar antes de que el trabajo en el plano anterior ha concluido.</a:t>
            </a:r>
          </a:p>
        </p:txBody>
      </p:sp>
      <p:pic>
        <p:nvPicPr>
          <p:cNvPr id="4" name="Picture 4" descr="workflow.JPG"/>
          <p:cNvPicPr>
            <a:picLocks noChangeAspect="1"/>
          </p:cNvPicPr>
          <p:nvPr/>
        </p:nvPicPr>
        <p:blipFill>
          <a:blip r:embed="rId2" cstate="print"/>
          <a:stretch>
            <a:fillRect/>
          </a:stretch>
        </p:blipFill>
        <p:spPr>
          <a:xfrm>
            <a:off x="1300854" y="2412930"/>
            <a:ext cx="6350000" cy="2477671"/>
          </a:xfrm>
          <a:prstGeom prst="rect">
            <a:avLst/>
          </a:prstGeom>
        </p:spPr>
      </p:pic>
      <p:sp>
        <p:nvSpPr>
          <p:cNvPr id="5" name="CuadroTexto 4"/>
          <p:cNvSpPr txBox="1"/>
          <p:nvPr/>
        </p:nvSpPr>
        <p:spPr>
          <a:xfrm>
            <a:off x="1422400" y="1651000"/>
            <a:ext cx="5373843" cy="369332"/>
          </a:xfrm>
          <a:prstGeom prst="rect">
            <a:avLst/>
          </a:prstGeom>
          <a:noFill/>
        </p:spPr>
        <p:txBody>
          <a:bodyPr wrap="none" rtlCol="0">
            <a:spAutoFit/>
          </a:bodyPr>
          <a:lstStyle/>
          <a:p>
            <a:r>
              <a:rPr lang="es-ES" dirty="0"/>
              <a:t>Los planos no se suceden uno a continuación del otro…</a:t>
            </a:r>
          </a:p>
        </p:txBody>
      </p:sp>
    </p:spTree>
    <p:extLst>
      <p:ext uri="{BB962C8B-B14F-4D97-AF65-F5344CB8AC3E}">
        <p14:creationId xmlns:p14="http://schemas.microsoft.com/office/powerpoint/2010/main" val="3224230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Elementos de la UX </a:t>
            </a:r>
          </a:p>
        </p:txBody>
      </p:sp>
      <p:pic>
        <p:nvPicPr>
          <p:cNvPr id="15362" name="Picture 2" descr="https://lc03.files.wordpress.com/2007/06/acrobat002.jpg?w=451&amp;h=56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6335" y="1139822"/>
            <a:ext cx="4295775" cy="535305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63600" y="1694934"/>
            <a:ext cx="2184400" cy="1200329"/>
          </a:xfrm>
          <a:prstGeom prst="rect">
            <a:avLst/>
          </a:prstGeom>
        </p:spPr>
        <p:txBody>
          <a:bodyPr wrap="square">
            <a:spAutoFit/>
          </a:bodyPr>
          <a:lstStyle/>
          <a:p>
            <a:r>
              <a:rPr lang="es-ES" dirty="0"/>
              <a:t>Los elementos de la experiencia de usuario en su doble vertiente</a:t>
            </a:r>
          </a:p>
        </p:txBody>
      </p:sp>
      <p:sp>
        <p:nvSpPr>
          <p:cNvPr id="6" name="CuadroTexto 5"/>
          <p:cNvSpPr txBox="1"/>
          <p:nvPr/>
        </p:nvSpPr>
        <p:spPr>
          <a:xfrm>
            <a:off x="920750" y="3209932"/>
            <a:ext cx="2677856" cy="2308324"/>
          </a:xfrm>
          <a:prstGeom prst="rect">
            <a:avLst/>
          </a:prstGeom>
          <a:noFill/>
        </p:spPr>
        <p:txBody>
          <a:bodyPr wrap="square" rtlCol="0">
            <a:spAutoFit/>
          </a:bodyPr>
          <a:lstStyle/>
          <a:p>
            <a:pPr marL="285750" indent="-285750">
              <a:buFont typeface="Wingdings" panose="05000000000000000000" pitchFamily="2" charset="2"/>
              <a:buChar char="Ø"/>
            </a:pPr>
            <a:r>
              <a:rPr lang="es-ES" sz="2400" dirty="0">
                <a:solidFill>
                  <a:prstClr val="black"/>
                </a:solidFill>
              </a:rPr>
              <a:t>diseño de aplicaciones e interfaces</a:t>
            </a:r>
          </a:p>
          <a:p>
            <a:pPr marL="285750" indent="-285750">
              <a:buFont typeface="Wingdings" panose="05000000000000000000" pitchFamily="2" charset="2"/>
              <a:buChar char="Ø"/>
            </a:pPr>
            <a:r>
              <a:rPr lang="es-ES" sz="2400" dirty="0">
                <a:solidFill>
                  <a:prstClr val="black"/>
                </a:solidFill>
              </a:rPr>
              <a:t>recuperación y distribución de la información</a:t>
            </a:r>
          </a:p>
        </p:txBody>
      </p:sp>
    </p:spTree>
    <p:extLst>
      <p:ext uri="{BB962C8B-B14F-4D97-AF65-F5344CB8AC3E}">
        <p14:creationId xmlns:p14="http://schemas.microsoft.com/office/powerpoint/2010/main" val="3425404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Web como </a:t>
            </a:r>
            <a:r>
              <a:rPr lang="pt-BR" dirty="0" err="1"/>
              <a:t>interfaz</a:t>
            </a:r>
            <a:r>
              <a:rPr lang="pt-BR" dirty="0"/>
              <a:t> de software (1)</a:t>
            </a:r>
            <a:endParaRPr lang="es-ES" dirty="0"/>
          </a:p>
        </p:txBody>
      </p:sp>
      <p:pic>
        <p:nvPicPr>
          <p:cNvPr id="3" name="Picture 2" descr="https://lc03.files.wordpress.com/2007/06/acrobat002.jpg?w=451&amp;h=56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9819" y="1767502"/>
            <a:ext cx="3251131" cy="4051300"/>
          </a:xfrm>
          <a:prstGeom prst="rect">
            <a:avLst/>
          </a:prstGeom>
          <a:noFill/>
          <a:extLst>
            <a:ext uri="{909E8E84-426E-40DD-AFC4-6F175D3DCCD1}">
              <a14:hiddenFill xmlns:a14="http://schemas.microsoft.com/office/drawing/2010/main">
                <a:solidFill>
                  <a:srgbClr val="FFFFFF"/>
                </a:solidFill>
              </a14:hiddenFill>
            </a:ext>
          </a:extLst>
        </p:spPr>
      </p:pic>
      <p:sp>
        <p:nvSpPr>
          <p:cNvPr id="12" name="Elipse 11"/>
          <p:cNvSpPr/>
          <p:nvPr/>
        </p:nvSpPr>
        <p:spPr>
          <a:xfrm>
            <a:off x="5962650" y="4906217"/>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angular 17"/>
          <p:cNvCxnSpPr>
            <a:stCxn id="12" idx="2"/>
            <a:endCxn id="4" idx="3"/>
          </p:cNvCxnSpPr>
          <p:nvPr/>
        </p:nvCxnSpPr>
        <p:spPr>
          <a:xfrm rot="10800000">
            <a:off x="4356098" y="3793152"/>
            <a:ext cx="1606552" cy="1495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863600" y="2500490"/>
            <a:ext cx="3492498" cy="2585323"/>
          </a:xfrm>
          <a:prstGeom prst="rect">
            <a:avLst/>
          </a:prstGeom>
        </p:spPr>
        <p:txBody>
          <a:bodyPr wrap="square">
            <a:spAutoFit/>
          </a:bodyPr>
          <a:lstStyle/>
          <a:p>
            <a:r>
              <a:rPr lang="es-ES" b="1" dirty="0"/>
              <a:t>Necesidades de Usuario</a:t>
            </a:r>
            <a:r>
              <a:rPr lang="es-ES" dirty="0"/>
              <a:t>: objetivos para el sitio externamente derivados, identificadas a través</a:t>
            </a:r>
          </a:p>
          <a:p>
            <a:r>
              <a:rPr lang="es-ES" dirty="0"/>
              <a:t>de la investigación de los usuarios,</a:t>
            </a:r>
          </a:p>
          <a:p>
            <a:r>
              <a:rPr lang="es-ES" dirty="0" err="1"/>
              <a:t>etno</a:t>
            </a:r>
            <a:r>
              <a:rPr lang="es-ES" dirty="0"/>
              <a:t>/tecno/</a:t>
            </a:r>
            <a:r>
              <a:rPr lang="es-ES" dirty="0" err="1"/>
              <a:t>psicográficos</a:t>
            </a:r>
            <a:r>
              <a:rPr lang="es-ES" dirty="0"/>
              <a:t>, etc.</a:t>
            </a:r>
          </a:p>
          <a:p>
            <a:endParaRPr lang="es-ES" dirty="0"/>
          </a:p>
          <a:p>
            <a:r>
              <a:rPr lang="es-ES" b="1" dirty="0"/>
              <a:t>Objetivos del Sitio</a:t>
            </a:r>
            <a:r>
              <a:rPr lang="es-ES" dirty="0"/>
              <a:t>: de negocios, creativos, u otros generadas de manera interna para el sitio</a:t>
            </a:r>
          </a:p>
        </p:txBody>
      </p:sp>
    </p:spTree>
    <p:extLst>
      <p:ext uri="{BB962C8B-B14F-4D97-AF65-F5344CB8AC3E}">
        <p14:creationId xmlns:p14="http://schemas.microsoft.com/office/powerpoint/2010/main" val="2074848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Web como </a:t>
            </a:r>
            <a:r>
              <a:rPr lang="pt-BR" dirty="0" err="1"/>
              <a:t>interfaz</a:t>
            </a:r>
            <a:r>
              <a:rPr lang="pt-BR" dirty="0"/>
              <a:t> de software (2)</a:t>
            </a:r>
            <a:endParaRPr lang="es-ES" dirty="0"/>
          </a:p>
        </p:txBody>
      </p:sp>
      <p:pic>
        <p:nvPicPr>
          <p:cNvPr id="3" name="Picture 2" descr="https://lc03.files.wordpress.com/2007/06/acrobat002.jpg?w=451&amp;h=56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9819" y="1767502"/>
            <a:ext cx="3251131" cy="4051300"/>
          </a:xfrm>
          <a:prstGeom prst="rect">
            <a:avLst/>
          </a:prstGeom>
          <a:noFill/>
          <a:extLst>
            <a:ext uri="{909E8E84-426E-40DD-AFC4-6F175D3DCCD1}">
              <a14:hiddenFill xmlns:a14="http://schemas.microsoft.com/office/drawing/2010/main">
                <a:solidFill>
                  <a:srgbClr val="FFFFFF"/>
                </a:solidFill>
              </a14:hiddenFill>
            </a:ext>
          </a:extLst>
        </p:spPr>
      </p:pic>
      <p:sp>
        <p:nvSpPr>
          <p:cNvPr id="12" name="Elipse 11"/>
          <p:cNvSpPr/>
          <p:nvPr/>
        </p:nvSpPr>
        <p:spPr>
          <a:xfrm>
            <a:off x="5962650" y="4283917"/>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5889694" y="3472750"/>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angular 17"/>
          <p:cNvCxnSpPr>
            <a:stCxn id="12" idx="2"/>
          </p:cNvCxnSpPr>
          <p:nvPr/>
        </p:nvCxnSpPr>
        <p:spPr>
          <a:xfrm rot="10800000">
            <a:off x="4457700" y="4283918"/>
            <a:ext cx="1504951" cy="3821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687405" y="1995422"/>
            <a:ext cx="4025866" cy="1477328"/>
          </a:xfrm>
          <a:prstGeom prst="rect">
            <a:avLst/>
          </a:prstGeom>
        </p:spPr>
        <p:txBody>
          <a:bodyPr wrap="square">
            <a:spAutoFit/>
          </a:bodyPr>
          <a:lstStyle/>
          <a:p>
            <a:r>
              <a:rPr lang="es-ES" b="1" dirty="0"/>
              <a:t>Diseño de la Interacción</a:t>
            </a:r>
            <a:r>
              <a:rPr lang="es-ES" dirty="0"/>
              <a:t>: desarrollo del flujo de las aplicaciones para facilitar las tareas del usuario, definiendo cómo el usuario interactúa con la funcionalidad del sitio</a:t>
            </a:r>
          </a:p>
        </p:txBody>
      </p:sp>
      <p:cxnSp>
        <p:nvCxnSpPr>
          <p:cNvPr id="9" name="Conector angular 8"/>
          <p:cNvCxnSpPr>
            <a:stCxn id="14" idx="2"/>
            <a:endCxn id="6" idx="3"/>
          </p:cNvCxnSpPr>
          <p:nvPr/>
        </p:nvCxnSpPr>
        <p:spPr>
          <a:xfrm rot="10800000">
            <a:off x="4713272" y="2734087"/>
            <a:ext cx="1176423" cy="11207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763604" y="3726207"/>
            <a:ext cx="3694095" cy="1477328"/>
          </a:xfrm>
          <a:prstGeom prst="rect">
            <a:avLst/>
          </a:prstGeom>
        </p:spPr>
        <p:txBody>
          <a:bodyPr wrap="square">
            <a:spAutoFit/>
          </a:bodyPr>
          <a:lstStyle/>
          <a:p>
            <a:r>
              <a:rPr lang="es-ES" b="1" dirty="0"/>
              <a:t>Especificaciones Funcionales</a:t>
            </a:r>
            <a:r>
              <a:rPr lang="es-ES" dirty="0"/>
              <a:t>: "set de herramientas": descripciones detalladas de las funcionalidades que el sitio debe incluir para satisfacer las necesidades del usuario</a:t>
            </a:r>
          </a:p>
        </p:txBody>
      </p:sp>
    </p:spTree>
    <p:extLst>
      <p:ext uri="{BB962C8B-B14F-4D97-AF65-F5344CB8AC3E}">
        <p14:creationId xmlns:p14="http://schemas.microsoft.com/office/powerpoint/2010/main" val="26270247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Web como </a:t>
            </a:r>
            <a:r>
              <a:rPr lang="pt-BR" dirty="0" err="1"/>
              <a:t>interfaz</a:t>
            </a:r>
            <a:r>
              <a:rPr lang="pt-BR" dirty="0"/>
              <a:t> de software (3)</a:t>
            </a:r>
            <a:endParaRPr lang="es-ES" dirty="0"/>
          </a:p>
        </p:txBody>
      </p:sp>
      <p:pic>
        <p:nvPicPr>
          <p:cNvPr id="3" name="Picture 2" descr="https://lc03.files.wordpress.com/2007/06/acrobat002.jpg?w=451&amp;h=56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9819" y="1767502"/>
            <a:ext cx="3251131" cy="4051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28650" y="1705285"/>
            <a:ext cx="2870200" cy="1200329"/>
          </a:xfrm>
          <a:prstGeom prst="rect">
            <a:avLst/>
          </a:prstGeom>
        </p:spPr>
        <p:txBody>
          <a:bodyPr wrap="square">
            <a:spAutoFit/>
          </a:bodyPr>
          <a:lstStyle/>
          <a:p>
            <a:r>
              <a:rPr lang="es-ES" b="1" dirty="0"/>
              <a:t>Diseño Visual</a:t>
            </a:r>
            <a:r>
              <a:rPr lang="es-ES" dirty="0"/>
              <a:t>: tratamiento gráfico de los elementos de la interfaz (el "</a:t>
            </a:r>
            <a:r>
              <a:rPr lang="en-US" i="1" dirty="0"/>
              <a:t>look</a:t>
            </a:r>
            <a:r>
              <a:rPr lang="es-ES" dirty="0"/>
              <a:t>" del</a:t>
            </a:r>
          </a:p>
          <a:p>
            <a:r>
              <a:rPr lang="es-ES" dirty="0"/>
              <a:t>"</a:t>
            </a:r>
            <a:r>
              <a:rPr lang="en-US" i="1" dirty="0"/>
              <a:t>look &amp; feel</a:t>
            </a:r>
            <a:r>
              <a:rPr lang="es-ES" dirty="0"/>
              <a:t>") </a:t>
            </a:r>
          </a:p>
        </p:txBody>
      </p:sp>
      <p:sp>
        <p:nvSpPr>
          <p:cNvPr id="5" name="Rectángulo 4"/>
          <p:cNvSpPr/>
          <p:nvPr/>
        </p:nvSpPr>
        <p:spPr>
          <a:xfrm>
            <a:off x="628650" y="3370600"/>
            <a:ext cx="4368800" cy="2585323"/>
          </a:xfrm>
          <a:prstGeom prst="rect">
            <a:avLst/>
          </a:prstGeom>
        </p:spPr>
        <p:txBody>
          <a:bodyPr wrap="square">
            <a:spAutoFit/>
          </a:bodyPr>
          <a:lstStyle/>
          <a:p>
            <a:r>
              <a:rPr lang="es-ES" b="1" dirty="0"/>
              <a:t>Diseño de la Interfaz</a:t>
            </a:r>
            <a:r>
              <a:rPr lang="es-ES" dirty="0"/>
              <a:t>: como en el Estudio de Interacción Humano-Computador tradicional: diseño de los elementos de la interfaz para facilitar la interacción del usuario con la funcionalidad </a:t>
            </a:r>
          </a:p>
          <a:p>
            <a:endParaRPr lang="es-ES" dirty="0"/>
          </a:p>
          <a:p>
            <a:r>
              <a:rPr lang="es-ES" b="1" dirty="0"/>
              <a:t>Diseño de la Información</a:t>
            </a:r>
            <a:r>
              <a:rPr lang="es-ES" dirty="0"/>
              <a:t>: en el sentido de </a:t>
            </a:r>
            <a:r>
              <a:rPr lang="en-US" dirty="0"/>
              <a:t>Tufte</a:t>
            </a:r>
            <a:r>
              <a:rPr lang="es-ES" dirty="0"/>
              <a:t>, diseño de la presentación de la información para facilitar el entendimiento</a:t>
            </a:r>
          </a:p>
        </p:txBody>
      </p:sp>
      <p:cxnSp>
        <p:nvCxnSpPr>
          <p:cNvPr id="7" name="Conector recto de flecha 6"/>
          <p:cNvCxnSpPr>
            <a:stCxn id="14" idx="2"/>
          </p:cNvCxnSpPr>
          <p:nvPr/>
        </p:nvCxnSpPr>
        <p:spPr>
          <a:xfrm flipH="1">
            <a:off x="3962400" y="2305451"/>
            <a:ext cx="1927294" cy="62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Elipse 11"/>
          <p:cNvSpPr/>
          <p:nvPr/>
        </p:nvSpPr>
        <p:spPr>
          <a:xfrm>
            <a:off x="5962650" y="2734517"/>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5889694" y="1923350"/>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angular 17"/>
          <p:cNvCxnSpPr>
            <a:stCxn id="12" idx="2"/>
            <a:endCxn id="5" idx="3"/>
          </p:cNvCxnSpPr>
          <p:nvPr/>
        </p:nvCxnSpPr>
        <p:spPr>
          <a:xfrm rot="10800000" flipV="1">
            <a:off x="4997450" y="3116618"/>
            <a:ext cx="965200" cy="15466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54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Introducción</a:t>
            </a:r>
          </a:p>
        </p:txBody>
      </p:sp>
      <p:sp>
        <p:nvSpPr>
          <p:cNvPr id="4" name="Marcador de texto 3"/>
          <p:cNvSpPr>
            <a:spLocks noGrp="1"/>
          </p:cNvSpPr>
          <p:nvPr>
            <p:ph type="body" idx="1"/>
          </p:nvPr>
        </p:nvSpPr>
        <p:spPr>
          <a:xfrm>
            <a:off x="1278465" y="3734859"/>
            <a:ext cx="6595534" cy="1865841"/>
          </a:xfrm>
        </p:spPr>
        <p:txBody>
          <a:bodyPr>
            <a:normAutofit/>
          </a:bodyPr>
          <a:lstStyle/>
          <a:p>
            <a:r>
              <a:rPr lang="es-ES" dirty="0"/>
              <a:t>UX/UI</a:t>
            </a:r>
          </a:p>
          <a:p>
            <a:r>
              <a:rPr lang="es-ES" dirty="0"/>
              <a:t>Modelos y Evolución del diseño Web</a:t>
            </a:r>
          </a:p>
          <a:p>
            <a:r>
              <a:rPr lang="es-ES" dirty="0"/>
              <a:t>Etapas en el Diseño Web</a:t>
            </a:r>
          </a:p>
        </p:txBody>
      </p:sp>
    </p:spTree>
    <p:extLst>
      <p:ext uri="{BB962C8B-B14F-4D97-AF65-F5344CB8AC3E}">
        <p14:creationId xmlns:p14="http://schemas.microsoft.com/office/powerpoint/2010/main" val="27646999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Web como sistema de hipertexto (1)</a:t>
            </a:r>
            <a:endParaRPr lang="es-ES" dirty="0"/>
          </a:p>
        </p:txBody>
      </p:sp>
      <p:pic>
        <p:nvPicPr>
          <p:cNvPr id="3" name="Picture 2" descr="https://lc03.files.wordpress.com/2007/06/acrobat002.jpg?w=451&amp;h=56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50" y="1665902"/>
            <a:ext cx="3251131" cy="4051300"/>
          </a:xfrm>
          <a:prstGeom prst="rect">
            <a:avLst/>
          </a:prstGeom>
          <a:noFill/>
          <a:extLst>
            <a:ext uri="{909E8E84-426E-40DD-AFC4-6F175D3DCCD1}">
              <a14:hiddenFill xmlns:a14="http://schemas.microsoft.com/office/drawing/2010/main">
                <a:solidFill>
                  <a:srgbClr val="FFFFFF"/>
                </a:solidFill>
              </a14:hiddenFill>
            </a:ext>
          </a:extLst>
        </p:spPr>
      </p:pic>
      <p:sp>
        <p:nvSpPr>
          <p:cNvPr id="12" name="Elipse 11"/>
          <p:cNvSpPr/>
          <p:nvPr/>
        </p:nvSpPr>
        <p:spPr>
          <a:xfrm>
            <a:off x="2139881" y="4880817"/>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4876800" y="2398890"/>
            <a:ext cx="3492498" cy="2585323"/>
          </a:xfrm>
          <a:prstGeom prst="rect">
            <a:avLst/>
          </a:prstGeom>
        </p:spPr>
        <p:txBody>
          <a:bodyPr wrap="square">
            <a:spAutoFit/>
          </a:bodyPr>
          <a:lstStyle/>
          <a:p>
            <a:r>
              <a:rPr lang="es-ES" b="1" dirty="0"/>
              <a:t>Necesidades de Usuario</a:t>
            </a:r>
            <a:r>
              <a:rPr lang="es-ES" dirty="0"/>
              <a:t>: objetivos para el sitio externamente derivados, identificadas a través</a:t>
            </a:r>
          </a:p>
          <a:p>
            <a:r>
              <a:rPr lang="es-ES" dirty="0"/>
              <a:t>de la investigación de los usuarios,</a:t>
            </a:r>
          </a:p>
          <a:p>
            <a:r>
              <a:rPr lang="es-ES" dirty="0" err="1"/>
              <a:t>etno</a:t>
            </a:r>
            <a:r>
              <a:rPr lang="es-ES" dirty="0"/>
              <a:t>/tecno/</a:t>
            </a:r>
            <a:r>
              <a:rPr lang="es-ES" dirty="0" err="1"/>
              <a:t>psicográficos</a:t>
            </a:r>
            <a:r>
              <a:rPr lang="es-ES" dirty="0"/>
              <a:t>, etc.</a:t>
            </a:r>
          </a:p>
          <a:p>
            <a:endParaRPr lang="es-ES" dirty="0"/>
          </a:p>
          <a:p>
            <a:r>
              <a:rPr lang="es-ES" b="1" dirty="0"/>
              <a:t>Objetivos del Sitio</a:t>
            </a:r>
            <a:r>
              <a:rPr lang="es-ES" dirty="0"/>
              <a:t>: de negocios, creativos, u otros generadas de manera interna para el sitio</a:t>
            </a:r>
          </a:p>
        </p:txBody>
      </p:sp>
      <p:cxnSp>
        <p:nvCxnSpPr>
          <p:cNvPr id="5" name="Conector angular 4"/>
          <p:cNvCxnSpPr>
            <a:stCxn id="12" idx="6"/>
            <a:endCxn id="6" idx="1"/>
          </p:cNvCxnSpPr>
          <p:nvPr/>
        </p:nvCxnSpPr>
        <p:spPr>
          <a:xfrm flipV="1">
            <a:off x="3619431" y="3691552"/>
            <a:ext cx="1257369" cy="15713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7714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Web como sistema de hipertexto (2)</a:t>
            </a:r>
            <a:endParaRPr lang="es-ES" dirty="0"/>
          </a:p>
        </p:txBody>
      </p:sp>
      <p:pic>
        <p:nvPicPr>
          <p:cNvPr id="3" name="Picture 2" descr="https://lc03.files.wordpress.com/2007/06/acrobat002.jpg?w=451&amp;h=56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50" y="1665902"/>
            <a:ext cx="3251131" cy="4051300"/>
          </a:xfrm>
          <a:prstGeom prst="rect">
            <a:avLst/>
          </a:prstGeom>
          <a:noFill/>
          <a:extLst>
            <a:ext uri="{909E8E84-426E-40DD-AFC4-6F175D3DCCD1}">
              <a14:hiddenFill xmlns:a14="http://schemas.microsoft.com/office/drawing/2010/main">
                <a:solidFill>
                  <a:srgbClr val="FFFFFF"/>
                </a:solidFill>
              </a14:hiddenFill>
            </a:ext>
          </a:extLst>
        </p:spPr>
      </p:pic>
      <p:sp>
        <p:nvSpPr>
          <p:cNvPr id="12" name="Elipse 11"/>
          <p:cNvSpPr/>
          <p:nvPr/>
        </p:nvSpPr>
        <p:spPr>
          <a:xfrm>
            <a:off x="2139881" y="4118817"/>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2066925" y="3307650"/>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4660900" y="2440868"/>
            <a:ext cx="3746500" cy="1200329"/>
          </a:xfrm>
          <a:prstGeom prst="rect">
            <a:avLst/>
          </a:prstGeom>
        </p:spPr>
        <p:txBody>
          <a:bodyPr wrap="square">
            <a:spAutoFit/>
          </a:bodyPr>
          <a:lstStyle/>
          <a:p>
            <a:r>
              <a:rPr lang="es-ES" b="1" dirty="0"/>
              <a:t>Arquitectura de la Información</a:t>
            </a:r>
            <a:r>
              <a:rPr lang="es-ES" dirty="0"/>
              <a:t>: el diseño estructural del espacio de información para facilitar el acceso intuitivo al contenido</a:t>
            </a:r>
          </a:p>
        </p:txBody>
      </p:sp>
      <p:cxnSp>
        <p:nvCxnSpPr>
          <p:cNvPr id="6" name="Conector angular 5"/>
          <p:cNvCxnSpPr>
            <a:stCxn id="14" idx="6"/>
            <a:endCxn id="4" idx="1"/>
          </p:cNvCxnSpPr>
          <p:nvPr/>
        </p:nvCxnSpPr>
        <p:spPr>
          <a:xfrm flipV="1">
            <a:off x="3546475" y="3041033"/>
            <a:ext cx="1114425" cy="6487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4756150" y="4118817"/>
            <a:ext cx="3378200" cy="1477328"/>
          </a:xfrm>
          <a:prstGeom prst="rect">
            <a:avLst/>
          </a:prstGeom>
        </p:spPr>
        <p:txBody>
          <a:bodyPr wrap="square">
            <a:spAutoFit/>
          </a:bodyPr>
          <a:lstStyle/>
          <a:p>
            <a:r>
              <a:rPr lang="es-ES" b="1" dirty="0"/>
              <a:t>Requerimientos de Contenido</a:t>
            </a:r>
            <a:r>
              <a:rPr lang="es-ES" dirty="0"/>
              <a:t>: definición de los elementos de contenido requeridos para satisfacer las necesidades de usuario</a:t>
            </a:r>
          </a:p>
        </p:txBody>
      </p:sp>
      <p:cxnSp>
        <p:nvCxnSpPr>
          <p:cNvPr id="9" name="Conector angular 8"/>
          <p:cNvCxnSpPr>
            <a:stCxn id="12" idx="6"/>
            <a:endCxn id="7" idx="1"/>
          </p:cNvCxnSpPr>
          <p:nvPr/>
        </p:nvCxnSpPr>
        <p:spPr>
          <a:xfrm>
            <a:off x="3619431" y="4500918"/>
            <a:ext cx="1136719" cy="3565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039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Web como sistema de hipertexto (3)</a:t>
            </a:r>
            <a:endParaRPr lang="es-ES" dirty="0"/>
          </a:p>
        </p:txBody>
      </p:sp>
      <p:pic>
        <p:nvPicPr>
          <p:cNvPr id="3" name="Picture 2" descr="https://lc03.files.wordpress.com/2007/06/acrobat002.jpg?w=451&amp;h=56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50" y="1665902"/>
            <a:ext cx="3251131" cy="4051300"/>
          </a:xfrm>
          <a:prstGeom prst="rect">
            <a:avLst/>
          </a:prstGeom>
          <a:noFill/>
          <a:extLst>
            <a:ext uri="{909E8E84-426E-40DD-AFC4-6F175D3DCCD1}">
              <a14:hiddenFill xmlns:a14="http://schemas.microsoft.com/office/drawing/2010/main">
                <a:solidFill>
                  <a:srgbClr val="FFFFFF"/>
                </a:solidFill>
              </a14:hiddenFill>
            </a:ext>
          </a:extLst>
        </p:spPr>
      </p:pic>
      <p:sp>
        <p:nvSpPr>
          <p:cNvPr id="12" name="Elipse 11"/>
          <p:cNvSpPr/>
          <p:nvPr/>
        </p:nvSpPr>
        <p:spPr>
          <a:xfrm>
            <a:off x="2139881" y="2594817"/>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2066925" y="1783650"/>
            <a:ext cx="1479550" cy="764201"/>
          </a:xfrm>
          <a:prstGeom prst="ellipse">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4502150" y="1505350"/>
            <a:ext cx="4013200" cy="923330"/>
          </a:xfrm>
          <a:prstGeom prst="rect">
            <a:avLst/>
          </a:prstGeom>
        </p:spPr>
        <p:txBody>
          <a:bodyPr wrap="square">
            <a:spAutoFit/>
          </a:bodyPr>
          <a:lstStyle/>
          <a:p>
            <a:r>
              <a:rPr lang="es-ES" b="1" dirty="0"/>
              <a:t>Diseño Visual</a:t>
            </a:r>
            <a:r>
              <a:rPr lang="es-ES" dirty="0"/>
              <a:t>: tratamiento visual de los elementos de texto y gráficos en la página y componentes de navegación</a:t>
            </a:r>
          </a:p>
        </p:txBody>
      </p:sp>
      <p:cxnSp>
        <p:nvCxnSpPr>
          <p:cNvPr id="9" name="Conector angular 8"/>
          <p:cNvCxnSpPr>
            <a:stCxn id="14" idx="6"/>
            <a:endCxn id="6" idx="1"/>
          </p:cNvCxnSpPr>
          <p:nvPr/>
        </p:nvCxnSpPr>
        <p:spPr>
          <a:xfrm flipV="1">
            <a:off x="3546475" y="1967015"/>
            <a:ext cx="955675" cy="1987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4572000" y="2916442"/>
            <a:ext cx="4103688" cy="2585323"/>
          </a:xfrm>
          <a:prstGeom prst="rect">
            <a:avLst/>
          </a:prstGeom>
        </p:spPr>
        <p:txBody>
          <a:bodyPr wrap="square">
            <a:spAutoFit/>
          </a:bodyPr>
          <a:lstStyle/>
          <a:p>
            <a:r>
              <a:rPr lang="es-ES" b="1" dirty="0"/>
              <a:t>Diseño de la Navegación</a:t>
            </a:r>
            <a:r>
              <a:rPr lang="es-ES" dirty="0"/>
              <a:t>: diseño de</a:t>
            </a:r>
          </a:p>
          <a:p>
            <a:r>
              <a:rPr lang="es-ES" dirty="0"/>
              <a:t>elementos de interfaz para facilitar el</a:t>
            </a:r>
          </a:p>
          <a:p>
            <a:r>
              <a:rPr lang="es-ES" dirty="0"/>
              <a:t>movimiento de los usuarios a través de la</a:t>
            </a:r>
          </a:p>
          <a:p>
            <a:r>
              <a:rPr lang="es-ES" dirty="0"/>
              <a:t>arquitectura de la información.</a:t>
            </a:r>
          </a:p>
          <a:p>
            <a:endParaRPr lang="es-ES" dirty="0"/>
          </a:p>
          <a:p>
            <a:r>
              <a:rPr lang="es-ES" b="1" dirty="0"/>
              <a:t>Diseño de la Información</a:t>
            </a:r>
            <a:r>
              <a:rPr lang="es-ES" dirty="0"/>
              <a:t>: nuevamente, en el sentido de </a:t>
            </a:r>
            <a:r>
              <a:rPr lang="es-ES" dirty="0" err="1"/>
              <a:t>Tufte</a:t>
            </a:r>
            <a:r>
              <a:rPr lang="es-ES" dirty="0"/>
              <a:t>, diseño de la presentación de la información para facilitar el entendimiento</a:t>
            </a:r>
          </a:p>
        </p:txBody>
      </p:sp>
      <p:cxnSp>
        <p:nvCxnSpPr>
          <p:cNvPr id="15" name="Conector angular 14"/>
          <p:cNvCxnSpPr>
            <a:stCxn id="12" idx="6"/>
            <a:endCxn id="11" idx="1"/>
          </p:cNvCxnSpPr>
          <p:nvPr/>
        </p:nvCxnSpPr>
        <p:spPr>
          <a:xfrm>
            <a:off x="3619431" y="2976918"/>
            <a:ext cx="952569" cy="12321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150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Usabilidad</a:t>
            </a:r>
          </a:p>
        </p:txBody>
      </p:sp>
      <p:sp>
        <p:nvSpPr>
          <p:cNvPr id="3" name="Rectángulo 2"/>
          <p:cNvSpPr/>
          <p:nvPr/>
        </p:nvSpPr>
        <p:spPr>
          <a:xfrm>
            <a:off x="628650" y="1484976"/>
            <a:ext cx="6885658" cy="707886"/>
          </a:xfrm>
          <a:prstGeom prst="rect">
            <a:avLst/>
          </a:prstGeom>
        </p:spPr>
        <p:txBody>
          <a:bodyPr wrap="square">
            <a:spAutoFit/>
          </a:bodyPr>
          <a:lstStyle/>
          <a:p>
            <a:pPr algn="just"/>
            <a:r>
              <a:rPr lang="es-ES" sz="2000" dirty="0"/>
              <a:t>Usabilidad es un término adaptado de la palabra en inglés “</a:t>
            </a:r>
            <a:r>
              <a:rPr lang="es-ES" sz="2000" dirty="0" err="1"/>
              <a:t>usability</a:t>
            </a:r>
            <a:r>
              <a:rPr lang="es-ES" sz="2000" dirty="0"/>
              <a:t>”, para indicar que </a:t>
            </a:r>
            <a:r>
              <a:rPr lang="es-ES" sz="2000" b="1" dirty="0"/>
              <a:t>algo se puede usar</a:t>
            </a:r>
            <a:r>
              <a:rPr lang="es-ES" sz="2000" dirty="0"/>
              <a:t>, </a:t>
            </a:r>
          </a:p>
        </p:txBody>
      </p:sp>
      <p:sp>
        <p:nvSpPr>
          <p:cNvPr id="7" name="Rectángulo 6"/>
          <p:cNvSpPr/>
          <p:nvPr/>
        </p:nvSpPr>
        <p:spPr>
          <a:xfrm>
            <a:off x="628650" y="3576817"/>
            <a:ext cx="7099299" cy="1323439"/>
          </a:xfrm>
          <a:prstGeom prst="rect">
            <a:avLst/>
          </a:prstGeom>
        </p:spPr>
        <p:txBody>
          <a:bodyPr wrap="square">
            <a:spAutoFit/>
          </a:bodyPr>
          <a:lstStyle/>
          <a:p>
            <a:r>
              <a:rPr lang="es-ES" sz="2000" dirty="0"/>
              <a:t>Definición formal de usabilidad (ISO 9241-11): El grado en que un producto puede ser utilizado por usuarios específicos para lograr sus propósitos con </a:t>
            </a:r>
            <a:r>
              <a:rPr lang="es-ES" sz="2000" b="1" dirty="0"/>
              <a:t>efectividad</a:t>
            </a:r>
            <a:r>
              <a:rPr lang="es-ES" sz="2000" dirty="0"/>
              <a:t>, </a:t>
            </a:r>
            <a:r>
              <a:rPr lang="es-ES" sz="2000" b="1" dirty="0"/>
              <a:t>eficiencia</a:t>
            </a:r>
            <a:r>
              <a:rPr lang="es-ES" sz="2000" dirty="0"/>
              <a:t> y </a:t>
            </a:r>
            <a:r>
              <a:rPr lang="es-ES" sz="2000" b="1" dirty="0"/>
              <a:t>satisfacción</a:t>
            </a:r>
            <a:r>
              <a:rPr lang="es-ES" sz="2000" dirty="0"/>
              <a:t> en un determinado contexto de uso</a:t>
            </a:r>
          </a:p>
        </p:txBody>
      </p:sp>
      <p:sp>
        <p:nvSpPr>
          <p:cNvPr id="4" name="Rectángulo 3">
            <a:extLst>
              <a:ext uri="{FF2B5EF4-FFF2-40B4-BE49-F238E27FC236}">
                <a16:creationId xmlns:a16="http://schemas.microsoft.com/office/drawing/2014/main" id="{BE06F4FF-83CB-4218-BCDF-1507FBC09E0D}"/>
              </a:ext>
            </a:extLst>
          </p:cNvPr>
          <p:cNvSpPr/>
          <p:nvPr/>
        </p:nvSpPr>
        <p:spPr>
          <a:xfrm>
            <a:off x="1576281" y="2377008"/>
            <a:ext cx="6461589" cy="1015663"/>
          </a:xfrm>
          <a:prstGeom prst="rect">
            <a:avLst/>
          </a:prstGeom>
        </p:spPr>
        <p:txBody>
          <a:bodyPr wrap="square">
            <a:spAutoFit/>
          </a:bodyPr>
          <a:lstStyle/>
          <a:p>
            <a:r>
              <a:rPr lang="es-ES" sz="2000" dirty="0"/>
              <a:t>se refiere a la facilidad con que las personas pueden utilizar una herramienta particular o cualquier otro objeto fabricado por humanos con el fin de alcanzar un objetivo concreto.</a:t>
            </a:r>
          </a:p>
        </p:txBody>
      </p:sp>
    </p:spTree>
    <p:extLst>
      <p:ext uri="{BB962C8B-B14F-4D97-AF65-F5344CB8AC3E}">
        <p14:creationId xmlns:p14="http://schemas.microsoft.com/office/powerpoint/2010/main" val="18213259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pPr algn="ctr"/>
            <a:r>
              <a:rPr lang="es-ES" dirty="0"/>
              <a:t>Elementos de la usabilidad</a:t>
            </a:r>
            <a:endParaRPr lang="es-ES" sz="3200" dirty="0"/>
          </a:p>
        </p:txBody>
      </p:sp>
      <p:sp>
        <p:nvSpPr>
          <p:cNvPr id="3" name="2 Marcador de contenido"/>
          <p:cNvSpPr>
            <a:spLocks noGrp="1"/>
          </p:cNvSpPr>
          <p:nvPr>
            <p:ph idx="4294967295"/>
          </p:nvPr>
        </p:nvSpPr>
        <p:spPr>
          <a:xfrm>
            <a:off x="628650" y="1886121"/>
            <a:ext cx="7352270" cy="4108450"/>
          </a:xfrm>
        </p:spPr>
        <p:txBody>
          <a:bodyPr>
            <a:normAutofit/>
          </a:bodyPr>
          <a:lstStyle/>
          <a:p>
            <a:r>
              <a:rPr lang="es-ES" sz="2200" b="1" dirty="0">
                <a:solidFill>
                  <a:schemeClr val="tx1"/>
                </a:solidFill>
              </a:rPr>
              <a:t>Efectividad</a:t>
            </a:r>
            <a:r>
              <a:rPr lang="es-ES" sz="2200" dirty="0">
                <a:solidFill>
                  <a:schemeClr val="tx1"/>
                </a:solidFill>
              </a:rPr>
              <a:t>: ¿Pueden los usuarios hacer lo que quieren hacer?</a:t>
            </a:r>
          </a:p>
          <a:p>
            <a:r>
              <a:rPr lang="es-ES" sz="2200" b="1" dirty="0">
                <a:solidFill>
                  <a:schemeClr val="tx1"/>
                </a:solidFill>
              </a:rPr>
              <a:t>Eficiencia</a:t>
            </a:r>
            <a:r>
              <a:rPr lang="es-ES" sz="2200" dirty="0">
                <a:solidFill>
                  <a:schemeClr val="tx1"/>
                </a:solidFill>
              </a:rPr>
              <a:t>: ¿Pueden hacerlo con poco esfuerzo/memoria/etc.?</a:t>
            </a:r>
          </a:p>
          <a:p>
            <a:r>
              <a:rPr lang="es-ES" sz="2200" b="1" dirty="0">
                <a:solidFill>
                  <a:schemeClr val="tx1"/>
                </a:solidFill>
              </a:rPr>
              <a:t>Satisfacción</a:t>
            </a:r>
            <a:r>
              <a:rPr lang="es-ES" sz="2200" dirty="0">
                <a:solidFill>
                  <a:schemeClr val="tx1"/>
                </a:solidFill>
              </a:rPr>
              <a:t>: ¿Cuál es la percepción de los usuarios acerca del producto?</a:t>
            </a:r>
          </a:p>
          <a:p>
            <a:r>
              <a:rPr lang="es-ES" sz="2200" b="1" dirty="0">
                <a:solidFill>
                  <a:schemeClr val="tx1"/>
                </a:solidFill>
              </a:rPr>
              <a:t>Contexto</a:t>
            </a:r>
            <a:r>
              <a:rPr lang="es-ES" sz="2200" dirty="0">
                <a:solidFill>
                  <a:schemeClr val="tx1"/>
                </a:solidFill>
              </a:rPr>
              <a:t>: ¿De qué situación estamos hablando?</a:t>
            </a:r>
          </a:p>
          <a:p>
            <a:pPr lvl="1"/>
            <a:endParaRPr lang="es-ES" sz="1800" dirty="0">
              <a:solidFill>
                <a:schemeClr val="tx1"/>
              </a:solidFill>
            </a:endParaRPr>
          </a:p>
          <a:p>
            <a:pPr marL="0" indent="0">
              <a:buNone/>
            </a:pPr>
            <a:r>
              <a:rPr lang="es-ES" sz="2000" dirty="0"/>
              <a:t>Empezó a dársele más importancia a los dos primeros aspectos (los más fáciles de medir)</a:t>
            </a:r>
          </a:p>
          <a:p>
            <a:pPr marL="0" indent="0">
              <a:buNone/>
            </a:pPr>
            <a:endParaRPr lang="es-ES" sz="2000" dirty="0">
              <a:solidFill>
                <a:schemeClr val="tx1"/>
              </a:solidFill>
            </a:endParaRPr>
          </a:p>
        </p:txBody>
      </p:sp>
    </p:spTree>
    <p:extLst>
      <p:ext uri="{BB962C8B-B14F-4D97-AF65-F5344CB8AC3E}">
        <p14:creationId xmlns:p14="http://schemas.microsoft.com/office/powerpoint/2010/main" val="1378281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En términos gráficos</a:t>
            </a:r>
          </a:p>
        </p:txBody>
      </p:sp>
      <p:pic>
        <p:nvPicPr>
          <p:cNvPr id="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98750" y="1964135"/>
            <a:ext cx="3590925" cy="1714500"/>
          </a:xfrm>
          <a:prstGeom prst="rect">
            <a:avLst/>
          </a:prstGeom>
          <a:noFill/>
          <a:ln w="9525">
            <a:noFill/>
            <a:miter lim="800000"/>
            <a:headEnd/>
            <a:tailEnd/>
          </a:ln>
        </p:spPr>
      </p:pic>
      <p:pic>
        <p:nvPicPr>
          <p:cNvPr id="7"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22562" y="4759536"/>
            <a:ext cx="1905000" cy="276225"/>
          </a:xfrm>
          <a:prstGeom prst="rect">
            <a:avLst/>
          </a:prstGeom>
          <a:noFill/>
          <a:ln>
            <a:miter lim="800000"/>
            <a:headEnd/>
            <a:tailEnd/>
          </a:ln>
        </p:spPr>
      </p:pic>
      <p:sp>
        <p:nvSpPr>
          <p:cNvPr id="8" name="8 CuadroTexto"/>
          <p:cNvSpPr txBox="1">
            <a:spLocks noChangeArrowheads="1"/>
          </p:cNvSpPr>
          <p:nvPr/>
        </p:nvSpPr>
        <p:spPr bwMode="auto">
          <a:xfrm>
            <a:off x="4657787" y="4248373"/>
            <a:ext cx="1131888" cy="1323439"/>
          </a:xfrm>
          <a:prstGeom prst="rect">
            <a:avLst/>
          </a:prstGeom>
          <a:noFill/>
          <a:ln w="9525">
            <a:noFill/>
            <a:miter lim="800000"/>
            <a:headEnd/>
            <a:tailEnd/>
          </a:ln>
        </p:spPr>
        <p:txBody>
          <a:bodyPr>
            <a:spAutoFit/>
            <a:scene3d>
              <a:camera prst="orthographicFront"/>
              <a:lightRig rig="threePt" dir="t"/>
            </a:scene3d>
            <a:sp3d extrusionH="57150">
              <a:bevelT w="82550" h="38100" prst="coolSlant"/>
            </a:sp3d>
          </a:bodyPr>
          <a:lstStyle/>
          <a:p>
            <a:pPr>
              <a:defRPr/>
            </a:pPr>
            <a:r>
              <a:rPr lang="es-ES" sz="8000" dirty="0">
                <a:ln w="12700">
                  <a:solidFill>
                    <a:schemeClr val="tx2">
                      <a:satMod val="155000"/>
                    </a:schemeClr>
                  </a:solidFill>
                  <a:prstDash val="solid"/>
                </a:ln>
                <a:solidFill>
                  <a:srgbClr val="009900"/>
                </a:solidFill>
                <a:effectLst>
                  <a:outerShdw blurRad="50800" dist="38100" dir="18900000" algn="bl" rotWithShape="0">
                    <a:prstClr val="black">
                      <a:alpha val="40000"/>
                    </a:prstClr>
                  </a:outerShdw>
                </a:effectLst>
                <a:sym typeface="Wingdings" pitchFamily="2" charset="2"/>
              </a:rPr>
              <a:t></a:t>
            </a:r>
            <a:endParaRPr lang="es-ES" sz="8000" dirty="0">
              <a:ln w="12700">
                <a:solidFill>
                  <a:schemeClr val="tx2">
                    <a:satMod val="155000"/>
                  </a:schemeClr>
                </a:solidFill>
                <a:prstDash val="solid"/>
              </a:ln>
              <a:solidFill>
                <a:srgbClr val="009900"/>
              </a:solidFill>
              <a:effectLst>
                <a:outerShdw blurRad="50800" dist="38100" dir="18900000" algn="bl" rotWithShape="0">
                  <a:prstClr val="black">
                    <a:alpha val="40000"/>
                  </a:prstClr>
                </a:outerShdw>
              </a:effectLst>
            </a:endParaRPr>
          </a:p>
        </p:txBody>
      </p:sp>
      <p:sp>
        <p:nvSpPr>
          <p:cNvPr id="9" name="9 CuadroTexto"/>
          <p:cNvSpPr txBox="1">
            <a:spLocks noChangeArrowheads="1"/>
          </p:cNvSpPr>
          <p:nvPr/>
        </p:nvSpPr>
        <p:spPr bwMode="auto">
          <a:xfrm>
            <a:off x="5777023" y="2219699"/>
            <a:ext cx="985838" cy="1323439"/>
          </a:xfrm>
          <a:prstGeom prst="rect">
            <a:avLst/>
          </a:prstGeom>
          <a:noFill/>
          <a:ln w="9525">
            <a:noFill/>
            <a:miter lim="800000"/>
            <a:headEnd/>
            <a:tailEnd/>
          </a:ln>
        </p:spPr>
        <p:txBody>
          <a:bodyPr>
            <a:spAutoFit/>
            <a:scene3d>
              <a:camera prst="orthographicFront"/>
              <a:lightRig rig="threePt" dir="t"/>
            </a:scene3d>
            <a:sp3d extrusionH="57150">
              <a:bevelT w="82550" h="38100" prst="coolSlant"/>
            </a:sp3d>
          </a:bodyPr>
          <a:lstStyle/>
          <a:p>
            <a:pPr>
              <a:defRPr/>
            </a:pPr>
            <a:r>
              <a:rPr lang="es-ES" sz="8000" dirty="0">
                <a:ln w="12700">
                  <a:solidFill>
                    <a:schemeClr val="tx2">
                      <a:satMod val="155000"/>
                    </a:schemeClr>
                  </a:solidFill>
                  <a:prstDash val="solid"/>
                </a:ln>
                <a:solidFill>
                  <a:srgbClr val="FF3300"/>
                </a:solidFill>
                <a:effectLst>
                  <a:outerShdw blurRad="50800" dist="38100" dir="18900000" algn="bl" rotWithShape="0">
                    <a:prstClr val="black">
                      <a:alpha val="40000"/>
                    </a:prstClr>
                  </a:outerShdw>
                </a:effectLst>
                <a:sym typeface="Wingdings" pitchFamily="2" charset="2"/>
              </a:rPr>
              <a:t></a:t>
            </a:r>
          </a:p>
        </p:txBody>
      </p:sp>
    </p:spTree>
    <p:extLst>
      <p:ext uri="{BB962C8B-B14F-4D97-AF65-F5344CB8AC3E}">
        <p14:creationId xmlns:p14="http://schemas.microsoft.com/office/powerpoint/2010/main" val="1137109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www.usertesting.com/blog/wp-content/uploads/2013/05/Steve_Kr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757" y="3713387"/>
            <a:ext cx="2254297" cy="217182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ES" dirty="0"/>
              <a:t>Más información</a:t>
            </a:r>
          </a:p>
        </p:txBody>
      </p: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4440" y="1315549"/>
            <a:ext cx="2850607" cy="4019801"/>
          </a:xfrm>
          <a:prstGeom prst="rect">
            <a:avLst/>
          </a:prstGeom>
        </p:spPr>
      </p:pic>
      <p:sp>
        <p:nvSpPr>
          <p:cNvPr id="5" name="Rectángulo 4"/>
          <p:cNvSpPr/>
          <p:nvPr/>
        </p:nvSpPr>
        <p:spPr>
          <a:xfrm>
            <a:off x="3127597" y="5223704"/>
            <a:ext cx="313614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i="1" u="sng" dirty="0"/>
              <a:t>No me hagas pensar </a:t>
            </a:r>
            <a:r>
              <a:rPr lang="es-ES" dirty="0"/>
              <a:t>(Segunda Edición). </a:t>
            </a:r>
            <a:r>
              <a:rPr lang="en-US" dirty="0"/>
              <a:t>Steve Krug</a:t>
            </a:r>
            <a:r>
              <a:rPr lang="es-ES" dirty="0"/>
              <a:t>.  Prentice Hall (Pearson) 2006 (2000).</a:t>
            </a:r>
          </a:p>
        </p:txBody>
      </p:sp>
    </p:spTree>
    <p:extLst>
      <p:ext uri="{BB962C8B-B14F-4D97-AF65-F5344CB8AC3E}">
        <p14:creationId xmlns:p14="http://schemas.microsoft.com/office/powerpoint/2010/main" val="3105100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a:t>Ejemplos de usabilidad</a:t>
            </a:r>
          </a:p>
        </p:txBody>
      </p:sp>
      <p:pic>
        <p:nvPicPr>
          <p:cNvPr id="5" name="Picture 7"/>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67838"/>
          <a:stretch/>
        </p:blipFill>
        <p:spPr bwMode="auto">
          <a:xfrm>
            <a:off x="4362286" y="2563555"/>
            <a:ext cx="4145356" cy="2574455"/>
          </a:xfrm>
          <a:prstGeom prst="rect">
            <a:avLst/>
          </a:prstGeom>
          <a:noFill/>
          <a:ln w="9525">
            <a:noFill/>
            <a:miter lim="800000"/>
            <a:headEnd/>
            <a:tailEnd/>
          </a:ln>
        </p:spPr>
      </p:pic>
      <p:pic>
        <p:nvPicPr>
          <p:cNvPr id="6" name="Picture 7"/>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32392" b="35481"/>
          <a:stretch/>
        </p:blipFill>
        <p:spPr bwMode="auto">
          <a:xfrm>
            <a:off x="1282993" y="4031085"/>
            <a:ext cx="2698847" cy="1674255"/>
          </a:xfrm>
          <a:prstGeom prst="rect">
            <a:avLst/>
          </a:prstGeom>
          <a:noFill/>
          <a:ln w="9525">
            <a:noFill/>
            <a:miter lim="800000"/>
            <a:headEnd/>
            <a:tailEnd/>
          </a:ln>
        </p:spPr>
      </p:pic>
      <p:pic>
        <p:nvPicPr>
          <p:cNvPr id="7" name="Picture 7"/>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69902"/>
          <a:stretch/>
        </p:blipFill>
        <p:spPr bwMode="auto">
          <a:xfrm>
            <a:off x="1282994" y="2179169"/>
            <a:ext cx="2698847" cy="1568583"/>
          </a:xfrm>
          <a:prstGeom prst="rect">
            <a:avLst/>
          </a:prstGeom>
          <a:noFill/>
          <a:ln w="9525">
            <a:noFill/>
            <a:miter lim="800000"/>
            <a:headEnd/>
            <a:tailEnd/>
          </a:ln>
        </p:spPr>
      </p:pic>
    </p:spTree>
    <p:extLst>
      <p:ext uri="{BB962C8B-B14F-4D97-AF65-F5344CB8AC3E}">
        <p14:creationId xmlns:p14="http://schemas.microsoft.com/office/powerpoint/2010/main" val="2737213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42803D-01B0-417F-AA4B-A732F3EFD82C}"/>
              </a:ext>
            </a:extLst>
          </p:cNvPr>
          <p:cNvSpPr>
            <a:spLocks noGrp="1"/>
          </p:cNvSpPr>
          <p:nvPr>
            <p:ph type="title"/>
          </p:nvPr>
        </p:nvSpPr>
        <p:spPr/>
        <p:txBody>
          <a:bodyPr/>
          <a:lstStyle/>
          <a:p>
            <a:r>
              <a:rPr lang="es-ES" dirty="0"/>
              <a:t>Usabilidad: más definiciones</a:t>
            </a:r>
          </a:p>
        </p:txBody>
      </p:sp>
      <p:sp>
        <p:nvSpPr>
          <p:cNvPr id="5" name="Rectángulo 4">
            <a:extLst>
              <a:ext uri="{FF2B5EF4-FFF2-40B4-BE49-F238E27FC236}">
                <a16:creationId xmlns:a16="http://schemas.microsoft.com/office/drawing/2014/main" id="{2167BEA1-B93F-4CB8-8229-C0564138CC0F}"/>
              </a:ext>
            </a:extLst>
          </p:cNvPr>
          <p:cNvSpPr/>
          <p:nvPr/>
        </p:nvSpPr>
        <p:spPr>
          <a:xfrm>
            <a:off x="1504719" y="1589566"/>
            <a:ext cx="5905484" cy="1015663"/>
          </a:xfrm>
          <a:prstGeom prst="rect">
            <a:avLst/>
          </a:prstGeom>
        </p:spPr>
        <p:txBody>
          <a:bodyPr wrap="square">
            <a:spAutoFit/>
          </a:bodyPr>
          <a:lstStyle/>
          <a:p>
            <a:r>
              <a:rPr lang="es-ES" sz="2000" dirty="0"/>
              <a:t>Un atributo de calidad que mide lo fáciles de usar que son las interfaces web”</a:t>
            </a:r>
          </a:p>
          <a:p>
            <a:r>
              <a:rPr lang="es-ES" sz="2000" dirty="0"/>
              <a:t>Jakob Nielsen 2013</a:t>
            </a:r>
          </a:p>
        </p:txBody>
      </p:sp>
      <p:sp>
        <p:nvSpPr>
          <p:cNvPr id="6" name="Rectángulo 5">
            <a:extLst>
              <a:ext uri="{FF2B5EF4-FFF2-40B4-BE49-F238E27FC236}">
                <a16:creationId xmlns:a16="http://schemas.microsoft.com/office/drawing/2014/main" id="{7901942E-709F-4B2F-826F-FC7C729837A6}"/>
              </a:ext>
            </a:extLst>
          </p:cNvPr>
          <p:cNvSpPr/>
          <p:nvPr/>
        </p:nvSpPr>
        <p:spPr>
          <a:xfrm>
            <a:off x="1504719" y="3110214"/>
            <a:ext cx="6309246" cy="1323439"/>
          </a:xfrm>
          <a:prstGeom prst="rect">
            <a:avLst/>
          </a:prstGeom>
        </p:spPr>
        <p:txBody>
          <a:bodyPr wrap="square">
            <a:spAutoFit/>
          </a:bodyPr>
          <a:lstStyle/>
          <a:p>
            <a:r>
              <a:rPr lang="es-ES" sz="2000" dirty="0"/>
              <a:t>“Encontrar lo que necesitan, entender lo que encuentran y actuar apropiadamente… dentro del tiempo y esfuerzo que ellos consideran adecuado para esa tarea”</a:t>
            </a:r>
          </a:p>
          <a:p>
            <a:r>
              <a:rPr lang="es-ES" sz="2000" dirty="0"/>
              <a:t>Janice C. </a:t>
            </a:r>
            <a:r>
              <a:rPr lang="es-ES" sz="2000" dirty="0" err="1"/>
              <a:t>Redish</a:t>
            </a:r>
            <a:r>
              <a:rPr lang="es-ES" sz="2000" dirty="0"/>
              <a:t>.</a:t>
            </a:r>
          </a:p>
        </p:txBody>
      </p:sp>
      <p:sp>
        <p:nvSpPr>
          <p:cNvPr id="3" name="Rectángulo 2">
            <a:extLst>
              <a:ext uri="{FF2B5EF4-FFF2-40B4-BE49-F238E27FC236}">
                <a16:creationId xmlns:a16="http://schemas.microsoft.com/office/drawing/2014/main" id="{B1203168-C96D-413D-994A-67FF6919EC85}"/>
              </a:ext>
            </a:extLst>
          </p:cNvPr>
          <p:cNvSpPr/>
          <p:nvPr/>
        </p:nvSpPr>
        <p:spPr>
          <a:xfrm>
            <a:off x="1575587" y="4938638"/>
            <a:ext cx="5992826" cy="923330"/>
          </a:xfrm>
          <a:prstGeom prst="rect">
            <a:avLst/>
          </a:prstGeom>
        </p:spPr>
        <p:txBody>
          <a:bodyPr wrap="square">
            <a:spAutoFit/>
          </a:bodyPr>
          <a:lstStyle/>
          <a:p>
            <a:r>
              <a:rPr lang="es-ES" dirty="0"/>
              <a:t> ..lo que hace que algo sea usable es la ausencia de frustración en su uso. " </a:t>
            </a:r>
          </a:p>
          <a:p>
            <a:r>
              <a:rPr lang="es-ES" dirty="0"/>
              <a:t>Dana </a:t>
            </a:r>
            <a:r>
              <a:rPr lang="es-ES" dirty="0" err="1"/>
              <a:t>Chisnell</a:t>
            </a:r>
            <a:r>
              <a:rPr lang="es-ES" dirty="0"/>
              <a:t> </a:t>
            </a:r>
          </a:p>
        </p:txBody>
      </p:sp>
    </p:spTree>
    <p:extLst>
      <p:ext uri="{BB962C8B-B14F-4D97-AF65-F5344CB8AC3E}">
        <p14:creationId xmlns:p14="http://schemas.microsoft.com/office/powerpoint/2010/main" val="3005548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943B53-840E-4845-AB43-D2D34D59B9AE}"/>
              </a:ext>
            </a:extLst>
          </p:cNvPr>
          <p:cNvSpPr>
            <a:spLocks noGrp="1"/>
          </p:cNvSpPr>
          <p:nvPr>
            <p:ph type="title"/>
          </p:nvPr>
        </p:nvSpPr>
        <p:spPr/>
        <p:txBody>
          <a:bodyPr/>
          <a:lstStyle/>
          <a:p>
            <a:r>
              <a:rPr lang="es-ES" dirty="0"/>
              <a:t>Objetivos de la usabilidad</a:t>
            </a:r>
          </a:p>
        </p:txBody>
      </p:sp>
      <p:sp>
        <p:nvSpPr>
          <p:cNvPr id="3" name="Rectángulo 2">
            <a:extLst>
              <a:ext uri="{FF2B5EF4-FFF2-40B4-BE49-F238E27FC236}">
                <a16:creationId xmlns:a16="http://schemas.microsoft.com/office/drawing/2014/main" id="{DDC8B736-4BBE-4416-92BB-805766F24531}"/>
              </a:ext>
            </a:extLst>
          </p:cNvPr>
          <p:cNvSpPr/>
          <p:nvPr/>
        </p:nvSpPr>
        <p:spPr>
          <a:xfrm>
            <a:off x="4203709" y="3740462"/>
            <a:ext cx="1708259" cy="1200329"/>
          </a:xfrm>
          <a:prstGeom prst="rect">
            <a:avLst/>
          </a:prstGeom>
        </p:spPr>
        <p:txBody>
          <a:bodyPr wrap="square">
            <a:spAutoFit/>
          </a:bodyPr>
          <a:lstStyle/>
          <a:p>
            <a:r>
              <a:rPr lang="es-ES" dirty="0"/>
              <a:t>Qué recuerda el</a:t>
            </a:r>
          </a:p>
          <a:p>
            <a:r>
              <a:rPr lang="es-ES" dirty="0"/>
              <a:t>usuario cuando</a:t>
            </a:r>
          </a:p>
          <a:p>
            <a:r>
              <a:rPr lang="es-ES" dirty="0"/>
              <a:t>lleva un tiempo</a:t>
            </a:r>
          </a:p>
          <a:p>
            <a:r>
              <a:rPr lang="es-ES" dirty="0"/>
              <a:t>sin usar la web</a:t>
            </a:r>
          </a:p>
        </p:txBody>
      </p:sp>
      <p:sp>
        <p:nvSpPr>
          <p:cNvPr id="8" name="Rectángulo 7">
            <a:extLst>
              <a:ext uri="{FF2B5EF4-FFF2-40B4-BE49-F238E27FC236}">
                <a16:creationId xmlns:a16="http://schemas.microsoft.com/office/drawing/2014/main" id="{A01858BB-DCED-4CE5-B5C3-85BDEFCE9FE4}"/>
              </a:ext>
            </a:extLst>
          </p:cNvPr>
          <p:cNvSpPr/>
          <p:nvPr/>
        </p:nvSpPr>
        <p:spPr>
          <a:xfrm>
            <a:off x="6758116" y="3740462"/>
            <a:ext cx="1319588" cy="1200329"/>
          </a:xfrm>
          <a:prstGeom prst="rect">
            <a:avLst/>
          </a:prstGeom>
        </p:spPr>
        <p:txBody>
          <a:bodyPr wrap="square">
            <a:spAutoFit/>
          </a:bodyPr>
          <a:lstStyle/>
          <a:p>
            <a:r>
              <a:rPr lang="es-ES" dirty="0"/>
              <a:t>Frustración</a:t>
            </a:r>
          </a:p>
          <a:p>
            <a:r>
              <a:rPr lang="es-ES" dirty="0"/>
              <a:t>Alegría</a:t>
            </a:r>
          </a:p>
          <a:p>
            <a:r>
              <a:rPr lang="es-ES" dirty="0"/>
              <a:t>Satisfacción</a:t>
            </a:r>
          </a:p>
          <a:p>
            <a:r>
              <a:rPr lang="es-ES" dirty="0"/>
              <a:t>Abandono</a:t>
            </a:r>
          </a:p>
        </p:txBody>
      </p:sp>
      <p:grpSp>
        <p:nvGrpSpPr>
          <p:cNvPr id="15" name="Grupo 14">
            <a:extLst>
              <a:ext uri="{FF2B5EF4-FFF2-40B4-BE49-F238E27FC236}">
                <a16:creationId xmlns:a16="http://schemas.microsoft.com/office/drawing/2014/main" id="{FDFD12D8-F575-44EE-8524-D91317FD12C7}"/>
              </a:ext>
            </a:extLst>
          </p:cNvPr>
          <p:cNvGrpSpPr/>
          <p:nvPr/>
        </p:nvGrpSpPr>
        <p:grpSpPr>
          <a:xfrm>
            <a:off x="386182" y="1430740"/>
            <a:ext cx="8371636" cy="2189989"/>
            <a:chOff x="655519" y="1290366"/>
            <a:chExt cx="8371636" cy="2189989"/>
          </a:xfrm>
        </p:grpSpPr>
        <p:pic>
          <p:nvPicPr>
            <p:cNvPr id="5" name="Imagen 4">
              <a:extLst>
                <a:ext uri="{FF2B5EF4-FFF2-40B4-BE49-F238E27FC236}">
                  <a16:creationId xmlns:a16="http://schemas.microsoft.com/office/drawing/2014/main" id="{623E1B59-A46F-4CE5-B4CD-2A89F0042B3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85219" y="1549072"/>
              <a:ext cx="1409580" cy="1556600"/>
            </a:xfrm>
            <a:prstGeom prst="rect">
              <a:avLst/>
            </a:prstGeom>
          </p:spPr>
        </p:pic>
        <p:pic>
          <p:nvPicPr>
            <p:cNvPr id="6" name="Imagen 5">
              <a:extLst>
                <a:ext uri="{FF2B5EF4-FFF2-40B4-BE49-F238E27FC236}">
                  <a16:creationId xmlns:a16="http://schemas.microsoft.com/office/drawing/2014/main" id="{71E7E1AD-2BF7-4AA7-B6CC-BCBD291F39A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5519" y="1290366"/>
              <a:ext cx="1822140" cy="1806000"/>
            </a:xfrm>
            <a:prstGeom prst="rect">
              <a:avLst/>
            </a:prstGeom>
          </p:spPr>
        </p:pic>
        <p:pic>
          <p:nvPicPr>
            <p:cNvPr id="7" name="Imagen 6">
              <a:extLst>
                <a:ext uri="{FF2B5EF4-FFF2-40B4-BE49-F238E27FC236}">
                  <a16:creationId xmlns:a16="http://schemas.microsoft.com/office/drawing/2014/main" id="{B68ACE3B-C3F9-4954-8421-FFC4C1398D0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79417" y="1368472"/>
              <a:ext cx="1409580" cy="1737200"/>
            </a:xfrm>
            <a:prstGeom prst="rect">
              <a:avLst/>
            </a:prstGeom>
          </p:spPr>
        </p:pic>
        <p:sp>
          <p:nvSpPr>
            <p:cNvPr id="9" name="Rectángulo 8">
              <a:extLst>
                <a:ext uri="{FF2B5EF4-FFF2-40B4-BE49-F238E27FC236}">
                  <a16:creationId xmlns:a16="http://schemas.microsoft.com/office/drawing/2014/main" id="{5C443EDB-FDFD-40B2-8005-C3D00A17341E}"/>
                </a:ext>
              </a:extLst>
            </p:cNvPr>
            <p:cNvSpPr/>
            <p:nvPr/>
          </p:nvSpPr>
          <p:spPr>
            <a:xfrm>
              <a:off x="861632" y="3111023"/>
              <a:ext cx="1268361" cy="369332"/>
            </a:xfrm>
            <a:prstGeom prst="rect">
              <a:avLst/>
            </a:prstGeom>
          </p:spPr>
          <p:txBody>
            <a:bodyPr wrap="none">
              <a:spAutoFit/>
            </a:bodyPr>
            <a:lstStyle/>
            <a:p>
              <a:r>
                <a:rPr lang="es-ES" b="1" dirty="0">
                  <a:solidFill>
                    <a:srgbClr val="FF9933"/>
                  </a:solidFill>
                </a:rPr>
                <a:t>EXACTITUD</a:t>
              </a:r>
            </a:p>
          </p:txBody>
        </p:sp>
        <p:sp>
          <p:nvSpPr>
            <p:cNvPr id="10" name="Rectángulo 9">
              <a:extLst>
                <a:ext uri="{FF2B5EF4-FFF2-40B4-BE49-F238E27FC236}">
                  <a16:creationId xmlns:a16="http://schemas.microsoft.com/office/drawing/2014/main" id="{16802BB5-C753-49D7-B4F8-F1AE6D11A9F9}"/>
                </a:ext>
              </a:extLst>
            </p:cNvPr>
            <p:cNvSpPr/>
            <p:nvPr/>
          </p:nvSpPr>
          <p:spPr>
            <a:xfrm>
              <a:off x="2822574" y="3111023"/>
              <a:ext cx="952505" cy="369332"/>
            </a:xfrm>
            <a:prstGeom prst="rect">
              <a:avLst/>
            </a:prstGeom>
          </p:spPr>
          <p:txBody>
            <a:bodyPr wrap="none">
              <a:spAutoFit/>
            </a:bodyPr>
            <a:lstStyle/>
            <a:p>
              <a:r>
                <a:rPr lang="es-ES" b="1" dirty="0">
                  <a:solidFill>
                    <a:srgbClr val="FF9933"/>
                  </a:solidFill>
                </a:rPr>
                <a:t>TIEMPO</a:t>
              </a:r>
            </a:p>
          </p:txBody>
        </p:sp>
        <p:sp>
          <p:nvSpPr>
            <p:cNvPr id="11" name="Rectángulo 10">
              <a:extLst>
                <a:ext uri="{FF2B5EF4-FFF2-40B4-BE49-F238E27FC236}">
                  <a16:creationId xmlns:a16="http://schemas.microsoft.com/office/drawing/2014/main" id="{BE380F70-D5A0-452E-875D-13FAD3909DFF}"/>
                </a:ext>
              </a:extLst>
            </p:cNvPr>
            <p:cNvSpPr/>
            <p:nvPr/>
          </p:nvSpPr>
          <p:spPr>
            <a:xfrm>
              <a:off x="4473046" y="3111023"/>
              <a:ext cx="1239250" cy="369332"/>
            </a:xfrm>
            <a:prstGeom prst="rect">
              <a:avLst/>
            </a:prstGeom>
          </p:spPr>
          <p:txBody>
            <a:bodyPr wrap="none">
              <a:spAutoFit/>
            </a:bodyPr>
            <a:lstStyle/>
            <a:p>
              <a:r>
                <a:rPr lang="es-ES" b="1" dirty="0">
                  <a:solidFill>
                    <a:srgbClr val="FF9933"/>
                  </a:solidFill>
                </a:rPr>
                <a:t>RECUERDO</a:t>
              </a:r>
            </a:p>
          </p:txBody>
        </p:sp>
        <p:sp>
          <p:nvSpPr>
            <p:cNvPr id="12" name="Rectángulo 11">
              <a:extLst>
                <a:ext uri="{FF2B5EF4-FFF2-40B4-BE49-F238E27FC236}">
                  <a16:creationId xmlns:a16="http://schemas.microsoft.com/office/drawing/2014/main" id="{03509261-C18D-4BE6-8246-6A2C46639D26}"/>
                </a:ext>
              </a:extLst>
            </p:cNvPr>
            <p:cNvSpPr/>
            <p:nvPr/>
          </p:nvSpPr>
          <p:spPr>
            <a:xfrm>
              <a:off x="7027453" y="3111023"/>
              <a:ext cx="1259447" cy="369332"/>
            </a:xfrm>
            <a:prstGeom prst="rect">
              <a:avLst/>
            </a:prstGeom>
          </p:spPr>
          <p:txBody>
            <a:bodyPr wrap="none">
              <a:spAutoFit/>
            </a:bodyPr>
            <a:lstStyle/>
            <a:p>
              <a:r>
                <a:rPr lang="es-ES" b="1" dirty="0">
                  <a:solidFill>
                    <a:srgbClr val="FF9933"/>
                  </a:solidFill>
                </a:rPr>
                <a:t>RESPUESTA</a:t>
              </a:r>
            </a:p>
          </p:txBody>
        </p:sp>
        <p:pic>
          <p:nvPicPr>
            <p:cNvPr id="13" name="Imagen 12">
              <a:extLst>
                <a:ext uri="{FF2B5EF4-FFF2-40B4-BE49-F238E27FC236}">
                  <a16:creationId xmlns:a16="http://schemas.microsoft.com/office/drawing/2014/main" id="{78F7E904-694E-4996-905D-45CDF93BD46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173615" y="1587455"/>
              <a:ext cx="2853540" cy="1444800"/>
            </a:xfrm>
            <a:prstGeom prst="rect">
              <a:avLst/>
            </a:prstGeom>
          </p:spPr>
        </p:pic>
      </p:grpSp>
      <p:sp>
        <p:nvSpPr>
          <p:cNvPr id="16" name="Rectángulo 15">
            <a:extLst>
              <a:ext uri="{FF2B5EF4-FFF2-40B4-BE49-F238E27FC236}">
                <a16:creationId xmlns:a16="http://schemas.microsoft.com/office/drawing/2014/main" id="{247E541D-6974-4C4E-A335-C6FB28E84E06}"/>
              </a:ext>
            </a:extLst>
          </p:cNvPr>
          <p:cNvSpPr/>
          <p:nvPr/>
        </p:nvSpPr>
        <p:spPr>
          <a:xfrm>
            <a:off x="2553237" y="3740462"/>
            <a:ext cx="1409581" cy="1200329"/>
          </a:xfrm>
          <a:prstGeom prst="rect">
            <a:avLst/>
          </a:prstGeom>
        </p:spPr>
        <p:txBody>
          <a:bodyPr wrap="square">
            <a:spAutoFit/>
          </a:bodyPr>
          <a:lstStyle/>
          <a:p>
            <a:r>
              <a:rPr lang="es-ES" dirty="0"/>
              <a:t>Que se requiere</a:t>
            </a:r>
          </a:p>
          <a:p>
            <a:r>
              <a:rPr lang="es-ES" dirty="0"/>
              <a:t>para realizar</a:t>
            </a:r>
          </a:p>
          <a:p>
            <a:r>
              <a:rPr lang="es-ES" dirty="0"/>
              <a:t>esa acción</a:t>
            </a:r>
          </a:p>
        </p:txBody>
      </p:sp>
      <p:sp>
        <p:nvSpPr>
          <p:cNvPr id="17" name="Rectángulo 16">
            <a:extLst>
              <a:ext uri="{FF2B5EF4-FFF2-40B4-BE49-F238E27FC236}">
                <a16:creationId xmlns:a16="http://schemas.microsoft.com/office/drawing/2014/main" id="{FE402673-9C5F-4902-ADC0-33BABECB0DF9}"/>
              </a:ext>
            </a:extLst>
          </p:cNvPr>
          <p:cNvSpPr/>
          <p:nvPr/>
        </p:nvSpPr>
        <p:spPr>
          <a:xfrm>
            <a:off x="622385" y="3740462"/>
            <a:ext cx="1453394" cy="2308324"/>
          </a:xfrm>
          <a:prstGeom prst="rect">
            <a:avLst/>
          </a:prstGeom>
        </p:spPr>
        <p:txBody>
          <a:bodyPr wrap="square">
            <a:spAutoFit/>
          </a:bodyPr>
          <a:lstStyle/>
          <a:p>
            <a:r>
              <a:rPr lang="es-ES" dirty="0"/>
              <a:t>Número de errores que los usuarios comenten a la hora de realizar la acción que</a:t>
            </a:r>
          </a:p>
          <a:p>
            <a:r>
              <a:rPr lang="es-ES" dirty="0"/>
              <a:t>desean</a:t>
            </a:r>
          </a:p>
        </p:txBody>
      </p:sp>
      <p:sp>
        <p:nvSpPr>
          <p:cNvPr id="18" name="CuadroTexto 17">
            <a:extLst>
              <a:ext uri="{FF2B5EF4-FFF2-40B4-BE49-F238E27FC236}">
                <a16:creationId xmlns:a16="http://schemas.microsoft.com/office/drawing/2014/main" id="{D1C6FB5F-8965-4C63-867D-5009F577A0AA}"/>
              </a:ext>
            </a:extLst>
          </p:cNvPr>
          <p:cNvSpPr txBox="1"/>
          <p:nvPr/>
        </p:nvSpPr>
        <p:spPr>
          <a:xfrm>
            <a:off x="4203709" y="5125456"/>
            <a:ext cx="1453395" cy="923330"/>
          </a:xfrm>
          <a:prstGeom prst="rect">
            <a:avLst/>
          </a:prstGeom>
          <a:noFill/>
        </p:spPr>
        <p:txBody>
          <a:bodyPr wrap="square" rtlCol="0">
            <a:spAutoFit/>
          </a:bodyPr>
          <a:lstStyle/>
          <a:p>
            <a:r>
              <a:rPr lang="es-ES" dirty="0"/>
              <a:t>Relación con la coherencia interna</a:t>
            </a:r>
          </a:p>
        </p:txBody>
      </p:sp>
    </p:spTree>
    <p:extLst>
      <p:ext uri="{BB962C8B-B14F-4D97-AF65-F5344CB8AC3E}">
        <p14:creationId xmlns:p14="http://schemas.microsoft.com/office/powerpoint/2010/main" val="3042843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D72162-ADFD-40A1-A8A9-0688A034EA66}"/>
              </a:ext>
            </a:extLst>
          </p:cNvPr>
          <p:cNvSpPr>
            <a:spLocks noGrp="1"/>
          </p:cNvSpPr>
          <p:nvPr>
            <p:ph type="title"/>
          </p:nvPr>
        </p:nvSpPr>
        <p:spPr/>
        <p:txBody>
          <a:bodyPr/>
          <a:lstStyle/>
          <a:p>
            <a:r>
              <a:rPr lang="es-ES" dirty="0"/>
              <a:t>Elementos del curso: UX / UI</a:t>
            </a:r>
          </a:p>
        </p:txBody>
      </p:sp>
      <p:sp>
        <p:nvSpPr>
          <p:cNvPr id="4" name="Marcador de contenido 3">
            <a:extLst>
              <a:ext uri="{FF2B5EF4-FFF2-40B4-BE49-F238E27FC236}">
                <a16:creationId xmlns:a16="http://schemas.microsoft.com/office/drawing/2014/main" id="{1637A8DF-8527-4A2F-8AF1-A32F7B838B06}"/>
              </a:ext>
            </a:extLst>
          </p:cNvPr>
          <p:cNvSpPr>
            <a:spLocks noGrp="1"/>
          </p:cNvSpPr>
          <p:nvPr>
            <p:ph idx="1"/>
          </p:nvPr>
        </p:nvSpPr>
        <p:spPr>
          <a:xfrm>
            <a:off x="628650" y="1878698"/>
            <a:ext cx="7886700" cy="3448123"/>
          </a:xfrm>
          <a:prstGeom prst="rect">
            <a:avLst/>
          </a:prstGeom>
        </p:spPr>
        <p:txBody>
          <a:bodyPr wrap="square">
            <a:spAutoFit/>
          </a:bodyPr>
          <a:lstStyle/>
          <a:p>
            <a:pPr marL="342900" lvl="0" indent="-342900">
              <a:spcAft>
                <a:spcPts val="0"/>
              </a:spcAft>
              <a:buSzPts val="1000"/>
              <a:buFont typeface="Symbol" panose="05050102010706020507" pitchFamily="18" charset="2"/>
              <a:buChar char=""/>
              <a:tabLst>
                <a:tab pos="457200" algn="l"/>
              </a:tabLst>
            </a:pPr>
            <a:r>
              <a:rPr lang="es-ES" b="1" dirty="0">
                <a:latin typeface="Tahoma" panose="020B0604030504040204" pitchFamily="34" charset="0"/>
                <a:ea typeface="Times New Roman" panose="02020603050405020304" pitchFamily="18" charset="0"/>
              </a:rPr>
              <a:t>Diseño de la Experiencia de Usuario (UX)</a:t>
            </a:r>
          </a:p>
          <a:p>
            <a:pPr marL="342900" lvl="0" indent="-342900">
              <a:spcAft>
                <a:spcPts val="0"/>
              </a:spcAft>
              <a:buSzPts val="1000"/>
              <a:buFont typeface="Symbol" panose="05050102010706020507" pitchFamily="18" charset="2"/>
              <a:buChar char=""/>
              <a:tabLst>
                <a:tab pos="457200" algn="l"/>
              </a:tabLst>
            </a:pPr>
            <a:endParaRPr lang="es-ES" b="1" dirty="0">
              <a:latin typeface="Tahoma" panose="020B0604030504040204" pitchFamily="34" charset="0"/>
              <a:ea typeface="Times New Roman" panose="02020603050405020304" pitchFamily="18" charset="0"/>
            </a:endParaRPr>
          </a:p>
          <a:p>
            <a:pPr marL="800100" lvl="1" indent="-342900">
              <a:buSzPts val="1000"/>
              <a:buFont typeface="Symbol" panose="05050102010706020507" pitchFamily="18" charset="2"/>
              <a:buChar char=""/>
              <a:tabLst>
                <a:tab pos="457200" algn="l"/>
              </a:tabLst>
            </a:pPr>
            <a:r>
              <a:rPr lang="es-ES" b="1" dirty="0">
                <a:latin typeface="Tahoma" panose="020B0604030504040204" pitchFamily="34" charset="0"/>
                <a:ea typeface="Times New Roman" panose="02020603050405020304" pitchFamily="18" charset="0"/>
              </a:rPr>
              <a:t>Arquitectura de la información</a:t>
            </a:r>
            <a:endParaRPr lang="es-ES" sz="1200" b="1" dirty="0">
              <a:latin typeface="Calibri" panose="020F0502020204030204" pitchFamily="34" charset="0"/>
              <a:ea typeface="Calibri" panose="020F0502020204030204" pitchFamily="34" charset="0"/>
            </a:endParaRPr>
          </a:p>
          <a:p>
            <a:pPr marL="800100" lvl="1" indent="-342900">
              <a:buSzPts val="1000"/>
              <a:buFont typeface="Symbol" panose="05050102010706020507" pitchFamily="18" charset="2"/>
              <a:buChar char=""/>
              <a:tabLst>
                <a:tab pos="457200" algn="l"/>
              </a:tabLst>
            </a:pPr>
            <a:r>
              <a:rPr lang="es-ES" b="1" dirty="0">
                <a:latin typeface="Tahoma" panose="020B0604030504040204" pitchFamily="34" charset="0"/>
                <a:ea typeface="Times New Roman" panose="02020603050405020304" pitchFamily="18" charset="0"/>
              </a:rPr>
              <a:t>Accesibilidad</a:t>
            </a:r>
            <a:endParaRPr lang="es-ES" sz="1200" b="1" dirty="0">
              <a:latin typeface="Calibri" panose="020F0502020204030204" pitchFamily="34" charset="0"/>
              <a:ea typeface="Calibri" panose="020F0502020204030204" pitchFamily="34" charset="0"/>
            </a:endParaRPr>
          </a:p>
          <a:p>
            <a:pPr marL="800100" lvl="1" indent="-342900">
              <a:buSzPts val="1000"/>
              <a:buFont typeface="Symbol" panose="05050102010706020507" pitchFamily="18" charset="2"/>
              <a:buChar char=""/>
              <a:tabLst>
                <a:tab pos="457200" algn="l"/>
              </a:tabLst>
            </a:pPr>
            <a:r>
              <a:rPr lang="es-ES" b="1" dirty="0">
                <a:latin typeface="Tahoma" panose="020B0604030504040204" pitchFamily="34" charset="0"/>
                <a:ea typeface="Times New Roman" panose="02020603050405020304" pitchFamily="18" charset="0"/>
              </a:rPr>
              <a:t>Usabilidad</a:t>
            </a:r>
          </a:p>
          <a:p>
            <a:pPr marL="800100" lvl="1" indent="-342900">
              <a:buSzPts val="1000"/>
              <a:buFont typeface="Symbol" panose="05050102010706020507" pitchFamily="18" charset="2"/>
              <a:buChar char=""/>
              <a:tabLst>
                <a:tab pos="457200" algn="l"/>
              </a:tabLst>
            </a:pPr>
            <a:endParaRPr lang="es-ES" b="1" dirty="0">
              <a:latin typeface="Tahoma" panose="020B0604030504040204" pitchFamily="34" charset="0"/>
              <a:ea typeface="Times New Roman" panose="02020603050405020304" pitchFamily="18" charset="0"/>
            </a:endParaRPr>
          </a:p>
          <a:p>
            <a:pPr marL="342900" indent="-342900">
              <a:buSzPts val="1000"/>
              <a:buFont typeface="Symbol" panose="05050102010706020507" pitchFamily="18" charset="2"/>
              <a:buChar char=""/>
              <a:tabLst>
                <a:tab pos="457200" algn="l"/>
              </a:tabLst>
            </a:pPr>
            <a:r>
              <a:rPr lang="es-ES" b="1" dirty="0">
                <a:latin typeface="Tahoma" panose="020B0604030504040204" pitchFamily="34" charset="0"/>
              </a:rPr>
              <a:t>Diseño de Interface de Usuario (UI)</a:t>
            </a:r>
          </a:p>
          <a:p>
            <a:pPr marL="342900" lvl="0" indent="-342900">
              <a:spcAft>
                <a:spcPts val="0"/>
              </a:spcAft>
              <a:buSzPts val="1000"/>
              <a:buFont typeface="Symbol" panose="05050102010706020507" pitchFamily="18" charset="2"/>
              <a:buChar char=""/>
              <a:tabLst>
                <a:tab pos="457200" algn="l"/>
              </a:tabLst>
            </a:pPr>
            <a:endParaRPr lang="es-ES" sz="16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41239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Usabilidad: Implicaciones</a:t>
            </a:r>
          </a:p>
        </p:txBody>
      </p:sp>
      <p:sp>
        <p:nvSpPr>
          <p:cNvPr id="4" name="Rectángulo 3"/>
          <p:cNvSpPr/>
          <p:nvPr/>
        </p:nvSpPr>
        <p:spPr>
          <a:xfrm>
            <a:off x="808831" y="1719091"/>
            <a:ext cx="7526337" cy="3724096"/>
          </a:xfrm>
          <a:prstGeom prst="rect">
            <a:avLst/>
          </a:prstGeom>
        </p:spPr>
        <p:txBody>
          <a:bodyPr wrap="square">
            <a:spAutoFit/>
          </a:bodyPr>
          <a:lstStyle/>
          <a:p>
            <a:pPr algn="just"/>
            <a:r>
              <a:rPr lang="es-ES" sz="2000" b="1" dirty="0"/>
              <a:t>Que un producto sea usable implica que:</a:t>
            </a:r>
          </a:p>
          <a:p>
            <a:pPr algn="just"/>
            <a:endParaRPr lang="es-ES" sz="2000" dirty="0"/>
          </a:p>
          <a:p>
            <a:pPr marL="285750" lvl="0" indent="-285750" algn="just">
              <a:buFont typeface="Wingdings" panose="05000000000000000000" pitchFamily="2" charset="2"/>
              <a:buChar char="ü"/>
            </a:pPr>
            <a:r>
              <a:rPr lang="es-ES" sz="2000" dirty="0"/>
              <a:t>Pueda ser utilizado en forma adecuada, eficiente y satisfactoria por la mayoría de los posibles usuarios.</a:t>
            </a:r>
          </a:p>
          <a:p>
            <a:pPr marL="285750" lvl="0" indent="-285750" algn="just">
              <a:buFont typeface="Wingdings" panose="05000000000000000000" pitchFamily="2" charset="2"/>
              <a:buChar char="ü"/>
            </a:pPr>
            <a:endParaRPr lang="es-ES" sz="1400" dirty="0"/>
          </a:p>
          <a:p>
            <a:pPr marL="285750" lvl="0" indent="-285750" algn="just">
              <a:buFont typeface="Wingdings" panose="05000000000000000000" pitchFamily="2" charset="2"/>
              <a:buChar char="ü"/>
            </a:pPr>
            <a:r>
              <a:rPr lang="es-ES" sz="2000" dirty="0"/>
              <a:t>Sea tan fácil de aprender a usar que no requiere manuales.</a:t>
            </a:r>
          </a:p>
          <a:p>
            <a:pPr marL="285750" lvl="0" indent="-285750" algn="just">
              <a:buFont typeface="Wingdings" panose="05000000000000000000" pitchFamily="2" charset="2"/>
              <a:buChar char="ü"/>
            </a:pPr>
            <a:endParaRPr lang="es-ES" sz="1400" dirty="0"/>
          </a:p>
          <a:p>
            <a:pPr marL="285750" lvl="0" indent="-285750" algn="just">
              <a:buFont typeface="Wingdings" panose="05000000000000000000" pitchFamily="2" charset="2"/>
              <a:buChar char="ü"/>
            </a:pPr>
            <a:r>
              <a:rPr lang="es-ES" sz="2000" dirty="0"/>
              <a:t>Pueda ser utilizado por personas con diferentes habilidades o discapacidades.</a:t>
            </a:r>
          </a:p>
          <a:p>
            <a:pPr marL="285750" lvl="0" indent="-285750" algn="just">
              <a:buFont typeface="Wingdings" panose="05000000000000000000" pitchFamily="2" charset="2"/>
              <a:buChar char="ü"/>
            </a:pPr>
            <a:endParaRPr lang="es-ES" sz="1400" dirty="0"/>
          </a:p>
          <a:p>
            <a:pPr marL="285750" lvl="0" indent="-285750" algn="just">
              <a:buFont typeface="Wingdings" panose="05000000000000000000" pitchFamily="2" charset="2"/>
              <a:buChar char="ü"/>
            </a:pPr>
            <a:r>
              <a:rPr lang="es-ES" sz="2000" dirty="0"/>
              <a:t>Cualquier persona, sin importar su edad o cultura, pueda usarlo.</a:t>
            </a:r>
          </a:p>
          <a:p>
            <a:pPr marL="285750" lvl="0" indent="-285750" algn="just">
              <a:buFont typeface="Wingdings" panose="05000000000000000000" pitchFamily="2" charset="2"/>
              <a:buChar char="ü"/>
            </a:pPr>
            <a:endParaRPr lang="es-ES" sz="1400" dirty="0"/>
          </a:p>
          <a:p>
            <a:pPr marL="285750" lvl="0" indent="-285750" algn="just">
              <a:buFont typeface="Wingdings" panose="05000000000000000000" pitchFamily="2" charset="2"/>
              <a:buChar char="ü"/>
            </a:pPr>
            <a:r>
              <a:rPr lang="es-ES" sz="2000" dirty="0"/>
              <a:t>Evita que el usuario cometa errores.</a:t>
            </a:r>
          </a:p>
        </p:txBody>
      </p:sp>
    </p:spTree>
    <p:extLst>
      <p:ext uri="{BB962C8B-B14F-4D97-AF65-F5344CB8AC3E}">
        <p14:creationId xmlns:p14="http://schemas.microsoft.com/office/powerpoint/2010/main" val="20707798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Ventajas </a:t>
            </a:r>
          </a:p>
        </p:txBody>
      </p:sp>
      <p:sp>
        <p:nvSpPr>
          <p:cNvPr id="3" name="Marcador de contenido 2"/>
          <p:cNvSpPr>
            <a:spLocks noGrp="1"/>
          </p:cNvSpPr>
          <p:nvPr>
            <p:ph idx="4294967295"/>
          </p:nvPr>
        </p:nvSpPr>
        <p:spPr>
          <a:xfrm>
            <a:off x="869950" y="1499353"/>
            <a:ext cx="7645400" cy="4477378"/>
          </a:xfrm>
        </p:spPr>
        <p:txBody>
          <a:bodyPr>
            <a:normAutofit lnSpcReduction="10000"/>
          </a:bodyPr>
          <a:lstStyle/>
          <a:p>
            <a:r>
              <a:rPr lang="es-ES" sz="2400" dirty="0"/>
              <a:t>Ahorro en costes de desarrollo.</a:t>
            </a:r>
          </a:p>
          <a:p>
            <a:pPr lvl="1"/>
            <a:r>
              <a:rPr lang="es-ES" sz="2000" dirty="0"/>
              <a:t>Menos costes de formación.</a:t>
            </a:r>
          </a:p>
          <a:p>
            <a:pPr lvl="1"/>
            <a:r>
              <a:rPr lang="es-ES" sz="2000" dirty="0"/>
              <a:t>Los problemas se detectan antes.</a:t>
            </a:r>
          </a:p>
          <a:p>
            <a:r>
              <a:rPr lang="es-ES" sz="2400" dirty="0"/>
              <a:t>Mejora la eficacia y eficiencia en las tareas.</a:t>
            </a:r>
          </a:p>
          <a:p>
            <a:pPr lvl="1"/>
            <a:r>
              <a:rPr lang="es-ES" sz="2000" dirty="0"/>
              <a:t>Importante en aplicaciones internas e Intranets.</a:t>
            </a:r>
          </a:p>
          <a:p>
            <a:r>
              <a:rPr lang="es-ES" sz="2400" dirty="0"/>
              <a:t>Mejora las ventas /  visitas.</a:t>
            </a:r>
          </a:p>
          <a:p>
            <a:pPr lvl="1"/>
            <a:r>
              <a:rPr lang="es-ES" sz="2000" dirty="0"/>
              <a:t>Los clientes tienen menos problemas a la hora de comprar.</a:t>
            </a:r>
          </a:p>
          <a:p>
            <a:pPr lvl="1"/>
            <a:r>
              <a:rPr lang="es-ES" sz="2000" dirty="0"/>
              <a:t>Menos clientes descontentos que abandonan.</a:t>
            </a:r>
          </a:p>
          <a:p>
            <a:pPr lvl="1"/>
            <a:r>
              <a:rPr lang="es-ES" sz="2000" dirty="0"/>
              <a:t>Más clientes nuevos.</a:t>
            </a:r>
          </a:p>
          <a:p>
            <a:r>
              <a:rPr lang="es-ES" sz="2400" dirty="0"/>
              <a:t>Incrementa la satisfacción de los usuarios.</a:t>
            </a:r>
          </a:p>
          <a:p>
            <a:pPr lvl="1"/>
            <a:r>
              <a:rPr lang="es-ES" sz="2000" dirty="0"/>
              <a:t>Menos problemas legales (reclamaciones).</a:t>
            </a:r>
          </a:p>
          <a:p>
            <a:r>
              <a:rPr lang="es-ES" sz="2400" dirty="0"/>
              <a:t>Mejor posicionamiento</a:t>
            </a:r>
          </a:p>
        </p:txBody>
      </p:sp>
    </p:spTree>
    <p:extLst>
      <p:ext uri="{BB962C8B-B14F-4D97-AF65-F5344CB8AC3E}">
        <p14:creationId xmlns:p14="http://schemas.microsoft.com/office/powerpoint/2010/main" val="2484576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lIns="91440" tIns="45720" rIns="91440" bIns="45720" rtlCol="0" anchor="t">
            <a:noAutofit/>
          </a:bodyPr>
          <a:lstStyle/>
          <a:p>
            <a:pPr algn="ctr"/>
            <a:r>
              <a:rPr lang="es-ES" dirty="0" err="1"/>
              <a:t>Us</a:t>
            </a:r>
            <a:r>
              <a:rPr lang="es-ES" dirty="0"/>
              <a:t>: Principios generales (1)</a:t>
            </a:r>
          </a:p>
        </p:txBody>
      </p:sp>
      <p:sp>
        <p:nvSpPr>
          <p:cNvPr id="3" name="2 Marcador de contenido"/>
          <p:cNvSpPr>
            <a:spLocks noGrp="1"/>
          </p:cNvSpPr>
          <p:nvPr>
            <p:ph sz="quarter" idx="4294967295"/>
          </p:nvPr>
        </p:nvSpPr>
        <p:spPr>
          <a:xfrm>
            <a:off x="628650" y="1336813"/>
            <a:ext cx="7858125" cy="4760913"/>
          </a:xfrm>
        </p:spPr>
        <p:txBody>
          <a:bodyPr>
            <a:noAutofit/>
          </a:bodyPr>
          <a:lstStyle/>
          <a:p>
            <a:pPr marL="0" indent="0" algn="just">
              <a:buNone/>
            </a:pPr>
            <a:endParaRPr lang="es-ES" sz="2400" b="1" dirty="0"/>
          </a:p>
          <a:p>
            <a:pPr marL="0" indent="0" algn="just">
              <a:buNone/>
            </a:pPr>
            <a:r>
              <a:rPr lang="es-ES" sz="2400" b="1" dirty="0"/>
              <a:t>Anticipación</a:t>
            </a:r>
          </a:p>
          <a:p>
            <a:pPr lvl="0" algn="just">
              <a:buFont typeface="Wingdings" pitchFamily="2" charset="2"/>
              <a:buChar char="v"/>
            </a:pPr>
            <a:r>
              <a:rPr lang="es-ES" sz="2400" dirty="0"/>
              <a:t>El sitio Web debe anticiparse a las necesidades del usuario.</a:t>
            </a:r>
          </a:p>
          <a:p>
            <a:pPr marL="0" indent="0" algn="just">
              <a:buNone/>
            </a:pPr>
            <a:endParaRPr lang="es-ES" sz="1100" b="1" dirty="0"/>
          </a:p>
          <a:p>
            <a:pPr marL="0" indent="0" algn="just">
              <a:buNone/>
            </a:pPr>
            <a:endParaRPr lang="es-ES" sz="2400" b="1" dirty="0"/>
          </a:p>
          <a:p>
            <a:pPr marL="0" indent="0" algn="just">
              <a:buNone/>
            </a:pPr>
            <a:r>
              <a:rPr lang="es-ES" sz="2400" b="1" dirty="0"/>
              <a:t>Autonomía</a:t>
            </a:r>
          </a:p>
          <a:p>
            <a:pPr lvl="0" algn="just">
              <a:buFont typeface="Wingdings" pitchFamily="2" charset="2"/>
              <a:buChar char="v"/>
            </a:pPr>
            <a:r>
              <a:rPr lang="es-ES" sz="2400" dirty="0"/>
              <a:t>Los usuarios deben tener el control sobre el sitio Web.</a:t>
            </a:r>
          </a:p>
          <a:p>
            <a:pPr lvl="0" algn="just">
              <a:buFont typeface="Wingdings" pitchFamily="2" charset="2"/>
              <a:buChar char="v"/>
            </a:pPr>
            <a:r>
              <a:rPr lang="es-ES" sz="2400" dirty="0"/>
              <a:t>Los colores no deben dificultar el acceso a los usuarios con problemas de distinción de colores.</a:t>
            </a:r>
          </a:p>
          <a:p>
            <a:pPr marL="0" indent="0" algn="just">
              <a:buNone/>
            </a:pPr>
            <a:endParaRPr lang="es-ES" sz="1200" b="1" dirty="0"/>
          </a:p>
        </p:txBody>
      </p:sp>
    </p:spTree>
    <p:extLst>
      <p:ext uri="{BB962C8B-B14F-4D97-AF65-F5344CB8AC3E}">
        <p14:creationId xmlns:p14="http://schemas.microsoft.com/office/powerpoint/2010/main" val="3037043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lIns="91440" tIns="45720" rIns="91440" bIns="45720" rtlCol="0" anchor="t">
            <a:noAutofit/>
          </a:bodyPr>
          <a:lstStyle/>
          <a:p>
            <a:pPr algn="ctr"/>
            <a:r>
              <a:rPr lang="es-ES" dirty="0" err="1"/>
              <a:t>Us</a:t>
            </a:r>
            <a:r>
              <a:rPr lang="es-ES" dirty="0"/>
              <a:t>: Principios generales (2)</a:t>
            </a:r>
          </a:p>
        </p:txBody>
      </p:sp>
      <p:sp>
        <p:nvSpPr>
          <p:cNvPr id="3" name="2 Marcador de contenido"/>
          <p:cNvSpPr>
            <a:spLocks noGrp="1"/>
          </p:cNvSpPr>
          <p:nvPr>
            <p:ph sz="quarter" idx="4294967295"/>
          </p:nvPr>
        </p:nvSpPr>
        <p:spPr>
          <a:xfrm>
            <a:off x="628650" y="1336813"/>
            <a:ext cx="7858125" cy="4760913"/>
          </a:xfrm>
        </p:spPr>
        <p:txBody>
          <a:bodyPr>
            <a:noAutofit/>
          </a:bodyPr>
          <a:lstStyle/>
          <a:p>
            <a:pPr marL="0" indent="0" algn="just">
              <a:buNone/>
            </a:pPr>
            <a:r>
              <a:rPr lang="es-ES" sz="2400" b="1" dirty="0"/>
              <a:t>Consistencia</a:t>
            </a:r>
          </a:p>
          <a:p>
            <a:pPr marL="0" indent="0" algn="just">
              <a:buNone/>
            </a:pPr>
            <a:endParaRPr lang="es-ES" sz="2400" b="1" dirty="0"/>
          </a:p>
          <a:p>
            <a:pPr lvl="0" algn="just">
              <a:buFont typeface="Wingdings" pitchFamily="2" charset="2"/>
              <a:buChar char="v"/>
            </a:pPr>
            <a:r>
              <a:rPr lang="es-ES" sz="2400" dirty="0"/>
              <a:t>Las aplicaciones deben ser consistentes con las expectativas de los usuarios y con su aprendizaje previo.</a:t>
            </a:r>
          </a:p>
          <a:p>
            <a:pPr lvl="0" algn="just">
              <a:buFont typeface="Wingdings" pitchFamily="2" charset="2"/>
              <a:buChar char="v"/>
            </a:pPr>
            <a:r>
              <a:rPr lang="es-ES" sz="2400" dirty="0"/>
              <a:t>Los sitios Web se deben centrar en la productividad del usuario, no en la del propio sitio Web</a:t>
            </a:r>
          </a:p>
          <a:p>
            <a:pPr lvl="0" algn="just">
              <a:buFont typeface="Wingdings" pitchFamily="2" charset="2"/>
              <a:buChar char="v"/>
            </a:pPr>
            <a:r>
              <a:rPr lang="es-ES" sz="2400" dirty="0"/>
              <a:t>Todo el sitio Web debe conservar una coherencia interna entre todos los elementos que lo componen</a:t>
            </a:r>
          </a:p>
        </p:txBody>
      </p:sp>
    </p:spTree>
    <p:extLst>
      <p:ext uri="{BB962C8B-B14F-4D97-AF65-F5344CB8AC3E}">
        <p14:creationId xmlns:p14="http://schemas.microsoft.com/office/powerpoint/2010/main" val="1475928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a:t>Us</a:t>
            </a:r>
            <a:r>
              <a:rPr lang="es-ES" dirty="0"/>
              <a:t>: Principios generales (3)</a:t>
            </a:r>
          </a:p>
        </p:txBody>
      </p:sp>
      <p:sp>
        <p:nvSpPr>
          <p:cNvPr id="3" name="2 Marcador de contenido"/>
          <p:cNvSpPr>
            <a:spLocks noGrp="1"/>
          </p:cNvSpPr>
          <p:nvPr>
            <p:ph sz="quarter" idx="4294967295"/>
          </p:nvPr>
        </p:nvSpPr>
        <p:spPr>
          <a:xfrm>
            <a:off x="921543" y="1778000"/>
            <a:ext cx="7300913" cy="4192588"/>
          </a:xfrm>
        </p:spPr>
        <p:txBody>
          <a:bodyPr>
            <a:noAutofit/>
          </a:bodyPr>
          <a:lstStyle/>
          <a:p>
            <a:pPr marL="0" indent="0" algn="just">
              <a:buNone/>
            </a:pPr>
            <a:r>
              <a:rPr lang="es-ES" sz="2400" b="1" dirty="0"/>
              <a:t>Reversibilidad</a:t>
            </a:r>
            <a:endParaRPr lang="es-ES" sz="2000" b="1" dirty="0"/>
          </a:p>
          <a:p>
            <a:pPr marL="0" indent="0" algn="just">
              <a:buNone/>
            </a:pPr>
            <a:endParaRPr lang="es-ES" sz="1050" dirty="0"/>
          </a:p>
          <a:p>
            <a:pPr lvl="0" algn="just">
              <a:buFont typeface="Wingdings" pitchFamily="2" charset="2"/>
              <a:buChar char="v"/>
            </a:pPr>
            <a:r>
              <a:rPr lang="es-ES" sz="2400" dirty="0"/>
              <a:t>Se debe permitir deshacer las acciones realizadas; cuando el usuario comete un error, el sistema ha de solucionar el problema, o sugerir soluciones posibles, y no sólo informar del error.</a:t>
            </a:r>
          </a:p>
          <a:p>
            <a:pPr lvl="0" algn="just">
              <a:buFont typeface="Wingdings" pitchFamily="2" charset="2"/>
              <a:buChar char="v"/>
            </a:pPr>
            <a:r>
              <a:rPr lang="es-ES" sz="2400" dirty="0"/>
              <a:t>Reducción del tiempo de espera e informar al usuario del tiempo pendiente para la finalización de la tarea.</a:t>
            </a:r>
          </a:p>
          <a:p>
            <a:pPr algn="just">
              <a:buFont typeface="Wingdings" pitchFamily="2" charset="2"/>
              <a:buChar char="v"/>
            </a:pPr>
            <a:r>
              <a:rPr lang="es-ES" sz="2400" dirty="0"/>
              <a:t>Protección del trabajo de los usuarios; los usuarios no deben perder su trabajo como consecuencia de un error.</a:t>
            </a:r>
          </a:p>
          <a:p>
            <a:pPr lvl="0" algn="just">
              <a:buFont typeface="Wingdings" pitchFamily="2" charset="2"/>
              <a:buChar char="v"/>
            </a:pPr>
            <a:endParaRPr lang="es-ES" sz="2000" dirty="0"/>
          </a:p>
        </p:txBody>
      </p:sp>
    </p:spTree>
    <p:extLst>
      <p:ext uri="{BB962C8B-B14F-4D97-AF65-F5344CB8AC3E}">
        <p14:creationId xmlns:p14="http://schemas.microsoft.com/office/powerpoint/2010/main" val="1484633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a:t>Us</a:t>
            </a:r>
            <a:r>
              <a:rPr lang="es-ES" dirty="0"/>
              <a:t>: Principios generales (4)</a:t>
            </a:r>
          </a:p>
        </p:txBody>
      </p:sp>
      <p:sp>
        <p:nvSpPr>
          <p:cNvPr id="3" name="2 Marcador de contenido"/>
          <p:cNvSpPr>
            <a:spLocks noGrp="1"/>
          </p:cNvSpPr>
          <p:nvPr>
            <p:ph sz="quarter" idx="4294967295"/>
          </p:nvPr>
        </p:nvSpPr>
        <p:spPr>
          <a:xfrm>
            <a:off x="1037967" y="1660053"/>
            <a:ext cx="7315200" cy="4260850"/>
          </a:xfrm>
        </p:spPr>
        <p:txBody>
          <a:bodyPr>
            <a:normAutofit/>
          </a:bodyPr>
          <a:lstStyle/>
          <a:p>
            <a:pPr marL="0" indent="0" algn="just">
              <a:buNone/>
            </a:pPr>
            <a:r>
              <a:rPr lang="es-ES" sz="2400" b="1" dirty="0"/>
              <a:t>Aprendizaje</a:t>
            </a:r>
            <a:endParaRPr lang="es-ES" sz="2000" b="1" dirty="0"/>
          </a:p>
          <a:p>
            <a:pPr marL="0" indent="0" algn="just">
              <a:buNone/>
            </a:pPr>
            <a:endParaRPr lang="es-ES" sz="1050" dirty="0"/>
          </a:p>
          <a:p>
            <a:pPr lvl="0" algn="just">
              <a:buFont typeface="Wingdings" pitchFamily="2" charset="2"/>
              <a:buChar char="v"/>
            </a:pPr>
            <a:r>
              <a:rPr lang="es-ES" sz="2400" dirty="0"/>
              <a:t>Los sitios Web deben requerir un mínimo proceso de aprendizaje y deben poder ser utilizados desde el primer momento.</a:t>
            </a:r>
          </a:p>
          <a:p>
            <a:pPr lvl="0" algn="just">
              <a:buFont typeface="Wingdings" pitchFamily="2" charset="2"/>
              <a:buChar char="v"/>
            </a:pPr>
            <a:r>
              <a:rPr lang="es-ES" sz="2400" dirty="0"/>
              <a:t>El uso adecuado de metáforas facilita el uso y aprendizaje de un sitio Web.</a:t>
            </a:r>
          </a:p>
          <a:p>
            <a:pPr algn="just">
              <a:buFont typeface="Wingdings" pitchFamily="2" charset="2"/>
              <a:buChar char="v"/>
            </a:pPr>
            <a:r>
              <a:rPr lang="es-ES" sz="2400" dirty="0"/>
              <a:t>Seguimiento de las acciones del usuario. El conocer y almacenar información sobre su comportamiento previo le permite realizar operaciones frecuentes de manera más rápida.</a:t>
            </a:r>
          </a:p>
          <a:p>
            <a:pPr lvl="0" algn="just">
              <a:buFont typeface="Wingdings" pitchFamily="2" charset="2"/>
              <a:buChar char="v"/>
            </a:pPr>
            <a:endParaRPr lang="es-ES" sz="2000" dirty="0"/>
          </a:p>
          <a:p>
            <a:pPr marL="0" indent="0" algn="just">
              <a:buNone/>
            </a:pPr>
            <a:endParaRPr lang="es-ES" sz="1800" b="1" dirty="0"/>
          </a:p>
          <a:p>
            <a:pPr marL="0" indent="0" algn="just">
              <a:buNone/>
            </a:pPr>
            <a:endParaRPr lang="es-ES" sz="2000" dirty="0"/>
          </a:p>
        </p:txBody>
      </p:sp>
    </p:spTree>
    <p:extLst>
      <p:ext uri="{BB962C8B-B14F-4D97-AF65-F5344CB8AC3E}">
        <p14:creationId xmlns:p14="http://schemas.microsoft.com/office/powerpoint/2010/main" val="2426228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a:t>Us</a:t>
            </a:r>
            <a:r>
              <a:rPr lang="es-ES" dirty="0"/>
              <a:t>: Principios generales (5)</a:t>
            </a:r>
          </a:p>
        </p:txBody>
      </p:sp>
      <p:sp>
        <p:nvSpPr>
          <p:cNvPr id="3" name="2 Marcador de contenido"/>
          <p:cNvSpPr>
            <a:spLocks noGrp="1"/>
          </p:cNvSpPr>
          <p:nvPr>
            <p:ph sz="quarter" idx="4294967295"/>
          </p:nvPr>
        </p:nvSpPr>
        <p:spPr>
          <a:xfrm>
            <a:off x="838200" y="1484657"/>
            <a:ext cx="7467600" cy="4613275"/>
          </a:xfrm>
        </p:spPr>
        <p:txBody>
          <a:bodyPr>
            <a:normAutofit/>
          </a:bodyPr>
          <a:lstStyle/>
          <a:p>
            <a:pPr marL="0" indent="0" algn="just">
              <a:buNone/>
            </a:pPr>
            <a:r>
              <a:rPr lang="es-ES" sz="2400" b="1" dirty="0"/>
              <a:t>Aspecto y Legibilidad</a:t>
            </a:r>
            <a:r>
              <a:rPr lang="es-ES" sz="2400" dirty="0"/>
              <a:t> </a:t>
            </a:r>
          </a:p>
          <a:p>
            <a:pPr marL="0" indent="0" algn="just">
              <a:buNone/>
            </a:pPr>
            <a:endParaRPr lang="es-ES" sz="1100" b="1" dirty="0"/>
          </a:p>
          <a:p>
            <a:pPr lvl="0" algn="just">
              <a:buFont typeface="Wingdings" panose="05000000000000000000" pitchFamily="2" charset="2"/>
              <a:buChar char="v"/>
            </a:pPr>
            <a:r>
              <a:rPr lang="es-ES" sz="2400" dirty="0"/>
              <a:t>El color de los textos debe contrastar con el del fondo, y el tamaño de fuente debe ser adecuado.</a:t>
            </a:r>
          </a:p>
          <a:p>
            <a:pPr lvl="0" algn="just">
              <a:buFont typeface="Wingdings" panose="05000000000000000000" pitchFamily="2" charset="2"/>
              <a:buChar char="v"/>
            </a:pPr>
            <a:r>
              <a:rPr lang="es-ES" sz="2400" dirty="0"/>
              <a:t>Interfaz visible. Se deben evitar elementos invisibles de navegación que han de ser inferidos por los usuarios, como los menús desplegables o indicaciones ocultas.</a:t>
            </a:r>
          </a:p>
          <a:p>
            <a:pPr lvl="0" algn="just">
              <a:buFont typeface="Wingdings" panose="05000000000000000000" pitchFamily="2" charset="2"/>
              <a:buChar char="v"/>
            </a:pPr>
            <a:r>
              <a:rPr lang="es-ES" sz="2400" dirty="0"/>
              <a:t>Los usuarios no deben sufrir sobrecarga de información. Cuando un usuario visita un sitio Web y no sabe donde comenzar a leer, existe sobrecarga de información.</a:t>
            </a:r>
          </a:p>
        </p:txBody>
      </p:sp>
    </p:spTree>
    <p:extLst>
      <p:ext uri="{BB962C8B-B14F-4D97-AF65-F5344CB8AC3E}">
        <p14:creationId xmlns:p14="http://schemas.microsoft.com/office/powerpoint/2010/main" val="1476381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99679-96AB-433E-8650-3DF6240048F9}"/>
              </a:ext>
            </a:extLst>
          </p:cNvPr>
          <p:cNvSpPr>
            <a:spLocks noGrp="1"/>
          </p:cNvSpPr>
          <p:nvPr>
            <p:ph type="title"/>
          </p:nvPr>
        </p:nvSpPr>
        <p:spPr>
          <a:xfrm>
            <a:off x="628650" y="365127"/>
            <a:ext cx="7886700" cy="638174"/>
          </a:xfrm>
        </p:spPr>
        <p:txBody>
          <a:bodyPr/>
          <a:lstStyle/>
          <a:p>
            <a:r>
              <a:rPr lang="es-ES" dirty="0"/>
              <a:t>Usabilidad, lectura y psicología</a:t>
            </a:r>
          </a:p>
        </p:txBody>
      </p:sp>
      <p:pic>
        <p:nvPicPr>
          <p:cNvPr id="5122" name="Picture 2" descr="Resultado de imagen de Jakob Nielsen">
            <a:extLst>
              <a:ext uri="{FF2B5EF4-FFF2-40B4-BE49-F238E27FC236}">
                <a16:creationId xmlns:a16="http://schemas.microsoft.com/office/drawing/2014/main" id="{29B9C26D-D7CC-49A4-BBA4-CEA9F9B07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852" y="1327356"/>
            <a:ext cx="2498008" cy="249800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0F7CD25-9968-4C9C-9C32-FF10DBC2E159}"/>
              </a:ext>
            </a:extLst>
          </p:cNvPr>
          <p:cNvSpPr txBox="1"/>
          <p:nvPr/>
        </p:nvSpPr>
        <p:spPr>
          <a:xfrm>
            <a:off x="840658" y="1327356"/>
            <a:ext cx="4218039" cy="923330"/>
          </a:xfrm>
          <a:prstGeom prst="rect">
            <a:avLst/>
          </a:prstGeom>
          <a:noFill/>
        </p:spPr>
        <p:txBody>
          <a:bodyPr wrap="square" rtlCol="0">
            <a:spAutoFit/>
          </a:bodyPr>
          <a:lstStyle/>
          <a:p>
            <a:r>
              <a:rPr lang="es-ES" dirty="0"/>
              <a:t>Ejemplo de planteamientos de usabilidad desde una perspectiva neuropsicológica, el autor danés  </a:t>
            </a:r>
            <a:r>
              <a:rPr lang="es-ES" b="1" dirty="0"/>
              <a:t>Jakob Nielsen</a:t>
            </a:r>
            <a:r>
              <a:rPr lang="es-ES" dirty="0"/>
              <a:t> </a:t>
            </a:r>
          </a:p>
        </p:txBody>
      </p:sp>
      <p:sp>
        <p:nvSpPr>
          <p:cNvPr id="4" name="Rectángulo 3">
            <a:extLst>
              <a:ext uri="{FF2B5EF4-FFF2-40B4-BE49-F238E27FC236}">
                <a16:creationId xmlns:a16="http://schemas.microsoft.com/office/drawing/2014/main" id="{6A0D2BB6-DC3F-4A73-8104-59091ADEC6E2}"/>
              </a:ext>
            </a:extLst>
          </p:cNvPr>
          <p:cNvSpPr/>
          <p:nvPr/>
        </p:nvSpPr>
        <p:spPr>
          <a:xfrm>
            <a:off x="1085852" y="2493625"/>
            <a:ext cx="4572000" cy="923330"/>
          </a:xfrm>
          <a:prstGeom prst="rect">
            <a:avLst/>
          </a:prstGeom>
        </p:spPr>
        <p:txBody>
          <a:bodyPr>
            <a:spAutoFit/>
          </a:bodyPr>
          <a:lstStyle/>
          <a:p>
            <a:pPr marL="285750" indent="-285750">
              <a:buFont typeface="Arial" panose="020B0604020202020204" pitchFamily="34" charset="0"/>
              <a:buChar char="•"/>
            </a:pPr>
            <a:r>
              <a:rPr lang="es-ES" dirty="0"/>
              <a:t>El usuario no lee todo (economizar). </a:t>
            </a:r>
          </a:p>
          <a:p>
            <a:pPr marL="285750" indent="-285750">
              <a:buFont typeface="Arial" panose="020B0604020202020204" pitchFamily="34" charset="0"/>
              <a:buChar char="•"/>
            </a:pPr>
            <a:r>
              <a:rPr lang="es-ES" dirty="0"/>
              <a:t>El usuario no revisa la página, la ojea (barrido).</a:t>
            </a:r>
          </a:p>
        </p:txBody>
      </p:sp>
      <p:sp>
        <p:nvSpPr>
          <p:cNvPr id="6" name="Rectángulo 5">
            <a:extLst>
              <a:ext uri="{FF2B5EF4-FFF2-40B4-BE49-F238E27FC236}">
                <a16:creationId xmlns:a16="http://schemas.microsoft.com/office/drawing/2014/main" id="{9322036D-BADA-4FE7-A330-52C455C6B0B1}"/>
              </a:ext>
            </a:extLst>
          </p:cNvPr>
          <p:cNvSpPr/>
          <p:nvPr/>
        </p:nvSpPr>
        <p:spPr>
          <a:xfrm>
            <a:off x="748486" y="4068303"/>
            <a:ext cx="7407374" cy="923330"/>
          </a:xfrm>
          <a:prstGeom prst="rect">
            <a:avLst/>
          </a:prstGeom>
        </p:spPr>
        <p:txBody>
          <a:bodyPr wrap="square">
            <a:spAutoFit/>
          </a:bodyPr>
          <a:lstStyle/>
          <a:p>
            <a:r>
              <a:rPr lang="es-ES" dirty="0"/>
              <a:t>Las ideas de Nielsen se reflejan en muchas publicaciones. Las imprescindibles para seguir profundizando en el campo de la usabilidad son “ ¡Sea breve! Escribir para la Web “ y “ Cómo leen los usuarios en la Web “.</a:t>
            </a:r>
          </a:p>
        </p:txBody>
      </p:sp>
      <p:sp>
        <p:nvSpPr>
          <p:cNvPr id="8" name="Rectángulo 7">
            <a:extLst>
              <a:ext uri="{FF2B5EF4-FFF2-40B4-BE49-F238E27FC236}">
                <a16:creationId xmlns:a16="http://schemas.microsoft.com/office/drawing/2014/main" id="{EC808BE3-CF81-4110-A790-98095529433D}"/>
              </a:ext>
            </a:extLst>
          </p:cNvPr>
          <p:cNvSpPr/>
          <p:nvPr/>
        </p:nvSpPr>
        <p:spPr>
          <a:xfrm>
            <a:off x="2261378" y="5161312"/>
            <a:ext cx="5594637" cy="369332"/>
          </a:xfrm>
          <a:prstGeom prst="rect">
            <a:avLst/>
          </a:prstGeom>
        </p:spPr>
        <p:txBody>
          <a:bodyPr wrap="square">
            <a:spAutoFit/>
          </a:bodyPr>
          <a:lstStyle/>
          <a:p>
            <a:r>
              <a:rPr lang="es-ES" dirty="0"/>
              <a:t>Entronca con la Psicología Cognitiva de </a:t>
            </a:r>
            <a:r>
              <a:rPr lang="es-ES" b="1" dirty="0"/>
              <a:t>Donald Norman</a:t>
            </a:r>
          </a:p>
        </p:txBody>
      </p:sp>
      <p:sp>
        <p:nvSpPr>
          <p:cNvPr id="7" name="Rectángulo 6">
            <a:extLst>
              <a:ext uri="{FF2B5EF4-FFF2-40B4-BE49-F238E27FC236}">
                <a16:creationId xmlns:a16="http://schemas.microsoft.com/office/drawing/2014/main" id="{689CBB71-62B6-4710-BD1C-360E819CC0FC}"/>
              </a:ext>
            </a:extLst>
          </p:cNvPr>
          <p:cNvSpPr/>
          <p:nvPr/>
        </p:nvSpPr>
        <p:spPr>
          <a:xfrm>
            <a:off x="2111575" y="5861353"/>
            <a:ext cx="6244017" cy="369332"/>
          </a:xfrm>
          <a:prstGeom prst="rect">
            <a:avLst/>
          </a:prstGeom>
        </p:spPr>
        <p:txBody>
          <a:bodyPr wrap="none">
            <a:spAutoFit/>
          </a:bodyPr>
          <a:lstStyle/>
          <a:p>
            <a:r>
              <a:rPr lang="es-ES" dirty="0"/>
              <a:t>Ambos en Nielsen Norman </a:t>
            </a:r>
            <a:r>
              <a:rPr lang="es-ES" dirty="0" err="1"/>
              <a:t>Group</a:t>
            </a:r>
            <a:r>
              <a:rPr lang="es-ES" dirty="0"/>
              <a:t> (</a:t>
            </a:r>
            <a:r>
              <a:rPr lang="es-ES" dirty="0">
                <a:hlinkClick r:id="rId3"/>
              </a:rPr>
              <a:t>https://www.nngroup.com/</a:t>
            </a:r>
            <a:r>
              <a:rPr lang="es-ES" dirty="0"/>
              <a:t>)</a:t>
            </a:r>
          </a:p>
        </p:txBody>
      </p:sp>
    </p:spTree>
    <p:extLst>
      <p:ext uri="{BB962C8B-B14F-4D97-AF65-F5344CB8AC3E}">
        <p14:creationId xmlns:p14="http://schemas.microsoft.com/office/powerpoint/2010/main" val="6664034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1D8C93-323B-4138-8848-45CA2C06225A}"/>
              </a:ext>
            </a:extLst>
          </p:cNvPr>
          <p:cNvSpPr>
            <a:spLocks noGrp="1"/>
          </p:cNvSpPr>
          <p:nvPr>
            <p:ph type="title"/>
          </p:nvPr>
        </p:nvSpPr>
        <p:spPr/>
        <p:txBody>
          <a:bodyPr/>
          <a:lstStyle/>
          <a:p>
            <a:r>
              <a:rPr lang="es-ES" dirty="0"/>
              <a:t>Patrón de lectura en F</a:t>
            </a:r>
          </a:p>
        </p:txBody>
      </p:sp>
      <p:pic>
        <p:nvPicPr>
          <p:cNvPr id="3" name="Imagen 2">
            <a:extLst>
              <a:ext uri="{FF2B5EF4-FFF2-40B4-BE49-F238E27FC236}">
                <a16:creationId xmlns:a16="http://schemas.microsoft.com/office/drawing/2014/main" id="{C4611E39-BFCF-4BE8-BE22-29016306AE8E}"/>
              </a:ext>
            </a:extLst>
          </p:cNvPr>
          <p:cNvPicPr>
            <a:picLocks noChangeAspect="1"/>
          </p:cNvPicPr>
          <p:nvPr/>
        </p:nvPicPr>
        <p:blipFill>
          <a:blip r:embed="rId3"/>
          <a:stretch>
            <a:fillRect/>
          </a:stretch>
        </p:blipFill>
        <p:spPr>
          <a:xfrm>
            <a:off x="1439569" y="2083934"/>
            <a:ext cx="6772861" cy="3130400"/>
          </a:xfrm>
          <a:prstGeom prst="rect">
            <a:avLst/>
          </a:prstGeom>
        </p:spPr>
      </p:pic>
      <p:sp>
        <p:nvSpPr>
          <p:cNvPr id="4" name="Rectángulo 3">
            <a:extLst>
              <a:ext uri="{FF2B5EF4-FFF2-40B4-BE49-F238E27FC236}">
                <a16:creationId xmlns:a16="http://schemas.microsoft.com/office/drawing/2014/main" id="{0D11F365-FB0B-4460-9549-CE34C03A3182}"/>
              </a:ext>
            </a:extLst>
          </p:cNvPr>
          <p:cNvSpPr/>
          <p:nvPr/>
        </p:nvSpPr>
        <p:spPr>
          <a:xfrm>
            <a:off x="3640430" y="5463800"/>
            <a:ext cx="4572000" cy="646331"/>
          </a:xfrm>
          <a:prstGeom prst="rect">
            <a:avLst/>
          </a:prstGeom>
        </p:spPr>
        <p:txBody>
          <a:bodyPr>
            <a:spAutoFit/>
          </a:bodyPr>
          <a:lstStyle/>
          <a:p>
            <a:r>
              <a:rPr lang="es-ES" dirty="0">
                <a:hlinkClick r:id="rId4"/>
              </a:rPr>
              <a:t>http://www.nngroup.com/articles/f-shaped-pattern-reading-web-content/</a:t>
            </a:r>
            <a:endParaRPr lang="es-ES" dirty="0"/>
          </a:p>
        </p:txBody>
      </p:sp>
      <p:sp>
        <p:nvSpPr>
          <p:cNvPr id="6" name="Rectángulo 5">
            <a:extLst>
              <a:ext uri="{FF2B5EF4-FFF2-40B4-BE49-F238E27FC236}">
                <a16:creationId xmlns:a16="http://schemas.microsoft.com/office/drawing/2014/main" id="{8FA9AAEC-A86B-4478-A1D2-9A47DE9BED37}"/>
              </a:ext>
            </a:extLst>
          </p:cNvPr>
          <p:cNvSpPr/>
          <p:nvPr/>
        </p:nvSpPr>
        <p:spPr>
          <a:xfrm>
            <a:off x="1309344" y="1469018"/>
            <a:ext cx="1309846" cy="369332"/>
          </a:xfrm>
          <a:prstGeom prst="rect">
            <a:avLst/>
          </a:prstGeom>
        </p:spPr>
        <p:txBody>
          <a:bodyPr wrap="none">
            <a:spAutoFit/>
          </a:bodyPr>
          <a:lstStyle/>
          <a:p>
            <a:r>
              <a:rPr lang="es-ES" dirty="0" err="1"/>
              <a:t>Eye</a:t>
            </a:r>
            <a:r>
              <a:rPr lang="es-ES" dirty="0"/>
              <a:t> tracking</a:t>
            </a:r>
          </a:p>
        </p:txBody>
      </p:sp>
    </p:spTree>
    <p:extLst>
      <p:ext uri="{BB962C8B-B14F-4D97-AF65-F5344CB8AC3E}">
        <p14:creationId xmlns:p14="http://schemas.microsoft.com/office/powerpoint/2010/main" val="183427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13D77314-7C96-4CF3-9AFB-E0A787A7BADE}"/>
              </a:ext>
            </a:extLst>
          </p:cNvPr>
          <p:cNvPicPr>
            <a:picLocks noChangeAspect="1"/>
          </p:cNvPicPr>
          <p:nvPr/>
        </p:nvPicPr>
        <p:blipFill>
          <a:blip r:embed="rId2">
            <a:alphaModFix amt="50000"/>
          </a:blip>
          <a:stretch>
            <a:fillRect/>
          </a:stretch>
        </p:blipFill>
        <p:spPr>
          <a:xfrm>
            <a:off x="396658" y="1790057"/>
            <a:ext cx="8350684" cy="3859666"/>
          </a:xfrm>
          <a:prstGeom prst="rect">
            <a:avLst/>
          </a:prstGeom>
        </p:spPr>
      </p:pic>
      <p:sp>
        <p:nvSpPr>
          <p:cNvPr id="2" name="Título 1">
            <a:extLst>
              <a:ext uri="{FF2B5EF4-FFF2-40B4-BE49-F238E27FC236}">
                <a16:creationId xmlns:a16="http://schemas.microsoft.com/office/drawing/2014/main" id="{CBE662B0-7A33-4EF6-A804-503CF72BE1BF}"/>
              </a:ext>
            </a:extLst>
          </p:cNvPr>
          <p:cNvSpPr>
            <a:spLocks noGrp="1"/>
          </p:cNvSpPr>
          <p:nvPr>
            <p:ph type="title"/>
          </p:nvPr>
        </p:nvSpPr>
        <p:spPr/>
        <p:txBody>
          <a:bodyPr/>
          <a:lstStyle/>
          <a:p>
            <a:r>
              <a:rPr lang="es-ES" dirty="0"/>
              <a:t>Desarrollo del patrón en F</a:t>
            </a:r>
          </a:p>
        </p:txBody>
      </p:sp>
      <p:sp>
        <p:nvSpPr>
          <p:cNvPr id="4" name="Rectángulo 3">
            <a:extLst>
              <a:ext uri="{FF2B5EF4-FFF2-40B4-BE49-F238E27FC236}">
                <a16:creationId xmlns:a16="http://schemas.microsoft.com/office/drawing/2014/main" id="{FD745A55-03AC-4BF8-8B9D-4650F1550E77}"/>
              </a:ext>
            </a:extLst>
          </p:cNvPr>
          <p:cNvSpPr/>
          <p:nvPr/>
        </p:nvSpPr>
        <p:spPr>
          <a:xfrm>
            <a:off x="2286000" y="2644170"/>
            <a:ext cx="4572000" cy="1200329"/>
          </a:xfrm>
          <a:prstGeom prst="rect">
            <a:avLst/>
          </a:prstGeom>
        </p:spPr>
        <p:txBody>
          <a:bodyPr>
            <a:spAutoFit/>
          </a:bodyPr>
          <a:lstStyle/>
          <a:p>
            <a:endParaRPr lang="es-ES" dirty="0"/>
          </a:p>
          <a:p>
            <a:endParaRPr lang="es-ES" dirty="0"/>
          </a:p>
          <a:p>
            <a:endParaRPr lang="es-ES" dirty="0"/>
          </a:p>
          <a:p>
            <a:endParaRPr lang="es-ES" dirty="0"/>
          </a:p>
        </p:txBody>
      </p:sp>
      <p:sp>
        <p:nvSpPr>
          <p:cNvPr id="5" name="Rectángulo 4">
            <a:extLst>
              <a:ext uri="{FF2B5EF4-FFF2-40B4-BE49-F238E27FC236}">
                <a16:creationId xmlns:a16="http://schemas.microsoft.com/office/drawing/2014/main" id="{6C781A2E-3B55-4876-BC31-B3ED053EBDED}"/>
              </a:ext>
            </a:extLst>
          </p:cNvPr>
          <p:cNvSpPr/>
          <p:nvPr/>
        </p:nvSpPr>
        <p:spPr>
          <a:xfrm rot="16200000">
            <a:off x="205395" y="3396725"/>
            <a:ext cx="3015503" cy="646331"/>
          </a:xfrm>
          <a:prstGeom prst="rect">
            <a:avLst/>
          </a:prstGeom>
        </p:spPr>
        <p:txBody>
          <a:bodyPr wrap="square">
            <a:spAutoFit/>
          </a:bodyPr>
          <a:lstStyle/>
          <a:p>
            <a:r>
              <a:rPr lang="es-ES" dirty="0"/>
              <a:t>TERCERO VISUALIZACIÓN DE</a:t>
            </a:r>
          </a:p>
          <a:p>
            <a:pPr algn="ctr"/>
            <a:r>
              <a:rPr lang="es-ES" dirty="0"/>
              <a:t>LA PARTE IZQUIERDA</a:t>
            </a:r>
          </a:p>
        </p:txBody>
      </p:sp>
      <p:sp>
        <p:nvSpPr>
          <p:cNvPr id="6" name="Rectángulo 5">
            <a:extLst>
              <a:ext uri="{FF2B5EF4-FFF2-40B4-BE49-F238E27FC236}">
                <a16:creationId xmlns:a16="http://schemas.microsoft.com/office/drawing/2014/main" id="{799269C4-89FD-45BB-BFED-1FFA5BC00B11}"/>
              </a:ext>
            </a:extLst>
          </p:cNvPr>
          <p:cNvSpPr/>
          <p:nvPr/>
        </p:nvSpPr>
        <p:spPr>
          <a:xfrm>
            <a:off x="2556934" y="2143101"/>
            <a:ext cx="5266266" cy="830997"/>
          </a:xfrm>
          <a:prstGeom prst="rect">
            <a:avLst/>
          </a:prstGeom>
        </p:spPr>
        <p:txBody>
          <a:bodyPr wrap="square">
            <a:spAutoFit/>
          </a:bodyPr>
          <a:lstStyle/>
          <a:p>
            <a:pPr algn="ctr"/>
            <a:r>
              <a:rPr lang="es-ES" sz="2400" dirty="0"/>
              <a:t>PRIMERO MOVIMIENTO HORIZONTAL EN LA PARTE SUPERIOR DEL SITE</a:t>
            </a:r>
          </a:p>
        </p:txBody>
      </p:sp>
      <p:sp>
        <p:nvSpPr>
          <p:cNvPr id="7" name="Rectángulo 6">
            <a:extLst>
              <a:ext uri="{FF2B5EF4-FFF2-40B4-BE49-F238E27FC236}">
                <a16:creationId xmlns:a16="http://schemas.microsoft.com/office/drawing/2014/main" id="{98C88DC7-0851-41D0-AA30-8996B1EEF0C5}"/>
              </a:ext>
            </a:extLst>
          </p:cNvPr>
          <p:cNvSpPr/>
          <p:nvPr/>
        </p:nvSpPr>
        <p:spPr>
          <a:xfrm>
            <a:off x="3029634" y="3615849"/>
            <a:ext cx="4572000" cy="707886"/>
          </a:xfrm>
          <a:prstGeom prst="rect">
            <a:avLst/>
          </a:prstGeom>
        </p:spPr>
        <p:txBody>
          <a:bodyPr>
            <a:spAutoFit/>
          </a:bodyPr>
          <a:lstStyle/>
          <a:p>
            <a:pPr algn="ctr"/>
            <a:r>
              <a:rPr lang="es-ES" sz="2000" dirty="0"/>
              <a:t>SEGUNDO MOVIMIENTO HORIZONTAL MÁS CORTO HACIENDO SCROLL</a:t>
            </a:r>
          </a:p>
        </p:txBody>
      </p:sp>
    </p:spTree>
    <p:extLst>
      <p:ext uri="{BB962C8B-B14F-4D97-AF65-F5344CB8AC3E}">
        <p14:creationId xmlns:p14="http://schemas.microsoft.com/office/powerpoint/2010/main" val="1567594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18AF67-CFFA-43E4-AD4F-30E9605821E8}"/>
              </a:ext>
            </a:extLst>
          </p:cNvPr>
          <p:cNvSpPr>
            <a:spLocks noGrp="1"/>
          </p:cNvSpPr>
          <p:nvPr>
            <p:ph type="title"/>
          </p:nvPr>
        </p:nvSpPr>
        <p:spPr/>
        <p:txBody>
          <a:bodyPr/>
          <a:lstStyle/>
          <a:p>
            <a:r>
              <a:rPr lang="es-ES" dirty="0"/>
              <a:t>Diferenciando UX / UI</a:t>
            </a:r>
          </a:p>
        </p:txBody>
      </p:sp>
      <p:sp>
        <p:nvSpPr>
          <p:cNvPr id="5" name="Rectángulo 4">
            <a:extLst>
              <a:ext uri="{FF2B5EF4-FFF2-40B4-BE49-F238E27FC236}">
                <a16:creationId xmlns:a16="http://schemas.microsoft.com/office/drawing/2014/main" id="{87C6289E-31DE-47E9-9E5E-AFD004455A5E}"/>
              </a:ext>
            </a:extLst>
          </p:cNvPr>
          <p:cNvSpPr/>
          <p:nvPr/>
        </p:nvSpPr>
        <p:spPr>
          <a:xfrm>
            <a:off x="1755058" y="1701573"/>
            <a:ext cx="1843548" cy="2769989"/>
          </a:xfrm>
          <a:prstGeom prst="rect">
            <a:avLst/>
          </a:prstGeom>
        </p:spPr>
        <p:txBody>
          <a:bodyPr wrap="square">
            <a:spAutoFit/>
          </a:bodyPr>
          <a:lstStyle/>
          <a:p>
            <a:r>
              <a:rPr lang="es-ES" sz="2400" dirty="0">
                <a:solidFill>
                  <a:srgbClr val="939598"/>
                </a:solidFill>
                <a:latin typeface="Tahoma" panose="020B0604030504040204" pitchFamily="34" charset="0"/>
              </a:rPr>
              <a:t>DISEÑO</a:t>
            </a:r>
          </a:p>
          <a:p>
            <a:r>
              <a:rPr lang="es-ES" sz="9600" dirty="0">
                <a:solidFill>
                  <a:srgbClr val="9A467F"/>
                </a:solidFill>
                <a:latin typeface="Tahoma" panose="020B0604030504040204" pitchFamily="34" charset="0"/>
              </a:rPr>
              <a:t>UX</a:t>
            </a:r>
          </a:p>
          <a:p>
            <a:pPr marR="73060" algn="ctr"/>
            <a:r>
              <a:rPr lang="es-ES" dirty="0">
                <a:solidFill>
                  <a:srgbClr val="9A467F"/>
                </a:solidFill>
                <a:latin typeface="Tahoma" panose="020B0604030504040204" pitchFamily="34" charset="0"/>
              </a:rPr>
              <a:t>Diseño de </a:t>
            </a:r>
            <a:r>
              <a:rPr lang="es-ES" b="1" dirty="0">
                <a:solidFill>
                  <a:srgbClr val="9A467F"/>
                </a:solidFill>
                <a:latin typeface="Arial" panose="020B0604020202020204" pitchFamily="34" charset="0"/>
              </a:rPr>
              <a:t>experiencia </a:t>
            </a:r>
            <a:r>
              <a:rPr lang="es-ES" dirty="0">
                <a:solidFill>
                  <a:srgbClr val="9A467F"/>
                </a:solidFill>
                <a:latin typeface="Tahoma" panose="020B0604030504040204" pitchFamily="34" charset="0"/>
              </a:rPr>
              <a:t>de usuario</a:t>
            </a:r>
          </a:p>
        </p:txBody>
      </p:sp>
      <p:sp>
        <p:nvSpPr>
          <p:cNvPr id="6" name="Rectángulo 5">
            <a:extLst>
              <a:ext uri="{FF2B5EF4-FFF2-40B4-BE49-F238E27FC236}">
                <a16:creationId xmlns:a16="http://schemas.microsoft.com/office/drawing/2014/main" id="{D7804DF1-5AF7-41FB-BEBF-933722B6D9FA}"/>
              </a:ext>
            </a:extLst>
          </p:cNvPr>
          <p:cNvSpPr/>
          <p:nvPr/>
        </p:nvSpPr>
        <p:spPr>
          <a:xfrm>
            <a:off x="5088195" y="1701573"/>
            <a:ext cx="1991032" cy="2769989"/>
          </a:xfrm>
          <a:prstGeom prst="rect">
            <a:avLst/>
          </a:prstGeom>
        </p:spPr>
        <p:txBody>
          <a:bodyPr wrap="square">
            <a:spAutoFit/>
          </a:bodyPr>
          <a:lstStyle/>
          <a:p>
            <a:r>
              <a:rPr lang="es-ES" sz="2400" dirty="0">
                <a:solidFill>
                  <a:srgbClr val="939598"/>
                </a:solidFill>
                <a:latin typeface="Tahoma" panose="020B0604030504040204" pitchFamily="34" charset="0"/>
              </a:rPr>
              <a:t>DISEÑO</a:t>
            </a:r>
          </a:p>
          <a:p>
            <a:r>
              <a:rPr lang="es-ES" sz="9600" dirty="0">
                <a:solidFill>
                  <a:srgbClr val="5F9E00"/>
                </a:solidFill>
                <a:latin typeface="Tahoma" panose="020B0604030504040204" pitchFamily="34" charset="0"/>
              </a:rPr>
              <a:t>UI</a:t>
            </a:r>
          </a:p>
          <a:p>
            <a:pPr marR="9760" algn="ctr"/>
            <a:r>
              <a:rPr lang="es-ES" dirty="0">
                <a:solidFill>
                  <a:srgbClr val="5F9E00"/>
                </a:solidFill>
                <a:latin typeface="Tahoma" panose="020B0604030504040204" pitchFamily="34" charset="0"/>
              </a:rPr>
              <a:t>Diseño de </a:t>
            </a:r>
            <a:r>
              <a:rPr lang="es-ES" b="1" dirty="0">
                <a:solidFill>
                  <a:srgbClr val="5F9E00"/>
                </a:solidFill>
                <a:latin typeface="Arial" panose="020B0604020202020204" pitchFamily="34" charset="0"/>
              </a:rPr>
              <a:t>interfaces </a:t>
            </a:r>
            <a:r>
              <a:rPr lang="es-ES" dirty="0">
                <a:solidFill>
                  <a:srgbClr val="5F9E00"/>
                </a:solidFill>
                <a:latin typeface="Tahoma" panose="020B0604030504040204" pitchFamily="34" charset="0"/>
              </a:rPr>
              <a:t>de usuario</a:t>
            </a:r>
          </a:p>
        </p:txBody>
      </p:sp>
      <p:sp>
        <p:nvSpPr>
          <p:cNvPr id="7" name="Rectángulo 6">
            <a:extLst>
              <a:ext uri="{FF2B5EF4-FFF2-40B4-BE49-F238E27FC236}">
                <a16:creationId xmlns:a16="http://schemas.microsoft.com/office/drawing/2014/main" id="{9E99F033-D38F-4771-BF29-6267CF7A071B}"/>
              </a:ext>
            </a:extLst>
          </p:cNvPr>
          <p:cNvSpPr/>
          <p:nvPr/>
        </p:nvSpPr>
        <p:spPr>
          <a:xfrm>
            <a:off x="1755058" y="5169834"/>
            <a:ext cx="1976283" cy="923330"/>
          </a:xfrm>
          <a:prstGeom prst="rect">
            <a:avLst/>
          </a:prstGeom>
        </p:spPr>
        <p:txBody>
          <a:bodyPr wrap="square">
            <a:spAutoFit/>
          </a:bodyPr>
          <a:lstStyle/>
          <a:p>
            <a:r>
              <a:rPr lang="es-ES" dirty="0"/>
              <a:t>Lo que nos hace sentir al usar una web o app</a:t>
            </a:r>
          </a:p>
        </p:txBody>
      </p:sp>
      <p:sp>
        <p:nvSpPr>
          <p:cNvPr id="8" name="Rectángulo 7">
            <a:extLst>
              <a:ext uri="{FF2B5EF4-FFF2-40B4-BE49-F238E27FC236}">
                <a16:creationId xmlns:a16="http://schemas.microsoft.com/office/drawing/2014/main" id="{A0911C9F-5704-410A-8D04-82D0D4641082}"/>
              </a:ext>
            </a:extLst>
          </p:cNvPr>
          <p:cNvSpPr/>
          <p:nvPr/>
        </p:nvSpPr>
        <p:spPr>
          <a:xfrm>
            <a:off x="5088195" y="5156427"/>
            <a:ext cx="2241755" cy="923330"/>
          </a:xfrm>
          <a:prstGeom prst="rect">
            <a:avLst/>
          </a:prstGeom>
        </p:spPr>
        <p:txBody>
          <a:bodyPr wrap="square">
            <a:spAutoFit/>
          </a:bodyPr>
          <a:lstStyle/>
          <a:p>
            <a:r>
              <a:rPr lang="es-ES" dirty="0"/>
              <a:t>Lo que vemos: con lo que interactuamos directamente</a:t>
            </a:r>
          </a:p>
        </p:txBody>
      </p:sp>
    </p:spTree>
    <p:extLst>
      <p:ext uri="{BB962C8B-B14F-4D97-AF65-F5344CB8AC3E}">
        <p14:creationId xmlns:p14="http://schemas.microsoft.com/office/powerpoint/2010/main" val="2404780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E3FA68-BBD3-4B98-9A12-2DFC47DCCA4D}"/>
              </a:ext>
            </a:extLst>
          </p:cNvPr>
          <p:cNvSpPr>
            <a:spLocks noGrp="1"/>
          </p:cNvSpPr>
          <p:nvPr>
            <p:ph type="title"/>
          </p:nvPr>
        </p:nvSpPr>
        <p:spPr/>
        <p:txBody>
          <a:bodyPr/>
          <a:lstStyle/>
          <a:p>
            <a:r>
              <a:rPr lang="es-ES" dirty="0"/>
              <a:t>Lectura y usabilidad</a:t>
            </a:r>
          </a:p>
        </p:txBody>
      </p:sp>
      <p:sp>
        <p:nvSpPr>
          <p:cNvPr id="6" name="Marcador de contenido 5">
            <a:extLst>
              <a:ext uri="{FF2B5EF4-FFF2-40B4-BE49-F238E27FC236}">
                <a16:creationId xmlns:a16="http://schemas.microsoft.com/office/drawing/2014/main" id="{F1B4B4A9-CC24-4983-87CC-E3DC2C1585E7}"/>
              </a:ext>
            </a:extLst>
          </p:cNvPr>
          <p:cNvSpPr>
            <a:spLocks noGrp="1"/>
          </p:cNvSpPr>
          <p:nvPr>
            <p:ph idx="1"/>
          </p:nvPr>
        </p:nvSpPr>
        <p:spPr>
          <a:xfrm>
            <a:off x="628650" y="1520825"/>
            <a:ext cx="7380817" cy="4351338"/>
          </a:xfrm>
        </p:spPr>
        <p:txBody>
          <a:bodyPr>
            <a:normAutofit/>
          </a:bodyPr>
          <a:lstStyle/>
          <a:p>
            <a:r>
              <a:rPr lang="es-ES" dirty="0"/>
              <a:t>No se realiza una lectura exhaustiva, sino que se hace una lectura superficial tratando de encontrar lo que viene buscando el usuario</a:t>
            </a:r>
          </a:p>
          <a:p>
            <a:endParaRPr lang="es-ES" dirty="0"/>
          </a:p>
          <a:p>
            <a:r>
              <a:rPr lang="es-ES" dirty="0"/>
              <a:t>Los dos primeros párrafos deben indicar la información más importante</a:t>
            </a:r>
          </a:p>
          <a:p>
            <a:endParaRPr lang="es-ES" dirty="0"/>
          </a:p>
          <a:p>
            <a:r>
              <a:rPr lang="es-ES" dirty="0"/>
              <a:t>Utilizar Títulos, subtítulos, párrafos y viñetas con las palabras que buscarán TUS usuarios</a:t>
            </a:r>
          </a:p>
          <a:p>
            <a:endParaRPr lang="es-ES" dirty="0"/>
          </a:p>
          <a:p>
            <a:endParaRPr lang="es-ES" dirty="0"/>
          </a:p>
        </p:txBody>
      </p:sp>
    </p:spTree>
    <p:extLst>
      <p:ext uri="{BB962C8B-B14F-4D97-AF65-F5344CB8AC3E}">
        <p14:creationId xmlns:p14="http://schemas.microsoft.com/office/powerpoint/2010/main" val="20416415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Calidad de servicio y usabilidad</a:t>
            </a:r>
          </a:p>
        </p:txBody>
      </p:sp>
      <p:sp>
        <p:nvSpPr>
          <p:cNvPr id="3" name="Marcador de contenido 2"/>
          <p:cNvSpPr>
            <a:spLocks noGrp="1"/>
          </p:cNvSpPr>
          <p:nvPr>
            <p:ph idx="4294967295"/>
          </p:nvPr>
        </p:nvSpPr>
        <p:spPr>
          <a:xfrm>
            <a:off x="729456" y="1842573"/>
            <a:ext cx="7685087" cy="3433762"/>
          </a:xfrm>
        </p:spPr>
        <p:txBody>
          <a:bodyPr>
            <a:normAutofit/>
          </a:bodyPr>
          <a:lstStyle/>
          <a:p>
            <a:pPr lvl="0"/>
            <a:r>
              <a:rPr lang="es-ES" sz="2400" b="1" dirty="0"/>
              <a:t>Usabilidad.</a:t>
            </a:r>
            <a:r>
              <a:rPr lang="es-ES" sz="2400" dirty="0"/>
              <a:t> Establece las condiciones que maximizan la efectividad, eficiencia y satisfacción con que un usuario utiliza un sitio web.</a:t>
            </a:r>
          </a:p>
          <a:p>
            <a:endParaRPr lang="es-ES" sz="2400" dirty="0"/>
          </a:p>
          <a:p>
            <a:r>
              <a:rPr lang="es-ES" sz="2400" b="1" dirty="0"/>
              <a:t>Accesibilidad.</a:t>
            </a:r>
            <a:r>
              <a:rPr lang="es-ES" sz="2400" dirty="0"/>
              <a:t> Posibilidad de que un sitio Web pueda ser visitado y utilizado de forma satisfactoria por el mayor número posible de personas, independientemente de las limitaciones personales que tengan o de las derivadas de su entorno</a:t>
            </a:r>
          </a:p>
        </p:txBody>
      </p:sp>
    </p:spTree>
    <p:extLst>
      <p:ext uri="{BB962C8B-B14F-4D97-AF65-F5344CB8AC3E}">
        <p14:creationId xmlns:p14="http://schemas.microsoft.com/office/powerpoint/2010/main" val="3605100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Usabilidad v. UX</a:t>
            </a:r>
          </a:p>
        </p:txBody>
      </p:sp>
      <p:sp>
        <p:nvSpPr>
          <p:cNvPr id="3" name="Marcador de contenido 2"/>
          <p:cNvSpPr>
            <a:spLocks noGrp="1"/>
          </p:cNvSpPr>
          <p:nvPr>
            <p:ph idx="4294967295"/>
          </p:nvPr>
        </p:nvSpPr>
        <p:spPr>
          <a:xfrm>
            <a:off x="1216025" y="1894513"/>
            <a:ext cx="6711950" cy="1363917"/>
          </a:xfrm>
        </p:spPr>
        <p:txBody>
          <a:bodyPr>
            <a:noAutofit/>
          </a:bodyPr>
          <a:lstStyle/>
          <a:p>
            <a:r>
              <a:rPr lang="es-ES" sz="2000" dirty="0"/>
              <a:t>Cuando por usabilidad, además de eficacia y eficiencia, tenemos en cuenta la satisfacción del usuario</a:t>
            </a:r>
          </a:p>
          <a:p>
            <a:r>
              <a:rPr lang="es-ES" sz="2000" dirty="0"/>
              <a:t>Si por “usabilidad”, además  de actividades de evaluación, incluimos las de análisis o diseño</a:t>
            </a:r>
          </a:p>
        </p:txBody>
      </p:sp>
      <p:sp>
        <p:nvSpPr>
          <p:cNvPr id="5" name="CuadroTexto 4"/>
          <p:cNvSpPr txBox="1"/>
          <p:nvPr/>
        </p:nvSpPr>
        <p:spPr>
          <a:xfrm>
            <a:off x="972936" y="1374494"/>
            <a:ext cx="6289542" cy="369332"/>
          </a:xfrm>
          <a:prstGeom prst="rect">
            <a:avLst/>
          </a:prstGeom>
          <a:noFill/>
        </p:spPr>
        <p:txBody>
          <a:bodyPr wrap="none" rtlCol="0">
            <a:spAutoFit/>
          </a:bodyPr>
          <a:lstStyle/>
          <a:p>
            <a:r>
              <a:rPr lang="es-ES" dirty="0"/>
              <a:t>La </a:t>
            </a:r>
            <a:r>
              <a:rPr lang="es-ES" b="1" dirty="0"/>
              <a:t>experiencia de usuario </a:t>
            </a:r>
            <a:r>
              <a:rPr lang="es-ES" dirty="0"/>
              <a:t>se aproxima al concepto de usabilidad:</a:t>
            </a:r>
          </a:p>
        </p:txBody>
      </p:sp>
      <p:pic>
        <p:nvPicPr>
          <p:cNvPr id="11" name="Picture 2" descr="https://is0.4sqi.net/pix/v3GsrWacuIg0iZtVWI7oFVQAh6U7UMKBUKnmvUxNQPU.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26778" y="4546071"/>
            <a:ext cx="2400267"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ork.chron.com/DM-Resize/photos.demandstudios.com/getty/article/110/252/78454423.jpg?w=600&amp;h=600&amp;keep_ratio=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02662" y="4762095"/>
            <a:ext cx="2376264" cy="15841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1147567" y="3536950"/>
            <a:ext cx="2137122" cy="646331"/>
          </a:xfrm>
          <a:prstGeom prst="rect">
            <a:avLst/>
          </a:prstGeom>
        </p:spPr>
        <p:txBody>
          <a:bodyPr wrap="square">
            <a:spAutoFit/>
          </a:bodyPr>
          <a:lstStyle/>
          <a:p>
            <a:r>
              <a:rPr lang="es-ES_tradnl" b="1" dirty="0"/>
              <a:t>Usabilidad</a:t>
            </a:r>
            <a:br>
              <a:rPr lang="es-ES_tradnl" dirty="0"/>
            </a:br>
            <a:r>
              <a:rPr lang="es-ES_tradnl" dirty="0"/>
              <a:t>Que sea fácil de usar</a:t>
            </a:r>
          </a:p>
        </p:txBody>
      </p:sp>
      <p:sp>
        <p:nvSpPr>
          <p:cNvPr id="14" name="Rectángulo 13"/>
          <p:cNvSpPr/>
          <p:nvPr/>
        </p:nvSpPr>
        <p:spPr>
          <a:xfrm>
            <a:off x="4038751" y="3536950"/>
            <a:ext cx="2896835" cy="1477328"/>
          </a:xfrm>
          <a:prstGeom prst="rect">
            <a:avLst/>
          </a:prstGeom>
        </p:spPr>
        <p:txBody>
          <a:bodyPr wrap="square">
            <a:spAutoFit/>
          </a:bodyPr>
          <a:lstStyle/>
          <a:p>
            <a:r>
              <a:rPr lang="es-ES_tradnl" b="1" dirty="0"/>
              <a:t>UX (</a:t>
            </a:r>
            <a:r>
              <a:rPr lang="es-ES_tradnl" b="1" dirty="0" err="1"/>
              <a:t>User</a:t>
            </a:r>
            <a:r>
              <a:rPr lang="es-ES_tradnl" b="1" dirty="0"/>
              <a:t> </a:t>
            </a:r>
            <a:r>
              <a:rPr lang="es-ES_tradnl" b="1" dirty="0" err="1"/>
              <a:t>eXperience</a:t>
            </a:r>
            <a:r>
              <a:rPr lang="es-ES_tradnl" b="1" dirty="0"/>
              <a:t>)</a:t>
            </a:r>
            <a:br>
              <a:rPr lang="es-ES_tradnl" b="1" dirty="0"/>
            </a:br>
            <a:r>
              <a:rPr lang="es-ES_tradnl" dirty="0"/>
              <a:t>Que el usuario tenga una experiencia satisfactoria</a:t>
            </a:r>
            <a:br>
              <a:rPr lang="es-ES_tradnl" dirty="0"/>
            </a:br>
            <a:r>
              <a:rPr lang="es-ES_tradnl" dirty="0"/>
              <a:t>(suele conseguirse haciendo que sea usable)</a:t>
            </a:r>
          </a:p>
        </p:txBody>
      </p:sp>
    </p:spTree>
    <p:extLst>
      <p:ext uri="{BB962C8B-B14F-4D97-AF65-F5344CB8AC3E}">
        <p14:creationId xmlns:p14="http://schemas.microsoft.com/office/powerpoint/2010/main" val="22573016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a:t>Comparando también accesibilidad</a:t>
            </a:r>
          </a:p>
        </p:txBody>
      </p:sp>
      <p:sp>
        <p:nvSpPr>
          <p:cNvPr id="5" name="2 Marcador de contenido"/>
          <p:cNvSpPr txBox="1">
            <a:spLocks/>
          </p:cNvSpPr>
          <p:nvPr/>
        </p:nvSpPr>
        <p:spPr>
          <a:xfrm>
            <a:off x="608142" y="2276873"/>
            <a:ext cx="4770043" cy="1504296"/>
          </a:xfrm>
          <a:prstGeom prst="rect">
            <a:avLst/>
          </a:prstGeom>
        </p:spPr>
        <p:txBody>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s-ES_tradnl" dirty="0"/>
          </a:p>
        </p:txBody>
      </p:sp>
      <p:pic>
        <p:nvPicPr>
          <p:cNvPr id="6" name="Picture 2" descr="https://is0.4sqi.net/pix/v3GsrWacuIg0iZtVWI7oFVQAh6U7UMKBUKnmvUxNQPU.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06858" y="1565809"/>
            <a:ext cx="2400267" cy="1800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ork.chron.com/DM-Resize/photos.demandstudios.com/getty/article/110/252/78454423.jpg?w=600&amp;h=600&amp;keep_ratio=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90841" y="3129226"/>
            <a:ext cx="2376264" cy="1584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www.japan-accessible.com/enjoy/restaurant.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34513" y="4527264"/>
            <a:ext cx="2376264" cy="178219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92797" y="1885537"/>
            <a:ext cx="4572000" cy="646331"/>
          </a:xfrm>
          <a:prstGeom prst="rect">
            <a:avLst/>
          </a:prstGeom>
        </p:spPr>
        <p:txBody>
          <a:bodyPr>
            <a:spAutoFit/>
          </a:bodyPr>
          <a:lstStyle/>
          <a:p>
            <a:r>
              <a:rPr lang="es-ES_tradnl" b="1" dirty="0"/>
              <a:t>Usabilidad</a:t>
            </a:r>
            <a:br>
              <a:rPr lang="es-ES_tradnl" dirty="0"/>
            </a:br>
            <a:r>
              <a:rPr lang="es-ES_tradnl" dirty="0"/>
              <a:t>Que sea fácil de usar</a:t>
            </a:r>
          </a:p>
        </p:txBody>
      </p:sp>
      <p:sp>
        <p:nvSpPr>
          <p:cNvPr id="3" name="Rectángulo 2"/>
          <p:cNvSpPr/>
          <p:nvPr/>
        </p:nvSpPr>
        <p:spPr>
          <a:xfrm>
            <a:off x="806184" y="3205275"/>
            <a:ext cx="4914061" cy="923330"/>
          </a:xfrm>
          <a:prstGeom prst="rect">
            <a:avLst/>
          </a:prstGeom>
        </p:spPr>
        <p:txBody>
          <a:bodyPr wrap="square">
            <a:spAutoFit/>
          </a:bodyPr>
          <a:lstStyle/>
          <a:p>
            <a:r>
              <a:rPr lang="es-ES_tradnl" b="1" dirty="0"/>
              <a:t>UX (</a:t>
            </a:r>
            <a:r>
              <a:rPr lang="es-ES_tradnl" b="1" dirty="0" err="1"/>
              <a:t>User</a:t>
            </a:r>
            <a:r>
              <a:rPr lang="es-ES_tradnl" b="1" dirty="0"/>
              <a:t> </a:t>
            </a:r>
            <a:r>
              <a:rPr lang="es-ES_tradnl" b="1" dirty="0" err="1"/>
              <a:t>eXperience</a:t>
            </a:r>
            <a:r>
              <a:rPr lang="es-ES_tradnl" b="1" dirty="0"/>
              <a:t>)</a:t>
            </a:r>
            <a:br>
              <a:rPr lang="es-ES_tradnl" b="1" dirty="0"/>
            </a:br>
            <a:r>
              <a:rPr lang="es-ES_tradnl" dirty="0"/>
              <a:t>Que el usuario tenga una experiencia satisfactoria</a:t>
            </a:r>
            <a:br>
              <a:rPr lang="es-ES_tradnl" dirty="0"/>
            </a:br>
            <a:r>
              <a:rPr lang="es-ES_tradnl" dirty="0"/>
              <a:t>(suele conseguirse haciendo que sea usable)</a:t>
            </a:r>
          </a:p>
        </p:txBody>
      </p:sp>
      <p:sp>
        <p:nvSpPr>
          <p:cNvPr id="9" name="Rectángulo 8"/>
          <p:cNvSpPr/>
          <p:nvPr/>
        </p:nvSpPr>
        <p:spPr>
          <a:xfrm>
            <a:off x="806185" y="4904018"/>
            <a:ext cx="4572000" cy="923330"/>
          </a:xfrm>
          <a:prstGeom prst="rect">
            <a:avLst/>
          </a:prstGeom>
        </p:spPr>
        <p:txBody>
          <a:bodyPr>
            <a:spAutoFit/>
          </a:bodyPr>
          <a:lstStyle/>
          <a:p>
            <a:r>
              <a:rPr lang="es-ES_tradnl" b="1" dirty="0"/>
              <a:t>Accesibilidad</a:t>
            </a:r>
            <a:br>
              <a:rPr lang="es-ES_tradnl" dirty="0"/>
            </a:br>
            <a:r>
              <a:rPr lang="es-ES_tradnl" dirty="0"/>
              <a:t>Que el usuario pueda usarlo</a:t>
            </a:r>
            <a:br>
              <a:rPr lang="es-ES_tradnl" dirty="0"/>
            </a:br>
            <a:r>
              <a:rPr lang="es-ES_tradnl" dirty="0"/>
              <a:t>(nos solemos referir a situaciones “especiales”)</a:t>
            </a:r>
          </a:p>
        </p:txBody>
      </p:sp>
    </p:spTree>
    <p:extLst>
      <p:ext uri="{BB962C8B-B14F-4D97-AF65-F5344CB8AC3E}">
        <p14:creationId xmlns:p14="http://schemas.microsoft.com/office/powerpoint/2010/main" val="2574567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83CC31-F1DC-4D09-BD0E-3FB3C7775E37}"/>
              </a:ext>
            </a:extLst>
          </p:cNvPr>
          <p:cNvSpPr>
            <a:spLocks noGrp="1"/>
          </p:cNvSpPr>
          <p:nvPr>
            <p:ph type="title"/>
          </p:nvPr>
        </p:nvSpPr>
        <p:spPr/>
        <p:txBody>
          <a:bodyPr/>
          <a:lstStyle/>
          <a:p>
            <a:r>
              <a:rPr lang="es-ES" dirty="0"/>
              <a:t>Medidas de la usabilidad</a:t>
            </a:r>
          </a:p>
        </p:txBody>
      </p:sp>
      <p:sp>
        <p:nvSpPr>
          <p:cNvPr id="3" name="Marcador de contenido 2">
            <a:extLst>
              <a:ext uri="{FF2B5EF4-FFF2-40B4-BE49-F238E27FC236}">
                <a16:creationId xmlns:a16="http://schemas.microsoft.com/office/drawing/2014/main" id="{84DC41BA-2283-4DAA-882D-37BE4F026D03}"/>
              </a:ext>
            </a:extLst>
          </p:cNvPr>
          <p:cNvSpPr>
            <a:spLocks noGrp="1"/>
          </p:cNvSpPr>
          <p:nvPr>
            <p:ph idx="1"/>
          </p:nvPr>
        </p:nvSpPr>
        <p:spPr/>
        <p:txBody>
          <a:bodyPr/>
          <a:lstStyle/>
          <a:p>
            <a:r>
              <a:rPr lang="es-ES" dirty="0"/>
              <a:t>Test con usuarios (</a:t>
            </a:r>
            <a:r>
              <a:rPr lang="es-ES" dirty="0" err="1"/>
              <a:t>User</a:t>
            </a:r>
            <a:r>
              <a:rPr lang="es-ES" dirty="0"/>
              <a:t> </a:t>
            </a:r>
            <a:r>
              <a:rPr lang="es-ES" dirty="0" err="1"/>
              <a:t>testing</a:t>
            </a:r>
            <a:r>
              <a:rPr lang="es-ES" dirty="0"/>
              <a:t>).</a:t>
            </a:r>
          </a:p>
          <a:p>
            <a:endParaRPr lang="es-ES" dirty="0"/>
          </a:p>
          <a:p>
            <a:r>
              <a:rPr lang="es-ES" dirty="0"/>
              <a:t>Pruebas de </a:t>
            </a:r>
            <a:r>
              <a:rPr lang="es-ES" dirty="0" err="1"/>
              <a:t>Eye</a:t>
            </a:r>
            <a:r>
              <a:rPr lang="es-ES" dirty="0"/>
              <a:t> tracking . </a:t>
            </a:r>
          </a:p>
          <a:p>
            <a:endParaRPr lang="es-ES" dirty="0"/>
          </a:p>
          <a:p>
            <a:r>
              <a:rPr lang="es-ES" dirty="0"/>
              <a:t>Test de Evaluación Heurística.</a:t>
            </a:r>
          </a:p>
        </p:txBody>
      </p:sp>
    </p:spTree>
    <p:extLst>
      <p:ext uri="{BB962C8B-B14F-4D97-AF65-F5344CB8AC3E}">
        <p14:creationId xmlns:p14="http://schemas.microsoft.com/office/powerpoint/2010/main" val="3542797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8DECDD-012D-4B9E-A356-43A1CA5A3A3D}"/>
              </a:ext>
            </a:extLst>
          </p:cNvPr>
          <p:cNvSpPr>
            <a:spLocks noGrp="1"/>
          </p:cNvSpPr>
          <p:nvPr>
            <p:ph type="title"/>
          </p:nvPr>
        </p:nvSpPr>
        <p:spPr/>
        <p:txBody>
          <a:bodyPr/>
          <a:lstStyle/>
          <a:p>
            <a:r>
              <a:rPr lang="es-ES" dirty="0"/>
              <a:t>Test con usuarios </a:t>
            </a:r>
          </a:p>
        </p:txBody>
      </p:sp>
      <p:sp>
        <p:nvSpPr>
          <p:cNvPr id="3" name="Rectángulo 2">
            <a:extLst>
              <a:ext uri="{FF2B5EF4-FFF2-40B4-BE49-F238E27FC236}">
                <a16:creationId xmlns:a16="http://schemas.microsoft.com/office/drawing/2014/main" id="{A05C79C9-6601-4333-8197-D1C8FC643890}"/>
              </a:ext>
            </a:extLst>
          </p:cNvPr>
          <p:cNvSpPr/>
          <p:nvPr/>
        </p:nvSpPr>
        <p:spPr>
          <a:xfrm>
            <a:off x="628650" y="1376541"/>
            <a:ext cx="7600950" cy="3785652"/>
          </a:xfrm>
          <a:prstGeom prst="rect">
            <a:avLst/>
          </a:prstGeom>
        </p:spPr>
        <p:txBody>
          <a:bodyPr wrap="square">
            <a:spAutoFit/>
          </a:bodyPr>
          <a:lstStyle/>
          <a:p>
            <a:r>
              <a:rPr lang="es-ES" sz="2000" dirty="0"/>
              <a:t>Como su nombre indica consisten en pruebas con </a:t>
            </a:r>
            <a:r>
              <a:rPr lang="es-ES" sz="2000" b="1" dirty="0"/>
              <a:t>usuarios reales </a:t>
            </a:r>
            <a:r>
              <a:rPr lang="es-ES" sz="2000" dirty="0"/>
              <a:t>a los cuales se les monitoriza de diferentes maneras para obtener una serie de datos los cuales no van a permitir descubrir puntos de fricción en el diseño de nuestra interfaz.</a:t>
            </a:r>
          </a:p>
          <a:p>
            <a:endParaRPr lang="es-ES" sz="2000" dirty="0"/>
          </a:p>
          <a:p>
            <a:r>
              <a:rPr lang="es-ES" sz="2000" dirty="0"/>
              <a:t>La </a:t>
            </a:r>
            <a:r>
              <a:rPr lang="es-ES" sz="2000" b="1" dirty="0"/>
              <a:t>muestra</a:t>
            </a:r>
            <a:r>
              <a:rPr lang="es-ES" sz="2000" dirty="0"/>
              <a:t> de usuarios pueden estar seleccionada en función del target que se persigue (edad, sexo, nivel de estudios) para que los resultados sean más eficientes.</a:t>
            </a:r>
          </a:p>
          <a:p>
            <a:endParaRPr lang="es-ES" sz="2000" dirty="0"/>
          </a:p>
          <a:p>
            <a:r>
              <a:rPr lang="es-ES" sz="2000" dirty="0"/>
              <a:t>El </a:t>
            </a:r>
            <a:r>
              <a:rPr lang="es-ES" sz="2000" b="1" dirty="0"/>
              <a:t>momento</a:t>
            </a:r>
            <a:r>
              <a:rPr lang="es-ES" sz="2000" dirty="0"/>
              <a:t> de las pruebas debe ser siempre lo antes posible, siendo aconsejable comenzar a testear en la fase de prototipado.</a:t>
            </a:r>
          </a:p>
          <a:p>
            <a:r>
              <a:rPr lang="es-ES" sz="2000" dirty="0"/>
              <a:t>Así evitamos que los costes de rediseño aumenten en el futuro.</a:t>
            </a:r>
          </a:p>
        </p:txBody>
      </p:sp>
    </p:spTree>
    <p:extLst>
      <p:ext uri="{BB962C8B-B14F-4D97-AF65-F5344CB8AC3E}">
        <p14:creationId xmlns:p14="http://schemas.microsoft.com/office/powerpoint/2010/main" val="1527796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8DECDD-012D-4B9E-A356-43A1CA5A3A3D}"/>
              </a:ext>
            </a:extLst>
          </p:cNvPr>
          <p:cNvSpPr>
            <a:spLocks noGrp="1"/>
          </p:cNvSpPr>
          <p:nvPr>
            <p:ph type="title"/>
          </p:nvPr>
        </p:nvSpPr>
        <p:spPr/>
        <p:txBody>
          <a:bodyPr/>
          <a:lstStyle/>
          <a:p>
            <a:r>
              <a:rPr lang="es-ES" dirty="0"/>
              <a:t>Test con usuarios. Las pruebas</a:t>
            </a:r>
          </a:p>
        </p:txBody>
      </p:sp>
      <p:sp>
        <p:nvSpPr>
          <p:cNvPr id="3" name="Rectángulo 2">
            <a:extLst>
              <a:ext uri="{FF2B5EF4-FFF2-40B4-BE49-F238E27FC236}">
                <a16:creationId xmlns:a16="http://schemas.microsoft.com/office/drawing/2014/main" id="{A05C79C9-6601-4333-8197-D1C8FC643890}"/>
              </a:ext>
            </a:extLst>
          </p:cNvPr>
          <p:cNvSpPr/>
          <p:nvPr/>
        </p:nvSpPr>
        <p:spPr>
          <a:xfrm>
            <a:off x="628650" y="2086225"/>
            <a:ext cx="7600950" cy="2246769"/>
          </a:xfrm>
          <a:prstGeom prst="rect">
            <a:avLst/>
          </a:prstGeom>
        </p:spPr>
        <p:txBody>
          <a:bodyPr wrap="square">
            <a:spAutoFit/>
          </a:bodyPr>
          <a:lstStyle/>
          <a:p>
            <a:r>
              <a:rPr lang="es-ES" sz="2000" dirty="0"/>
              <a:t>Estas pruebas pueden realizarse </a:t>
            </a:r>
            <a:r>
              <a:rPr lang="es-ES" sz="2000" b="1" dirty="0"/>
              <a:t>de forma </a:t>
            </a:r>
            <a:r>
              <a:rPr lang="es-ES" sz="2000" b="1" dirty="0" err="1"/>
              <a:t>preesencial</a:t>
            </a:r>
            <a:r>
              <a:rPr lang="es-ES" sz="2000" dirty="0"/>
              <a:t>, invitando al grupo de usuarios y monitorizando su comportamiento frente a una tarea propuesta (“ comprar un producto del catálogo “, “ buscar determinada información “).</a:t>
            </a:r>
          </a:p>
          <a:p>
            <a:endParaRPr lang="es-ES" sz="2000" dirty="0"/>
          </a:p>
          <a:p>
            <a:r>
              <a:rPr lang="es-ES" sz="2000" dirty="0"/>
              <a:t>De igual manera, existen </a:t>
            </a:r>
            <a:r>
              <a:rPr lang="es-ES" sz="2000" b="1" dirty="0"/>
              <a:t>herramientas online</a:t>
            </a:r>
            <a:r>
              <a:rPr lang="es-ES" sz="2000" dirty="0"/>
              <a:t>, la mayoría de pago, que permiten monitorizar el comportamiento de nuestros usuarios. </a:t>
            </a:r>
          </a:p>
        </p:txBody>
      </p:sp>
    </p:spTree>
    <p:extLst>
      <p:ext uri="{BB962C8B-B14F-4D97-AF65-F5344CB8AC3E}">
        <p14:creationId xmlns:p14="http://schemas.microsoft.com/office/powerpoint/2010/main" val="5750110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20B14-67D5-4DDF-A084-FCE36356C7E9}"/>
              </a:ext>
            </a:extLst>
          </p:cNvPr>
          <p:cNvSpPr>
            <a:spLocks noGrp="1"/>
          </p:cNvSpPr>
          <p:nvPr>
            <p:ph type="title"/>
          </p:nvPr>
        </p:nvSpPr>
        <p:spPr/>
        <p:txBody>
          <a:bodyPr/>
          <a:lstStyle/>
          <a:p>
            <a:r>
              <a:rPr lang="es-ES" dirty="0"/>
              <a:t>Herramientas de </a:t>
            </a:r>
            <a:r>
              <a:rPr lang="es-ES" dirty="0" err="1"/>
              <a:t>testing</a:t>
            </a:r>
            <a:endParaRPr lang="es-ES" dirty="0"/>
          </a:p>
        </p:txBody>
      </p:sp>
      <p:pic>
        <p:nvPicPr>
          <p:cNvPr id="3" name="Imagen 2">
            <a:extLst>
              <a:ext uri="{FF2B5EF4-FFF2-40B4-BE49-F238E27FC236}">
                <a16:creationId xmlns:a16="http://schemas.microsoft.com/office/drawing/2014/main" id="{1BFB0C8A-8190-429A-B2DB-9525012356D6}"/>
              </a:ext>
            </a:extLst>
          </p:cNvPr>
          <p:cNvPicPr>
            <a:picLocks noChangeAspect="1"/>
          </p:cNvPicPr>
          <p:nvPr/>
        </p:nvPicPr>
        <p:blipFill>
          <a:blip r:embed="rId2"/>
          <a:stretch>
            <a:fillRect/>
          </a:stretch>
        </p:blipFill>
        <p:spPr>
          <a:xfrm>
            <a:off x="3009835" y="1274166"/>
            <a:ext cx="5499230" cy="2788170"/>
          </a:xfrm>
          <a:prstGeom prst="rect">
            <a:avLst/>
          </a:prstGeom>
        </p:spPr>
      </p:pic>
      <p:pic>
        <p:nvPicPr>
          <p:cNvPr id="4" name="Imagen 3">
            <a:extLst>
              <a:ext uri="{FF2B5EF4-FFF2-40B4-BE49-F238E27FC236}">
                <a16:creationId xmlns:a16="http://schemas.microsoft.com/office/drawing/2014/main" id="{9AFE2956-E5C7-4D0D-A637-874358F1DD14}"/>
              </a:ext>
            </a:extLst>
          </p:cNvPr>
          <p:cNvPicPr>
            <a:picLocks noChangeAspect="1"/>
          </p:cNvPicPr>
          <p:nvPr/>
        </p:nvPicPr>
        <p:blipFill>
          <a:blip r:embed="rId3"/>
          <a:stretch>
            <a:fillRect/>
          </a:stretch>
        </p:blipFill>
        <p:spPr>
          <a:xfrm>
            <a:off x="851251" y="3429000"/>
            <a:ext cx="5499229" cy="2788170"/>
          </a:xfrm>
          <a:prstGeom prst="rect">
            <a:avLst/>
          </a:prstGeom>
        </p:spPr>
      </p:pic>
      <p:sp>
        <p:nvSpPr>
          <p:cNvPr id="5" name="Rectángulo 4">
            <a:extLst>
              <a:ext uri="{FF2B5EF4-FFF2-40B4-BE49-F238E27FC236}">
                <a16:creationId xmlns:a16="http://schemas.microsoft.com/office/drawing/2014/main" id="{1FFA329E-E3FC-4983-9246-C0A75C8128C6}"/>
              </a:ext>
            </a:extLst>
          </p:cNvPr>
          <p:cNvSpPr/>
          <p:nvPr/>
        </p:nvSpPr>
        <p:spPr>
          <a:xfrm>
            <a:off x="1044550" y="2102167"/>
            <a:ext cx="2370905" cy="369332"/>
          </a:xfrm>
          <a:prstGeom prst="rect">
            <a:avLst/>
          </a:prstGeom>
        </p:spPr>
        <p:txBody>
          <a:bodyPr wrap="none">
            <a:spAutoFit/>
          </a:bodyPr>
          <a:lstStyle/>
          <a:p>
            <a:r>
              <a:rPr lang="es-ES" dirty="0">
                <a:hlinkClick r:id="rId4"/>
              </a:rPr>
              <a:t>https://userecho.com/</a:t>
            </a:r>
            <a:endParaRPr lang="es-ES" dirty="0"/>
          </a:p>
        </p:txBody>
      </p:sp>
      <p:sp>
        <p:nvSpPr>
          <p:cNvPr id="6" name="Rectángulo 5">
            <a:extLst>
              <a:ext uri="{FF2B5EF4-FFF2-40B4-BE49-F238E27FC236}">
                <a16:creationId xmlns:a16="http://schemas.microsoft.com/office/drawing/2014/main" id="{690E99DB-0E36-4147-BB19-AB5CACEB7EE7}"/>
              </a:ext>
            </a:extLst>
          </p:cNvPr>
          <p:cNvSpPr/>
          <p:nvPr/>
        </p:nvSpPr>
        <p:spPr>
          <a:xfrm>
            <a:off x="6556670" y="4937503"/>
            <a:ext cx="2267188" cy="646331"/>
          </a:xfrm>
          <a:prstGeom prst="rect">
            <a:avLst/>
          </a:prstGeom>
        </p:spPr>
        <p:txBody>
          <a:bodyPr wrap="square">
            <a:spAutoFit/>
          </a:bodyPr>
          <a:lstStyle/>
          <a:p>
            <a:r>
              <a:rPr lang="es-ES" dirty="0">
                <a:hlinkClick r:id="rId5"/>
              </a:rPr>
              <a:t>https://www.iperceptions.com/</a:t>
            </a:r>
            <a:endParaRPr lang="es-ES" dirty="0"/>
          </a:p>
        </p:txBody>
      </p:sp>
    </p:spTree>
    <p:extLst>
      <p:ext uri="{BB962C8B-B14F-4D97-AF65-F5344CB8AC3E}">
        <p14:creationId xmlns:p14="http://schemas.microsoft.com/office/powerpoint/2010/main" val="11221866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95CA82-7A7E-4EC2-B4A0-78BC68A7F65D}"/>
              </a:ext>
            </a:extLst>
          </p:cNvPr>
          <p:cNvSpPr>
            <a:spLocks noGrp="1"/>
          </p:cNvSpPr>
          <p:nvPr>
            <p:ph type="title"/>
          </p:nvPr>
        </p:nvSpPr>
        <p:spPr/>
        <p:txBody>
          <a:bodyPr/>
          <a:lstStyle/>
          <a:p>
            <a:r>
              <a:rPr lang="es-ES" dirty="0"/>
              <a:t>Elementos de los tests</a:t>
            </a:r>
          </a:p>
        </p:txBody>
      </p:sp>
      <p:sp>
        <p:nvSpPr>
          <p:cNvPr id="3" name="Marcador de contenido 2">
            <a:extLst>
              <a:ext uri="{FF2B5EF4-FFF2-40B4-BE49-F238E27FC236}">
                <a16:creationId xmlns:a16="http://schemas.microsoft.com/office/drawing/2014/main" id="{C29C47C0-AF24-4516-A6F8-D9D40097A059}"/>
              </a:ext>
            </a:extLst>
          </p:cNvPr>
          <p:cNvSpPr>
            <a:spLocks noGrp="1"/>
          </p:cNvSpPr>
          <p:nvPr>
            <p:ph idx="1"/>
          </p:nvPr>
        </p:nvSpPr>
        <p:spPr/>
        <p:txBody>
          <a:bodyPr>
            <a:normAutofit lnSpcReduction="10000"/>
          </a:bodyPr>
          <a:lstStyle/>
          <a:p>
            <a:r>
              <a:rPr lang="es-ES" dirty="0"/>
              <a:t>¿El contenido más importante es lo 1º que se ve?</a:t>
            </a:r>
          </a:p>
          <a:p>
            <a:r>
              <a:rPr lang="es-ES" dirty="0"/>
              <a:t>¿Hay algo que pueda distraer de ese contenido importante y que no sea relevante?</a:t>
            </a:r>
          </a:p>
          <a:p>
            <a:r>
              <a:rPr lang="es-ES" dirty="0"/>
              <a:t>¿Está el contenido (imágenes/iconos - textos) bien relacionados?</a:t>
            </a:r>
          </a:p>
          <a:p>
            <a:r>
              <a:rPr lang="es-ES" dirty="0"/>
              <a:t>¿Podemos acceder a las secciones más importantes desde esta pantalla?</a:t>
            </a:r>
          </a:p>
          <a:p>
            <a:r>
              <a:rPr lang="es-ES" dirty="0"/>
              <a:t>¿Sabes donde están todos lo elementos de navegación e </a:t>
            </a:r>
            <a:r>
              <a:rPr lang="es-ES" dirty="0" err="1"/>
              <a:t>info</a:t>
            </a:r>
            <a:r>
              <a:rPr lang="es-ES" dirty="0"/>
              <a:t>.?</a:t>
            </a:r>
          </a:p>
          <a:p>
            <a:r>
              <a:rPr lang="es-ES" dirty="0"/>
              <a:t>¿Sigue una lógica con lo que se espera del </a:t>
            </a:r>
            <a:r>
              <a:rPr lang="es-ES" dirty="0" err="1"/>
              <a:t>site</a:t>
            </a:r>
            <a:r>
              <a:rPr lang="es-ES" dirty="0"/>
              <a:t>?</a:t>
            </a:r>
          </a:p>
        </p:txBody>
      </p:sp>
    </p:spTree>
    <p:extLst>
      <p:ext uri="{BB962C8B-B14F-4D97-AF65-F5344CB8AC3E}">
        <p14:creationId xmlns:p14="http://schemas.microsoft.com/office/powerpoint/2010/main" val="98558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9755998-FFE0-408D-9C00-F627F4199FB5}"/>
              </a:ext>
            </a:extLst>
          </p:cNvPr>
          <p:cNvSpPr>
            <a:spLocks noGrp="1"/>
          </p:cNvSpPr>
          <p:nvPr>
            <p:ph type="title"/>
          </p:nvPr>
        </p:nvSpPr>
        <p:spPr/>
        <p:txBody>
          <a:bodyPr/>
          <a:lstStyle/>
          <a:p>
            <a:r>
              <a:rPr lang="es-ES" dirty="0"/>
              <a:t>Test A/B</a:t>
            </a:r>
          </a:p>
        </p:txBody>
      </p:sp>
      <p:sp>
        <p:nvSpPr>
          <p:cNvPr id="5" name="Rectángulo 4">
            <a:extLst>
              <a:ext uri="{FF2B5EF4-FFF2-40B4-BE49-F238E27FC236}">
                <a16:creationId xmlns:a16="http://schemas.microsoft.com/office/drawing/2014/main" id="{B85B4DAF-665B-4A05-964D-F5E9E659685D}"/>
              </a:ext>
            </a:extLst>
          </p:cNvPr>
          <p:cNvSpPr/>
          <p:nvPr/>
        </p:nvSpPr>
        <p:spPr>
          <a:xfrm>
            <a:off x="742013" y="1292663"/>
            <a:ext cx="7397646" cy="923330"/>
          </a:xfrm>
          <a:prstGeom prst="rect">
            <a:avLst/>
          </a:prstGeom>
        </p:spPr>
        <p:txBody>
          <a:bodyPr wrap="square">
            <a:spAutoFit/>
          </a:bodyPr>
          <a:lstStyle/>
          <a:p>
            <a:r>
              <a:rPr lang="es-ES" dirty="0"/>
              <a:t>Experimentos aleatorios con dos variantes, A y B, siendo una la de control y la otra la variante. Son similares a los </a:t>
            </a:r>
            <a:r>
              <a:rPr lang="es-ES" dirty="0" err="1"/>
              <a:t>split</a:t>
            </a:r>
            <a:r>
              <a:rPr lang="es-ES" dirty="0"/>
              <a:t> test, aunque este último método se aplica cuando se realizan experimentos con más de dos variantes.</a:t>
            </a:r>
          </a:p>
        </p:txBody>
      </p:sp>
      <p:sp>
        <p:nvSpPr>
          <p:cNvPr id="6" name="Rectángulo 5">
            <a:extLst>
              <a:ext uri="{FF2B5EF4-FFF2-40B4-BE49-F238E27FC236}">
                <a16:creationId xmlns:a16="http://schemas.microsoft.com/office/drawing/2014/main" id="{650995EF-FC70-459F-B04A-65AD43C72A2E}"/>
              </a:ext>
            </a:extLst>
          </p:cNvPr>
          <p:cNvSpPr/>
          <p:nvPr/>
        </p:nvSpPr>
        <p:spPr>
          <a:xfrm>
            <a:off x="1074487" y="2680294"/>
            <a:ext cx="3515194" cy="3139321"/>
          </a:xfrm>
          <a:prstGeom prst="rect">
            <a:avLst/>
          </a:prstGeom>
        </p:spPr>
        <p:txBody>
          <a:bodyPr wrap="square">
            <a:spAutoFit/>
          </a:bodyPr>
          <a:lstStyle/>
          <a:p>
            <a:r>
              <a:rPr lang="es-ES" dirty="0"/>
              <a:t>El objetivo es identificar los cambios que incrementan o maximizan un resultado determinado (por ejemplo, la proporción de clics que recibe un banner publicitario). Como el propio término indica, se comparan dos versiones (A y B), que son idénticas salvo por una variación que puede afectar al comportamiento del usuario.</a:t>
            </a:r>
          </a:p>
        </p:txBody>
      </p:sp>
      <p:pic>
        <p:nvPicPr>
          <p:cNvPr id="9218" name="Picture 2" descr="https://upload.wikimedia.org/wikipedia/commons/thumb/6/68/A-B_testing_simple_example.png/220px-A-B_testing_simple_example.png">
            <a:extLst>
              <a:ext uri="{FF2B5EF4-FFF2-40B4-BE49-F238E27FC236}">
                <a16:creationId xmlns:a16="http://schemas.microsoft.com/office/drawing/2014/main" id="{745FC4F6-5299-475B-B905-03E8BA7C4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4541" y="2902518"/>
            <a:ext cx="3890732" cy="229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99874"/>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INDRApresentacion">
  <a:themeElements>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fontScheme name="INDRApresentacion">
      <a:majorFont>
        <a:latin typeface="Arial"/>
        <a:ea typeface="ＭＳ Ｐゴシック"/>
        <a:cs typeface="ＭＳ Ｐゴシック"/>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t" anchorCtr="0" compatLnSpc="1">
        <a:prstTxWarp prst="textNoShape">
          <a:avLst/>
        </a:prstTxWarp>
      </a:bodyPr>
      <a:lstStyle>
        <a:defPPr>
          <a:defRPr dirty="0" smtClean="0"/>
        </a:defPPr>
      </a:lstStyle>
    </a:txDef>
  </a:objectDefaults>
  <a:extraClrSchemeLst>
    <a:extraClrScheme>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91495</TotalTime>
  <Words>28440</Words>
  <Application>Microsoft Office PowerPoint</Application>
  <PresentationFormat>Presentación en pantalla (4:3)</PresentationFormat>
  <Paragraphs>3644</Paragraphs>
  <Slides>484</Slides>
  <Notes>216</Notes>
  <HiddenSlides>0</HiddenSlides>
  <MMClips>0</MMClips>
  <ScaleCrop>false</ScaleCrop>
  <HeadingPairs>
    <vt:vector size="8" baseType="variant">
      <vt:variant>
        <vt:lpstr>Fuentes usadas</vt:lpstr>
      </vt:variant>
      <vt:variant>
        <vt:i4>31</vt:i4>
      </vt:variant>
      <vt:variant>
        <vt:lpstr>Tema</vt:lpstr>
      </vt:variant>
      <vt:variant>
        <vt:i4>3</vt:i4>
      </vt:variant>
      <vt:variant>
        <vt:lpstr>Servidores OLE incrustados</vt:lpstr>
      </vt:variant>
      <vt:variant>
        <vt:i4>1</vt:i4>
      </vt:variant>
      <vt:variant>
        <vt:lpstr>Títulos de diapositiva</vt:lpstr>
      </vt:variant>
      <vt:variant>
        <vt:i4>484</vt:i4>
      </vt:variant>
    </vt:vector>
  </HeadingPairs>
  <TitlesOfParts>
    <vt:vector size="519" baseType="lpstr">
      <vt:lpstr>Arial</vt:lpstr>
      <vt:lpstr>Arial</vt:lpstr>
      <vt:lpstr>Arial Black</vt:lpstr>
      <vt:lpstr>Bauhaus 93</vt:lpstr>
      <vt:lpstr>Brush Script MT</vt:lpstr>
      <vt:lpstr>Calibri</vt:lpstr>
      <vt:lpstr>Calibri Light</vt:lpstr>
      <vt:lpstr>Consolas</vt:lpstr>
      <vt:lpstr>Constantia</vt:lpstr>
      <vt:lpstr>Courier New</vt:lpstr>
      <vt:lpstr>Droid Sans</vt:lpstr>
      <vt:lpstr>Droid Serif</vt:lpstr>
      <vt:lpstr>Garamond</vt:lpstr>
      <vt:lpstr>Gill Sans MT</vt:lpstr>
      <vt:lpstr>Helvetica Neue</vt:lpstr>
      <vt:lpstr>inherit</vt:lpstr>
      <vt:lpstr>Istok Web</vt:lpstr>
      <vt:lpstr>Lato</vt:lpstr>
      <vt:lpstr>Lucida Console</vt:lpstr>
      <vt:lpstr>Merriweather</vt:lpstr>
      <vt:lpstr>neutra_text_tfbold_alt</vt:lpstr>
      <vt:lpstr>PT Sans</vt:lpstr>
      <vt:lpstr>Raleway</vt:lpstr>
      <vt:lpstr>Roboto Light</vt:lpstr>
      <vt:lpstr>Roboto-Light</vt:lpstr>
      <vt:lpstr>Symbol</vt:lpstr>
      <vt:lpstr>Tahoma</vt:lpstr>
      <vt:lpstr>Times New Roman</vt:lpstr>
      <vt:lpstr>Verdana</vt:lpstr>
      <vt:lpstr>Wingdings</vt:lpstr>
      <vt:lpstr>Wingdings 3</vt:lpstr>
      <vt:lpstr>Tema de Office</vt:lpstr>
      <vt:lpstr>Orgánico</vt:lpstr>
      <vt:lpstr>INDRApresentacion</vt:lpstr>
      <vt:lpstr>Visio</vt:lpstr>
      <vt:lpstr>Usabilidad y accesibilidad web</vt:lpstr>
      <vt:lpstr>USABILIDAD Y ACCESIBILIDAD WEB</vt:lpstr>
      <vt:lpstr>Usabilidad y accesibilidad Web</vt:lpstr>
      <vt:lpstr>ÍNDICE</vt:lpstr>
      <vt:lpstr>Contenido</vt:lpstr>
      <vt:lpstr>Usabilidad y accesibilidad Web</vt:lpstr>
      <vt:lpstr>Introducción</vt:lpstr>
      <vt:lpstr>Elementos del curso: UX / UI</vt:lpstr>
      <vt:lpstr>Diferenciando UX / UI</vt:lpstr>
      <vt:lpstr>Elementos de UX / UI</vt:lpstr>
      <vt:lpstr>Convergencia UX / UI</vt:lpstr>
      <vt:lpstr>Ecosistema de trabajo</vt:lpstr>
      <vt:lpstr>Ecosistema de trabajo</vt:lpstr>
      <vt:lpstr>¿Qué es el Diseño UX?</vt:lpstr>
      <vt:lpstr>Claves del Diseño UX</vt:lpstr>
      <vt:lpstr>Influencias sobre el diseño UX/IU</vt:lpstr>
      <vt:lpstr>Múltiples contextos</vt:lpstr>
      <vt:lpstr>Diseño Centrado en el Usuario</vt:lpstr>
      <vt:lpstr>Diseño orientado a objetos</vt:lpstr>
      <vt:lpstr>Agilidad y gestión de riesgos</vt:lpstr>
      <vt:lpstr>Diseño web. Recursos</vt:lpstr>
      <vt:lpstr>Inicios de la Web</vt:lpstr>
      <vt:lpstr>La Web</vt:lpstr>
      <vt:lpstr>Evolución del diseño Web</vt:lpstr>
      <vt:lpstr>Cinco generaciones en el diseño web</vt:lpstr>
      <vt:lpstr>Evolución del diseño de sitios Web</vt:lpstr>
      <vt:lpstr>Primera generación (1990-1994)</vt:lpstr>
      <vt:lpstr>Primera generación (1990-1994)</vt:lpstr>
      <vt:lpstr>Segunda generación (1995-2001)</vt:lpstr>
      <vt:lpstr>Segunda generación (1995-2001)</vt:lpstr>
      <vt:lpstr>Segunda generación: tecnología</vt:lpstr>
      <vt:lpstr>Tercera generación</vt:lpstr>
      <vt:lpstr>Tercera generación (1996-2002)</vt:lpstr>
      <vt:lpstr>Tercera generación (1996-2002)</vt:lpstr>
      <vt:lpstr>Tercera generación (1996-2002)</vt:lpstr>
      <vt:lpstr>Tercera generación: (1996-2002) tecnología</vt:lpstr>
      <vt:lpstr>Cuarta generación (2003-2008)</vt:lpstr>
      <vt:lpstr>Cuarta generación (2003-2008) Tecnologías</vt:lpstr>
      <vt:lpstr>Cuarta generación (2003-2008): Estándares</vt:lpstr>
      <vt:lpstr>Cuarta generación (2003-2008)</vt:lpstr>
      <vt:lpstr>Quinta generación (2008…</vt:lpstr>
      <vt:lpstr>Quinta generación (2008…)</vt:lpstr>
      <vt:lpstr>Quinta generación (2008…)</vt:lpstr>
      <vt:lpstr>Técnicas de diseño habituales</vt:lpstr>
      <vt:lpstr>Estrategia “mobile first”</vt:lpstr>
      <vt:lpstr>Evolución del HTML: versiones</vt:lpstr>
      <vt:lpstr>De XHTML a HTML5</vt:lpstr>
      <vt:lpstr>Elementos clave en HTML5</vt:lpstr>
      <vt:lpstr>HTML5 /CSS3</vt:lpstr>
      <vt:lpstr>JS: el mundo de los frameworks</vt:lpstr>
      <vt:lpstr>Frameworks: comparativa</vt:lpstr>
      <vt:lpstr>Características: SPA</vt:lpstr>
      <vt:lpstr>Futuro de HTML: Web Components </vt:lpstr>
      <vt:lpstr>Continuando con Web Components </vt:lpstr>
      <vt:lpstr>Apps y PWAs</vt:lpstr>
      <vt:lpstr>Minimalismo y Material Design</vt:lpstr>
      <vt:lpstr>UX y Usabilidad</vt:lpstr>
      <vt:lpstr>UX  (User eXperience)</vt:lpstr>
      <vt:lpstr>Concepto de UX</vt:lpstr>
      <vt:lpstr>Facetas de la UX</vt:lpstr>
      <vt:lpstr>UX , Usabilidad, UCD</vt:lpstr>
      <vt:lpstr>Aproximaciones a la UX en la Web</vt:lpstr>
      <vt:lpstr>Planos de la UX</vt:lpstr>
      <vt:lpstr>Planos de la UX</vt:lpstr>
      <vt:lpstr>Planos de la UX en el tiempo</vt:lpstr>
      <vt:lpstr>Elementos de la UX </vt:lpstr>
      <vt:lpstr>Web como interfaz de software (1)</vt:lpstr>
      <vt:lpstr>Web como interfaz de software (2)</vt:lpstr>
      <vt:lpstr>Web como interfaz de software (3)</vt:lpstr>
      <vt:lpstr>Web como sistema de hipertexto (1)</vt:lpstr>
      <vt:lpstr>Web como sistema de hipertexto (2)</vt:lpstr>
      <vt:lpstr>Web como sistema de hipertexto (3)</vt:lpstr>
      <vt:lpstr>Usabilidad</vt:lpstr>
      <vt:lpstr>Elementos de la usabilidad</vt:lpstr>
      <vt:lpstr>En términos gráficos</vt:lpstr>
      <vt:lpstr>Más información</vt:lpstr>
      <vt:lpstr>Ejemplos de usabilidad</vt:lpstr>
      <vt:lpstr>Usabilidad: más definiciones</vt:lpstr>
      <vt:lpstr>Objetivos de la usabilidad</vt:lpstr>
      <vt:lpstr>Usabilidad: Implicaciones</vt:lpstr>
      <vt:lpstr>Ventajas </vt:lpstr>
      <vt:lpstr>Us: Principios generales (1)</vt:lpstr>
      <vt:lpstr>Us: Principios generales (2)</vt:lpstr>
      <vt:lpstr>Us: Principios generales (3)</vt:lpstr>
      <vt:lpstr>Us: Principios generales (4)</vt:lpstr>
      <vt:lpstr>Us: Principios generales (5)</vt:lpstr>
      <vt:lpstr>Usabilidad, lectura y psicología</vt:lpstr>
      <vt:lpstr>Patrón de lectura en F</vt:lpstr>
      <vt:lpstr>Desarrollo del patrón en F</vt:lpstr>
      <vt:lpstr>Lectura y usabilidad</vt:lpstr>
      <vt:lpstr>Calidad de servicio y usabilidad</vt:lpstr>
      <vt:lpstr>Usabilidad v. UX</vt:lpstr>
      <vt:lpstr>Comparando también accesibilidad</vt:lpstr>
      <vt:lpstr>Medidas de la usabilidad</vt:lpstr>
      <vt:lpstr>Test con usuarios </vt:lpstr>
      <vt:lpstr>Test con usuarios. Las pruebas</vt:lpstr>
      <vt:lpstr>Herramientas de testing</vt:lpstr>
      <vt:lpstr>Elementos de los tests</vt:lpstr>
      <vt:lpstr>Test A/B</vt:lpstr>
      <vt:lpstr>Test A/B: Herramientas</vt:lpstr>
      <vt:lpstr>Eye tracking</vt:lpstr>
      <vt:lpstr>Eye tracking: herramientas</vt:lpstr>
      <vt:lpstr>Mouse tracking: herramientas</vt:lpstr>
      <vt:lpstr>Test de evaluación Heurística</vt:lpstr>
      <vt:lpstr>Cuestiones heurísticas</vt:lpstr>
      <vt:lpstr>Heurísticas de usabilidad</vt:lpstr>
      <vt:lpstr>Usability.gov</vt:lpstr>
      <vt:lpstr>Usability first</vt:lpstr>
      <vt:lpstr>Diseño centrado en el usuario</vt:lpstr>
      <vt:lpstr>Diseño centrado en el usuario: perspectiva académica</vt:lpstr>
      <vt:lpstr>Bases psicológicas del diseño centrado en el usuario</vt:lpstr>
      <vt:lpstr>Diseño Web Centrado en el Usuario</vt:lpstr>
      <vt:lpstr>DCU Flujo de trabajo</vt:lpstr>
      <vt:lpstr>Fases del diseño centrado en el usuario</vt:lpstr>
      <vt:lpstr>Otros Enfoques del Diseño Web</vt:lpstr>
      <vt:lpstr>Mejora progresiva</vt:lpstr>
      <vt:lpstr>Diseño Web: Tareas</vt:lpstr>
      <vt:lpstr>Etapas del Diseño Web</vt:lpstr>
      <vt:lpstr>Gestión de proyectos </vt:lpstr>
      <vt:lpstr>Arquitectura de la información </vt:lpstr>
      <vt:lpstr>Diseño gráfico</vt:lpstr>
      <vt:lpstr>Codificación / programación</vt:lpstr>
      <vt:lpstr>Animación / Multimedia</vt:lpstr>
      <vt:lpstr>Redacción / Edición </vt:lpstr>
      <vt:lpstr>Pruebas</vt:lpstr>
      <vt:lpstr>Posicionamiento en buscadores (SEO)</vt:lpstr>
      <vt:lpstr>Mantenimiento</vt:lpstr>
      <vt:lpstr>Otra aproximación</vt:lpstr>
      <vt:lpstr>Diseño / Implementación de una Web</vt:lpstr>
      <vt:lpstr>Planificación de Proyectos</vt:lpstr>
      <vt:lpstr>Planificación</vt:lpstr>
      <vt:lpstr>Gestión de proyectos: objetivos </vt:lpstr>
      <vt:lpstr>Condicionantes del proyecto </vt:lpstr>
      <vt:lpstr>Gestión de proyectos: audiencia</vt:lpstr>
      <vt:lpstr>Obtención de datos</vt:lpstr>
      <vt:lpstr>Encuestas online</vt:lpstr>
      <vt:lpstr>Análisis de datos</vt:lpstr>
      <vt:lpstr>“Personas”</vt:lpstr>
      <vt:lpstr>Brainstorming</vt:lpstr>
      <vt:lpstr>Mapas de experiencia</vt:lpstr>
      <vt:lpstr>Detalle</vt:lpstr>
      <vt:lpstr>Mapa de experiencia alternativo</vt:lpstr>
      <vt:lpstr>Gestión de proyectos: alojamiento</vt:lpstr>
      <vt:lpstr>Publicación y Escalabilidad</vt:lpstr>
      <vt:lpstr>Publicación en la Web</vt:lpstr>
      <vt:lpstr>Alojamiento Web gratuito</vt:lpstr>
      <vt:lpstr>Publicación en la Web. Clientes FTP</vt:lpstr>
      <vt:lpstr>Publicación y Escalabilidad</vt:lpstr>
      <vt:lpstr>Informática en la nube (Cloud computing)</vt:lpstr>
      <vt:lpstr>Servicios en la nube</vt:lpstr>
      <vt:lpstr>Almacenamiento en la nube</vt:lpstr>
      <vt:lpstr>Compartir en Google Drive</vt:lpstr>
      <vt:lpstr>Arquitectura de la Información (AI)</vt:lpstr>
      <vt:lpstr>Definición de la AI</vt:lpstr>
      <vt:lpstr>Definición de la AI</vt:lpstr>
      <vt:lpstr>Disciplinas</vt:lpstr>
      <vt:lpstr>Parámetros de la AI</vt:lpstr>
      <vt:lpstr>Componentes de la AI</vt:lpstr>
      <vt:lpstr>Sistemas de organización</vt:lpstr>
      <vt:lpstr>Estructuras de Organización</vt:lpstr>
      <vt:lpstr>Jerarquía sencilla</vt:lpstr>
      <vt:lpstr>Ejemplos más complejos</vt:lpstr>
      <vt:lpstr>Ejemplos más complejos</vt:lpstr>
      <vt:lpstr>Ejemplo: Mapa de sitio</vt:lpstr>
      <vt:lpstr>Amplitud y profundidad</vt:lpstr>
      <vt:lpstr>Arquitectura de la Información: Modelos</vt:lpstr>
      <vt:lpstr>Otras estructuras</vt:lpstr>
      <vt:lpstr>Clasificaciones sociales, Web 2.0</vt:lpstr>
      <vt:lpstr>Web 2.0: Etiquetado y categorías</vt:lpstr>
      <vt:lpstr>Folksonomía</vt:lpstr>
      <vt:lpstr>Nubes de etiquetas</vt:lpstr>
      <vt:lpstr>Etiquetado Social: Delicious (2003)</vt:lpstr>
      <vt:lpstr>Ejemplos de Etiquetado Social (1)</vt:lpstr>
      <vt:lpstr>Ejemplos de Etiquetado Social (2)</vt:lpstr>
      <vt:lpstr>Ejemplos de Etiquetado Social (3)</vt:lpstr>
      <vt:lpstr>Content Curation</vt:lpstr>
      <vt:lpstr>Herramientas de "content curation"</vt:lpstr>
      <vt:lpstr>Content curation:  Scoop It</vt:lpstr>
      <vt:lpstr>Técnicas:  creación de jerarquías</vt:lpstr>
      <vt:lpstr>Herramientas:  jerarquías (1)</vt:lpstr>
      <vt:lpstr>Herramientas:  jerarquías (2)</vt:lpstr>
      <vt:lpstr>Herramientas:  jerarquías (3)</vt:lpstr>
      <vt:lpstr>Optimal Workshop Card Sorting</vt:lpstr>
      <vt:lpstr>Ejercicio. Card Sorting</vt:lpstr>
      <vt:lpstr>Resultado: Card Sorting</vt:lpstr>
      <vt:lpstr>Optimal Workshop Treejack</vt:lpstr>
      <vt:lpstr>Etiquetado (Rótulación)</vt:lpstr>
      <vt:lpstr>Creación de Rótulos</vt:lpstr>
      <vt:lpstr>Sistemas de navegación</vt:lpstr>
      <vt:lpstr>Sistemas de navegación</vt:lpstr>
      <vt:lpstr>Sistemas de búsqueda</vt:lpstr>
      <vt:lpstr>Sistemas de búsqueda: tipos</vt:lpstr>
      <vt:lpstr>Vocabularios y metadatos</vt:lpstr>
      <vt:lpstr>Más información</vt:lpstr>
      <vt:lpstr>Arquitectura de la Información: Procedimientos y Metodología</vt:lpstr>
      <vt:lpstr>Investigación: Research Framework</vt:lpstr>
      <vt:lpstr>Estrategia y diseño</vt:lpstr>
      <vt:lpstr>Planificación del proyecto: documentación</vt:lpstr>
      <vt:lpstr>Plano /Mapa del sitio: concepto</vt:lpstr>
      <vt:lpstr>Plano /Mapa del sitio como lenguaje visual</vt:lpstr>
      <vt:lpstr>Vocabulario visual de Garrett</vt:lpstr>
      <vt:lpstr>Modelo de Morville &amp; Rosenfeld</vt:lpstr>
      <vt:lpstr>Mapa del sitio: tools</vt:lpstr>
      <vt:lpstr>Sitemaps con Gliffy</vt:lpstr>
      <vt:lpstr>Chrome Apps</vt:lpstr>
      <vt:lpstr>Sitemaps con Visio</vt:lpstr>
      <vt:lpstr>Ampliaciones en Visio</vt:lpstr>
      <vt:lpstr>Otras propuestas</vt:lpstr>
      <vt:lpstr>Google XML Sitemaps</vt:lpstr>
      <vt:lpstr>Ejercicio. Mapa del sitio</vt:lpstr>
      <vt:lpstr>Resultado: jerarquía</vt:lpstr>
      <vt:lpstr>Resultado: mapa del sitio</vt:lpstr>
      <vt:lpstr>Diagramas de presentación</vt:lpstr>
      <vt:lpstr>Utilidad de los diagramas</vt:lpstr>
      <vt:lpstr>Primer borrador (sketch)</vt:lpstr>
      <vt:lpstr>Borradores (sketches)</vt:lpstr>
      <vt:lpstr>Esquemas de página "a mano"</vt:lpstr>
      <vt:lpstr>La hoja de cálculo como herramienta de diseño</vt:lpstr>
      <vt:lpstr>Esquemas de página (wireframes)</vt:lpstr>
      <vt:lpstr>Elementos de los wireframes</vt:lpstr>
      <vt:lpstr>¿Qúe incluimos?</vt:lpstr>
      <vt:lpstr>Esquemas de página digitales</vt:lpstr>
      <vt:lpstr>Esquema del sitio: tools</vt:lpstr>
      <vt:lpstr>Pencil Project (open source)</vt:lpstr>
      <vt:lpstr>Axure</vt:lpstr>
      <vt:lpstr>Adobe XD CC</vt:lpstr>
      <vt:lpstr>Ejercicio. Wireframe (Esquema)</vt:lpstr>
      <vt:lpstr>Prototipos de alta fidelidad</vt:lpstr>
      <vt:lpstr>Maquetas (mockups)</vt:lpstr>
      <vt:lpstr>Prototipos</vt:lpstr>
      <vt:lpstr>Prototipos: flujo de interacción</vt:lpstr>
      <vt:lpstr>Herramientas de prototipado</vt:lpstr>
      <vt:lpstr>Comparación de herramientas</vt:lpstr>
      <vt:lpstr>Pruebas de prototipos (1)</vt:lpstr>
      <vt:lpstr>Pruebas de prototipos (2)</vt:lpstr>
      <vt:lpstr>Axure</vt:lpstr>
      <vt:lpstr>Instalación</vt:lpstr>
      <vt:lpstr>Axure: Interface</vt:lpstr>
      <vt:lpstr>Axure: agregar elementos</vt:lpstr>
      <vt:lpstr>Publicar como HTML</vt:lpstr>
      <vt:lpstr>Publicar como HTML: resultado</vt:lpstr>
      <vt:lpstr>Uso de rejillas (grid)</vt:lpstr>
      <vt:lpstr>Aplicando proporciones  a la Web</vt:lpstr>
      <vt:lpstr>Frameworks: rejillas fijas</vt:lpstr>
      <vt:lpstr>Axure: definición de la rejilla</vt:lpstr>
      <vt:lpstr>Elementos básicos</vt:lpstr>
      <vt:lpstr>Recursos en Axure</vt:lpstr>
      <vt:lpstr>Librerías de iconos</vt:lpstr>
      <vt:lpstr>Axure: Masters (objetos compartidos)</vt:lpstr>
      <vt:lpstr>Axure: Enlaces</vt:lpstr>
      <vt:lpstr>Axure: Paneles dinámicos</vt:lpstr>
      <vt:lpstr>Axure: creación de un panel</vt:lpstr>
      <vt:lpstr>Axure: estados de un panel</vt:lpstr>
      <vt:lpstr>Axure: interacciones</vt:lpstr>
      <vt:lpstr>Axure: condiciones</vt:lpstr>
      <vt:lpstr>Axure: Variables</vt:lpstr>
      <vt:lpstr>Adobe XD CC</vt:lpstr>
      <vt:lpstr>Accesibilidad</vt:lpstr>
      <vt:lpstr>Accesibilidad</vt:lpstr>
      <vt:lpstr>Diversidad funcional</vt:lpstr>
      <vt:lpstr>Limitaciones</vt:lpstr>
      <vt:lpstr>Accesibilidad Web: WAI</vt:lpstr>
      <vt:lpstr>W3C - WAI</vt:lpstr>
      <vt:lpstr>Actividades dentro de la WAI</vt:lpstr>
      <vt:lpstr>Niveles de accesibilidad</vt:lpstr>
      <vt:lpstr>Pautas de accesibilidad</vt:lpstr>
      <vt:lpstr>WAI y Mejora progresiva (progressive enhancement)</vt:lpstr>
      <vt:lpstr>Beneficios</vt:lpstr>
      <vt:lpstr>Tecnologías asistivas o inclusivas</vt:lpstr>
      <vt:lpstr>Screen readers</vt:lpstr>
      <vt:lpstr>Recomendaciones para Accesibilidad Web</vt:lpstr>
      <vt:lpstr>Pautas de Accesibilidad 1.0</vt:lpstr>
      <vt:lpstr>Pautas de Accesibilidad 2.0</vt:lpstr>
      <vt:lpstr>Accesibilidad 2.0 - Perceptible</vt:lpstr>
      <vt:lpstr>Accesibilidad 2.0 - Operable</vt:lpstr>
      <vt:lpstr>Accesibilidad 2.0 - Comprensible</vt:lpstr>
      <vt:lpstr>Accesibilidad 2.0 - Robusto</vt:lpstr>
      <vt:lpstr>Elementos de accesibilidad</vt:lpstr>
      <vt:lpstr>Elementos de accesibilidad</vt:lpstr>
      <vt:lpstr>Elementos de accesibilidad</vt:lpstr>
      <vt:lpstr>Elementos de accesibilidad</vt:lpstr>
      <vt:lpstr>Elementos de accesibilidad</vt:lpstr>
      <vt:lpstr>Herramientas: color checker</vt:lpstr>
      <vt:lpstr>Elementos de accesibilidad</vt:lpstr>
      <vt:lpstr>Elementos de accesibilidad</vt:lpstr>
      <vt:lpstr>Elementos de accesibilidad</vt:lpstr>
      <vt:lpstr>Elementos de accesibilidad</vt:lpstr>
      <vt:lpstr>Elementos de accesibilidad</vt:lpstr>
      <vt:lpstr>Elementos de accesibilidad</vt:lpstr>
      <vt:lpstr>Elementos de accesibilidad</vt:lpstr>
      <vt:lpstr>Elementos de accesibilidad</vt:lpstr>
      <vt:lpstr>Elementos de accesibilidad</vt:lpstr>
      <vt:lpstr>Elementos de accesibilidad</vt:lpstr>
      <vt:lpstr>Elementos de accesibilidad</vt:lpstr>
      <vt:lpstr>En resumen</vt:lpstr>
      <vt:lpstr>Ejemplos de codificación</vt:lpstr>
      <vt:lpstr>Declaración de accesibilidad</vt:lpstr>
      <vt:lpstr>WAI - ARIA</vt:lpstr>
      <vt:lpstr>Planteamiento WAI - ARIA</vt:lpstr>
      <vt:lpstr>Roles</vt:lpstr>
      <vt:lpstr>Estructura semántica en ARIA</vt:lpstr>
      <vt:lpstr>ARIA, HTML5 y CSS3</vt:lpstr>
      <vt:lpstr>Otros roles estructurales en ARIA</vt:lpstr>
      <vt:lpstr>Roles para controles (Widgets)</vt:lpstr>
      <vt:lpstr>Estados</vt:lpstr>
      <vt:lpstr>Propiedades</vt:lpstr>
      <vt:lpstr>Navegación mediante el teclado</vt:lpstr>
      <vt:lpstr>Accesibilidad en formularios</vt:lpstr>
      <vt:lpstr>Accesibilidad en los controles (widgets)</vt:lpstr>
      <vt:lpstr>Accesibilidad en los controles: ARIA</vt:lpstr>
      <vt:lpstr>Accesibilidad en actualizaciones dinámicas de contenido (AJAX)</vt:lpstr>
      <vt:lpstr>Implementando ARIA</vt:lpstr>
      <vt:lpstr>Herramientas</vt:lpstr>
      <vt:lpstr>Uso de TAW (1)</vt:lpstr>
      <vt:lpstr>Uso de TAW : incidencias</vt:lpstr>
      <vt:lpstr>Uso de TAW: Informe</vt:lpstr>
      <vt:lpstr>Medidas de accesibilidad (1)</vt:lpstr>
      <vt:lpstr>Medidas de accesibilidad (2)</vt:lpstr>
      <vt:lpstr>Recursos: W3C WAI</vt:lpstr>
      <vt:lpstr>Accessibility in mind</vt:lpstr>
      <vt:lpstr>WCAG 2.0 tutorial</vt:lpstr>
      <vt:lpstr>Observatorio de accesibilidad</vt:lpstr>
      <vt:lpstr>SIDAR</vt:lpstr>
      <vt:lpstr>Universidad de Alicante</vt:lpstr>
      <vt:lpstr>Discapnet (Fundación ONCE)</vt:lpstr>
      <vt:lpstr>Diseño de interfaces de Usuario (UI)</vt:lpstr>
      <vt:lpstr>Diseño UI como proceso</vt:lpstr>
      <vt:lpstr>Objetivos básicos de diseño UI</vt:lpstr>
      <vt:lpstr>Diseño / Implementación de una Web</vt:lpstr>
      <vt:lpstr>Pre-producción</vt:lpstr>
      <vt:lpstr>Guion gráfico: Maqueta</vt:lpstr>
      <vt:lpstr>Desarrollo del código</vt:lpstr>
      <vt:lpstr>Más información</vt:lpstr>
      <vt:lpstr>Método en el diseño UI</vt:lpstr>
      <vt:lpstr>Análisis: Objetivo e Identidad</vt:lpstr>
      <vt:lpstr>Análisis: ¿Qué quiere el usuario?</vt:lpstr>
      <vt:lpstr>Diseño: Estructura y estilo</vt:lpstr>
      <vt:lpstr>Diseño Web: Algunos ejemplos (1)</vt:lpstr>
      <vt:lpstr>Diseño Web: Algunos ejemplos (2)</vt:lpstr>
      <vt:lpstr>Diseño Web: Tendencias</vt:lpstr>
      <vt:lpstr>Herramientas del navegador Web</vt:lpstr>
      <vt:lpstr>Tipología de la Web</vt:lpstr>
      <vt:lpstr>Informativo / (blog)</vt:lpstr>
      <vt:lpstr>(Informativo) / blog</vt:lpstr>
      <vt:lpstr>E-Commerce</vt:lpstr>
      <vt:lpstr>E-Commerce especializado</vt:lpstr>
      <vt:lpstr>Portfolio-About-Educacional</vt:lpstr>
      <vt:lpstr>Intranets</vt:lpstr>
      <vt:lpstr>Intranets: Gestión de CMS</vt:lpstr>
      <vt:lpstr>Buscadores (1)</vt:lpstr>
      <vt:lpstr>Buscadores (2): especializados</vt:lpstr>
      <vt:lpstr>Redes sociales</vt:lpstr>
      <vt:lpstr>Inspiración (1)</vt:lpstr>
      <vt:lpstr>Inspiración (2)</vt:lpstr>
      <vt:lpstr>Inspiración (3)</vt:lpstr>
      <vt:lpstr>Inspiración: SPAs</vt:lpstr>
      <vt:lpstr>Método: Recursos</vt:lpstr>
      <vt:lpstr>Paletas de colores</vt:lpstr>
      <vt:lpstr>Pruebas de colores</vt:lpstr>
      <vt:lpstr>Tipografías</vt:lpstr>
      <vt:lpstr>Tipografías en CSS</vt:lpstr>
      <vt:lpstr>Iconografías</vt:lpstr>
      <vt:lpstr>Iconografías a medida</vt:lpstr>
      <vt:lpstr>Patrones de fondoA</vt:lpstr>
      <vt:lpstr>Imágenes libres</vt:lpstr>
      <vt:lpstr>Imágenes libres</vt:lpstr>
      <vt:lpstr>Elementos claves del diseño UI. Aspectos de usabilidad</vt:lpstr>
      <vt:lpstr>Navegación</vt:lpstr>
      <vt:lpstr>Estructura y composición</vt:lpstr>
      <vt:lpstr>Estructura del sitio y estándares web</vt:lpstr>
      <vt:lpstr>Patrones de estructura</vt:lpstr>
      <vt:lpstr>Composición</vt:lpstr>
      <vt:lpstr>Tipografías</vt:lpstr>
      <vt:lpstr>Tipos de Tipografía (1)</vt:lpstr>
      <vt:lpstr>Tipos de Tipografía (2)</vt:lpstr>
      <vt:lpstr>Claves de la Tipografía (1)</vt:lpstr>
      <vt:lpstr>Claves de la Tipografía (2)</vt:lpstr>
      <vt:lpstr>Texto y espacio</vt:lpstr>
      <vt:lpstr>Estructura de los textos</vt:lpstr>
      <vt:lpstr>Diseño Web: Color</vt:lpstr>
      <vt:lpstr>Diseño Web: Color</vt:lpstr>
      <vt:lpstr>Elección de colores</vt:lpstr>
      <vt:lpstr>Diseño Web: Elementos Gráficos</vt:lpstr>
      <vt:lpstr>Elementos concretos</vt:lpstr>
      <vt:lpstr>Ley de Fitts</vt:lpstr>
      <vt:lpstr>Elementos concretos</vt:lpstr>
      <vt:lpstr>Storytelling</vt:lpstr>
      <vt:lpstr>Elementos concretos</vt:lpstr>
      <vt:lpstr>Elementos concretos</vt:lpstr>
      <vt:lpstr>Guía de estilos</vt:lpstr>
      <vt:lpstr>Guías de estilo. Ejemplo</vt:lpstr>
      <vt:lpstr>Guías de estilo. Ejemplo</vt:lpstr>
      <vt:lpstr>Aportes de la guía de estilos</vt:lpstr>
      <vt:lpstr>Google Material Design</vt:lpstr>
      <vt:lpstr>Material: Lenguaje visual</vt:lpstr>
      <vt:lpstr>Material: Disposición (Layout)</vt:lpstr>
      <vt:lpstr>Material: Navegación</vt:lpstr>
      <vt:lpstr>Material:  Color</vt:lpstr>
      <vt:lpstr>Material: Iconos</vt:lpstr>
      <vt:lpstr>Material: Tipografía</vt:lpstr>
      <vt:lpstr>Material: Más elementos</vt:lpstr>
      <vt:lpstr>Material: Componentes</vt:lpstr>
      <vt:lpstr>Material y el diseño</vt:lpstr>
      <vt:lpstr>Implementación: frameworks</vt:lpstr>
      <vt:lpstr>Frameworks: Bootstrap</vt:lpstr>
      <vt:lpstr>Bootstrap: Definición / ventajas</vt:lpstr>
      <vt:lpstr>Implementación del diseño</vt:lpstr>
      <vt:lpstr>Estructura y composición</vt:lpstr>
      <vt:lpstr>Diseño Web: Estructura y composición</vt:lpstr>
      <vt:lpstr>Modelos de estructura</vt:lpstr>
      <vt:lpstr>Implementar la estructura: tablas y divisiones</vt:lpstr>
      <vt:lpstr>¿Tablas o divisiones?</vt:lpstr>
      <vt:lpstr>Diseño Web: Maquetación con divisiones</vt:lpstr>
      <vt:lpstr>Divisiones y disposición de elementos</vt:lpstr>
      <vt:lpstr>Divisiones o capas: la etiqueta div</vt:lpstr>
      <vt:lpstr>Divisiones semánticas</vt:lpstr>
      <vt:lpstr>Disposición de elementos (layout)</vt:lpstr>
      <vt:lpstr>Disposición de elementos (layout)</vt:lpstr>
      <vt:lpstr>Formato de las divisiones</vt:lpstr>
      <vt:lpstr>Ejemplo: HTML</vt:lpstr>
      <vt:lpstr>Ejercicio (1)</vt:lpstr>
      <vt:lpstr>Solución: hoja de estilo CSS</vt:lpstr>
      <vt:lpstr>Ejercicio (2a)</vt:lpstr>
      <vt:lpstr>Ejercicio (2b)</vt:lpstr>
      <vt:lpstr>Sesión 15</vt:lpstr>
      <vt:lpstr>Sesión 15</vt:lpstr>
      <vt:lpstr>Tipos de disposición</vt:lpstr>
      <vt:lpstr>Disposición fija</vt:lpstr>
      <vt:lpstr>Primer pantallazo (above the fold)</vt:lpstr>
      <vt:lpstr>Aplicación a la Web (1)</vt:lpstr>
      <vt:lpstr>Aplicando proprciones  a la Web (2)</vt:lpstr>
      <vt:lpstr>Frameworks: rejillas fijas</vt:lpstr>
      <vt:lpstr>Rejillas (grids) en 960</vt:lpstr>
      <vt:lpstr>Implementación con una rejilla (1)</vt:lpstr>
      <vt:lpstr>Implementación con una rejilla (1)</vt:lpstr>
      <vt:lpstr>Ejercicio (3)</vt:lpstr>
      <vt:lpstr>Disposiciones fluidas</vt:lpstr>
      <vt:lpstr>Rejilla</vt:lpstr>
      <vt:lpstr>Columnas de texto</vt:lpstr>
      <vt:lpstr>Ejercicio (8)</vt:lpstr>
      <vt:lpstr>Disposiciones híbridas</vt:lpstr>
      <vt:lpstr>Diseño web adaptable (Responsive Web Design, RWD)</vt:lpstr>
      <vt:lpstr>Convertir en fluido</vt:lpstr>
      <vt:lpstr>Media Types</vt:lpstr>
      <vt:lpstr>Media Queries</vt:lpstr>
      <vt:lpstr>Nuevas Media Queries</vt:lpstr>
      <vt:lpstr>Ejemplos</vt:lpstr>
      <vt:lpstr>Directivas import y media: múltiples hojas de estilo</vt:lpstr>
      <vt:lpstr>Tamaños de pantalla</vt:lpstr>
      <vt:lpstr>Tamaños de pantalla y mediaqueries (1)</vt:lpstr>
      <vt:lpstr>Tamaños de pantalla  y mediaqueries (2)</vt:lpstr>
      <vt:lpstr>Viewport</vt:lpstr>
      <vt:lpstr>Pruebas de Web Mobile</vt:lpstr>
      <vt:lpstr>Ejercicio (9a)</vt:lpstr>
      <vt:lpstr>HTML5: Responsive navigation</vt:lpstr>
      <vt:lpstr>“Patrones de navegación”</vt:lpstr>
      <vt:lpstr>Ejercicio (9b)</vt:lpstr>
      <vt:lpstr>Diseño “Responsive” Responsable (1)</vt:lpstr>
      <vt:lpstr>Diseño “Responsive” Responsable (2)</vt:lpstr>
      <vt:lpstr>Frameworks adaptables</vt:lpstr>
      <vt:lpstr>Rendimiento: WPO</vt:lpstr>
      <vt:lpstr>Optimización y Rendimiento</vt:lpstr>
      <vt:lpstr>WPO… y SEO y UX </vt:lpstr>
      <vt:lpstr>Aspectos económicos</vt:lpstr>
      <vt:lpstr>Aspectos psicológicos: UX</vt:lpstr>
      <vt:lpstr>Impacto en usuarios móviles</vt:lpstr>
      <vt:lpstr>Infraestructura del servidor Web</vt:lpstr>
      <vt:lpstr>Impacto del protocolo HTTP</vt:lpstr>
      <vt:lpstr>Conexiones simultaneas y persistentes</vt:lpstr>
      <vt:lpstr>webpagetest</vt:lpstr>
      <vt:lpstr>Herramientas del navegador</vt:lpstr>
      <vt:lpstr>Optimizar protocolos</vt:lpstr>
      <vt:lpstr>Optimizar protocolos</vt:lpstr>
      <vt:lpstr>Optimizar marcado, estilos y JS</vt:lpstr>
      <vt:lpstr>Optimizar cookies</vt:lpstr>
      <vt:lpstr>Optimización de imágenes y Mmedia</vt:lpstr>
      <vt:lpstr>Herramientas para optimizar imágenes</vt:lpstr>
      <vt:lpstr>Tiempo de carga: Factores </vt:lpstr>
      <vt:lpstr>Tiempo de carga y SEO</vt:lpstr>
      <vt:lpstr>Herramientas de Benchmarking</vt:lpstr>
      <vt:lpstr>Presentación de PowerPoint</vt:lpstr>
      <vt:lpstr>Presentación de PowerPoint</vt:lpstr>
      <vt:lpstr>Presentación de PowerPoint</vt:lpstr>
      <vt:lpstr>Presentación de PowerPoint</vt:lpstr>
    </vt:vector>
  </TitlesOfParts>
  <Company>Boracay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Cerezo</dc:creator>
  <cp:lastModifiedBy>Alejandro Cerezo</cp:lastModifiedBy>
  <cp:revision>2229</cp:revision>
  <dcterms:created xsi:type="dcterms:W3CDTF">2013-06-21T18:00:45Z</dcterms:created>
  <dcterms:modified xsi:type="dcterms:W3CDTF">2019-02-12T16:04:40Z</dcterms:modified>
</cp:coreProperties>
</file>